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0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2" name="Google Shape;141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g6fd8ccc017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0" name="Google Shape;1560;g6fd8ccc017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3" name="Shape 1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4" name="Google Shape;1564;g6fd8ccc017_0_4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5" name="Google Shape;1565;g6fd8ccc017_0_4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g6fdb313e35_0_26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7" name="Google Shape;1867;g6fdb313e35_0_26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5" name="Shape 2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6" name="Google Shape;2436;g6fda09061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7" name="Google Shape;2437;g6fda09061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1" name="Shape 2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2" name="Google Shape;2442;g6fdb313e35_0_3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3" name="Google Shape;2443;g6fdb313e35_0_3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7" name="Shape 2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8" name="Google Shape;2448;g6fd8ccc017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9" name="Google Shape;2449;g6fd8ccc017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g6fd8ccc017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7" name="Google Shape;1417;g6fd8ccc017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3" name="Shape 1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4" name="Google Shape;1514;g6fd8ccc017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5" name="Google Shape;1515;g6fd8ccc017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2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6fd8ccc017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4" name="Google Shape;1524;g6fd8ccc017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g6fd8ccc017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9" name="Google Shape;1529;g6fd8ccc017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3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g6fd8ccc017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5" name="Google Shape;1535;g6fd8ccc017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8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g6fd8ccc01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0" name="Google Shape;1540;g6fd8ccc01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3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6fd8ccc017_0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5" name="Google Shape;1545;g6fd8ccc017_0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0" name="Shape 1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1" name="Google Shape;1551;g6fd8ccc01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2" name="Google Shape;1552;g6fd8ccc01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mania.com/" TargetMode="External"/><Relationship Id="rId3" Type="http://schemas.openxmlformats.org/officeDocument/2006/relationships/image" Target="../media/image5.png"/><Relationship Id="rId4" Type="http://schemas.openxmlformats.org/officeDocument/2006/relationships/hyperlink" Target="https://slidesmania.com/questions-powerpoint-google-slides/can-i-use-these-templates/" TargetMode="External"/><Relationship Id="rId11" Type="http://schemas.openxmlformats.org/officeDocument/2006/relationships/hyperlink" Target="https://www.instagram.com/slidesmania/" TargetMode="External"/><Relationship Id="rId10" Type="http://schemas.openxmlformats.org/officeDocument/2006/relationships/image" Target="../media/image4.png"/><Relationship Id="rId12" Type="http://schemas.openxmlformats.org/officeDocument/2006/relationships/image" Target="../media/image3.png"/><Relationship Id="rId9" Type="http://schemas.openxmlformats.org/officeDocument/2006/relationships/hyperlink" Target="https://www.pinterest.com/slidesmania/" TargetMode="External"/><Relationship Id="rId5" Type="http://schemas.openxmlformats.org/officeDocument/2006/relationships/hyperlink" Target="https://www.facebook.com/SlidesManiaSM/" TargetMode="External"/><Relationship Id="rId6" Type="http://schemas.openxmlformats.org/officeDocument/2006/relationships/image" Target="../media/image2.png"/><Relationship Id="rId7" Type="http://schemas.openxmlformats.org/officeDocument/2006/relationships/hyperlink" Target="https://twitter.com/SlidesManiaSM/" TargetMode="External"/><Relationship Id="rId8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">
    <p:bg>
      <p:bgPr>
        <a:gradFill>
          <a:gsLst>
            <a:gs pos="0">
              <a:srgbClr val="3D85C6"/>
            </a:gs>
            <a:gs pos="13000">
              <a:srgbClr val="5B9BD5"/>
            </a:gs>
            <a:gs pos="100000">
              <a:srgbClr val="5B9BD5"/>
            </a:gs>
          </a:gsLst>
          <a:lin ang="5400012" scaled="0"/>
        </a:gra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710399" y="650401"/>
            <a:ext cx="939173" cy="1300271"/>
            <a:chOff x="1857369" y="213901"/>
            <a:chExt cx="1358365" cy="1666800"/>
          </a:xfrm>
        </p:grpSpPr>
        <p:sp>
          <p:nvSpPr>
            <p:cNvPr id="12" name="Google Shape;12;p2"/>
            <p:cNvSpPr/>
            <p:nvPr/>
          </p:nvSpPr>
          <p:spPr>
            <a:xfrm flipH="1">
              <a:off x="2428172" y="213901"/>
              <a:ext cx="167700" cy="1666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 flipH="1">
              <a:off x="2596437" y="475201"/>
              <a:ext cx="186600" cy="14055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079032" y="739801"/>
              <a:ext cx="174300" cy="11409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955115" y="1011901"/>
              <a:ext cx="130200" cy="86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250180" y="475201"/>
              <a:ext cx="186600" cy="14055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 flipH="1">
              <a:off x="2779885" y="739801"/>
              <a:ext cx="174300" cy="11409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 flipH="1">
              <a:off x="2950970" y="1011901"/>
              <a:ext cx="130200" cy="86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387230" y="1671901"/>
              <a:ext cx="245400" cy="20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07534" y="1370701"/>
              <a:ext cx="208200" cy="5100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851564" y="1492501"/>
              <a:ext cx="155400" cy="3882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 flipH="1">
              <a:off x="1857369" y="1370701"/>
              <a:ext cx="208200" cy="5100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flipH="1">
              <a:off x="2069208" y="1492501"/>
              <a:ext cx="155400" cy="3882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-50" y="1873475"/>
            <a:ext cx="12192000" cy="4984200"/>
          </a:xfrm>
          <a:prstGeom prst="rect">
            <a:avLst/>
          </a:prstGeom>
          <a:gradFill>
            <a:gsLst>
              <a:gs pos="0">
                <a:srgbClr val="385623"/>
              </a:gs>
              <a:gs pos="19000">
                <a:srgbClr val="385623"/>
              </a:gs>
              <a:gs pos="74000">
                <a:srgbClr val="70AD47"/>
              </a:gs>
              <a:gs pos="100000">
                <a:srgbClr val="70AD47"/>
              </a:gs>
            </a:gsLst>
            <a:lin ang="1619866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" name="Google Shape;25;p2"/>
          <p:cNvGrpSpPr/>
          <p:nvPr/>
        </p:nvGrpSpPr>
        <p:grpSpPr>
          <a:xfrm flipH="1">
            <a:off x="313991" y="2192366"/>
            <a:ext cx="793956" cy="2136174"/>
            <a:chOff x="8193304" y="2434364"/>
            <a:chExt cx="1644142" cy="4423636"/>
          </a:xfrm>
        </p:grpSpPr>
        <p:sp>
          <p:nvSpPr>
            <p:cNvPr id="26" name="Google Shape;26;p2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" name="Google Shape;29;p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0" name="Google Shape;30;p2"/>
          <p:cNvGrpSpPr/>
          <p:nvPr/>
        </p:nvGrpSpPr>
        <p:grpSpPr>
          <a:xfrm flipH="1">
            <a:off x="829242" y="2192366"/>
            <a:ext cx="793956" cy="2136174"/>
            <a:chOff x="8193304" y="2434364"/>
            <a:chExt cx="1644142" cy="4423636"/>
          </a:xfrm>
        </p:grpSpPr>
        <p:sp>
          <p:nvSpPr>
            <p:cNvPr id="31" name="Google Shape;31;p2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0" y="1870725"/>
            <a:ext cx="8590262" cy="4989698"/>
            <a:chOff x="0" y="-373359"/>
            <a:chExt cx="11919331" cy="7242994"/>
          </a:xfrm>
        </p:grpSpPr>
        <p:sp>
          <p:nvSpPr>
            <p:cNvPr id="35" name="Google Shape;35;p2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flipH="1">
            <a:off x="607291" y="2781440"/>
            <a:ext cx="793956" cy="2136174"/>
            <a:chOff x="8193304" y="2434364"/>
            <a:chExt cx="1644142" cy="4423636"/>
          </a:xfrm>
        </p:grpSpPr>
        <p:sp>
          <p:nvSpPr>
            <p:cNvPr id="38" name="Google Shape;38;p2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" name="Google Shape;41;p2"/>
          <p:cNvGrpSpPr/>
          <p:nvPr/>
        </p:nvGrpSpPr>
        <p:grpSpPr>
          <a:xfrm flipH="1">
            <a:off x="1209128" y="2416872"/>
            <a:ext cx="793956" cy="2136174"/>
            <a:chOff x="8193304" y="2434364"/>
            <a:chExt cx="1644142" cy="4423636"/>
          </a:xfrm>
        </p:grpSpPr>
        <p:sp>
          <p:nvSpPr>
            <p:cNvPr id="42" name="Google Shape;42;p2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-47" y="3358567"/>
            <a:ext cx="2007995" cy="1985579"/>
            <a:chOff x="0" y="2616032"/>
            <a:chExt cx="3849683" cy="3975132"/>
          </a:xfrm>
        </p:grpSpPr>
        <p:sp>
          <p:nvSpPr>
            <p:cNvPr id="46" name="Google Shape;46;p2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" name="Google Shape;52;p2"/>
          <p:cNvSpPr txBox="1"/>
          <p:nvPr>
            <p:ph type="ctrTitle"/>
          </p:nvPr>
        </p:nvSpPr>
        <p:spPr>
          <a:xfrm>
            <a:off x="5162350" y="193200"/>
            <a:ext cx="65520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grpSp>
        <p:nvGrpSpPr>
          <p:cNvPr id="53" name="Google Shape;53;p2"/>
          <p:cNvGrpSpPr/>
          <p:nvPr/>
        </p:nvGrpSpPr>
        <p:grpSpPr>
          <a:xfrm>
            <a:off x="10412571" y="3358584"/>
            <a:ext cx="1844338" cy="3152539"/>
            <a:chOff x="8193240" y="2069833"/>
            <a:chExt cx="3227753" cy="4806432"/>
          </a:xfrm>
        </p:grpSpPr>
        <p:grpSp>
          <p:nvGrpSpPr>
            <p:cNvPr id="54" name="Google Shape;54;p2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" name="Google Shape;58;p2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" name="Google Shape;62;p2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63" name="Google Shape;63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" name="Google Shape;66;p2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70;p2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71" name="Google Shape;71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" name="Google Shape;74;p2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75" name="Google Shape;75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" name="Google Shape;78;p2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79" name="Google Shape;79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9155371" y="3358584"/>
            <a:ext cx="1844338" cy="3152539"/>
            <a:chOff x="8193240" y="2069833"/>
            <a:chExt cx="3227753" cy="4806432"/>
          </a:xfrm>
        </p:grpSpPr>
        <p:grpSp>
          <p:nvGrpSpPr>
            <p:cNvPr id="83" name="Google Shape;83;p2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" name="Google Shape;91;p2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92" name="Google Shape;92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9" name="Google Shape;99;p2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100" name="Google Shape;100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3" name="Google Shape;103;p2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104" name="Google Shape;104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" name="Google Shape;111;p2"/>
          <p:cNvGrpSpPr/>
          <p:nvPr/>
        </p:nvGrpSpPr>
        <p:grpSpPr>
          <a:xfrm flipH="1">
            <a:off x="8896616" y="3958990"/>
            <a:ext cx="793956" cy="2136174"/>
            <a:chOff x="8193304" y="2434364"/>
            <a:chExt cx="1644142" cy="4423636"/>
          </a:xfrm>
        </p:grpSpPr>
        <p:sp>
          <p:nvSpPr>
            <p:cNvPr id="112" name="Google Shape;112;p2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2"/>
          <p:cNvGrpSpPr/>
          <p:nvPr/>
        </p:nvGrpSpPr>
        <p:grpSpPr>
          <a:xfrm flipH="1">
            <a:off x="9083618" y="4553039"/>
            <a:ext cx="3097070" cy="2689972"/>
            <a:chOff x="0" y="2616032"/>
            <a:chExt cx="3849683" cy="3975132"/>
          </a:xfrm>
        </p:grpSpPr>
        <p:sp>
          <p:nvSpPr>
            <p:cNvPr id="116" name="Google Shape;116;p2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" name="Google Shape;122;p2"/>
          <p:cNvGrpSpPr/>
          <p:nvPr/>
        </p:nvGrpSpPr>
        <p:grpSpPr>
          <a:xfrm>
            <a:off x="304513" y="1020524"/>
            <a:ext cx="812921" cy="1082250"/>
            <a:chOff x="4635942" y="159405"/>
            <a:chExt cx="4222966" cy="5622079"/>
          </a:xfrm>
        </p:grpSpPr>
        <p:grpSp>
          <p:nvGrpSpPr>
            <p:cNvPr id="123" name="Google Shape;123;p2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24" name="Google Shape;124;p2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7" name="Google Shape;127;p2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28" name="Google Shape;128;p2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29" name="Google Shape;129;p2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30" name="Google Shape;130;p2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" name="Google Shape;131;p2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2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2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2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35" name="Google Shape;135;p2"/>
          <p:cNvGrpSpPr/>
          <p:nvPr/>
        </p:nvGrpSpPr>
        <p:grpSpPr>
          <a:xfrm>
            <a:off x="1107953" y="1096723"/>
            <a:ext cx="610641" cy="812953"/>
            <a:chOff x="4635942" y="159405"/>
            <a:chExt cx="4222966" cy="5622079"/>
          </a:xfrm>
        </p:grpSpPr>
        <p:grpSp>
          <p:nvGrpSpPr>
            <p:cNvPr id="136" name="Google Shape;136;p2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37" name="Google Shape;137;p2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0" name="Google Shape;140;p2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41" name="Google Shape;141;p2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2" name="Google Shape;142;p2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43" name="Google Shape;143;p2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2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2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" name="Google Shape;147;p2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48" name="Google Shape;148;p2"/>
          <p:cNvGrpSpPr/>
          <p:nvPr/>
        </p:nvGrpSpPr>
        <p:grpSpPr>
          <a:xfrm>
            <a:off x="1623200" y="1096719"/>
            <a:ext cx="1041806" cy="1386967"/>
            <a:chOff x="4635942" y="159405"/>
            <a:chExt cx="4222966" cy="5622079"/>
          </a:xfrm>
        </p:grpSpPr>
        <p:grpSp>
          <p:nvGrpSpPr>
            <p:cNvPr id="149" name="Google Shape;149;p2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50" name="Google Shape;150;p2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3" name="Google Shape;153;p2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54" name="Google Shape;154;p2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55" name="Google Shape;155;p2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56" name="Google Shape;156;p2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2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2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2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2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3 columns">
  <p:cSld name="CUSTOM_9">
    <p:spTree>
      <p:nvGrpSpPr>
        <p:cNvPr id="1372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3" name="Google Shape;1373;p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74" name="Google Shape;1374;p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75" name="Google Shape;1375;p11"/>
          <p:cNvSpPr txBox="1"/>
          <p:nvPr>
            <p:ph idx="1" type="body"/>
          </p:nvPr>
        </p:nvSpPr>
        <p:spPr>
          <a:xfrm>
            <a:off x="415600" y="1890000"/>
            <a:ext cx="3635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76" name="Google Shape;1376;p11"/>
          <p:cNvSpPr txBox="1"/>
          <p:nvPr>
            <p:ph idx="2" type="body"/>
          </p:nvPr>
        </p:nvSpPr>
        <p:spPr>
          <a:xfrm>
            <a:off x="4278394" y="1890000"/>
            <a:ext cx="3635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77" name="Google Shape;1377;p11"/>
          <p:cNvSpPr txBox="1"/>
          <p:nvPr>
            <p:ph idx="3" type="body"/>
          </p:nvPr>
        </p:nvSpPr>
        <p:spPr>
          <a:xfrm>
            <a:off x="8141188" y="1890000"/>
            <a:ext cx="3635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grpSp>
        <p:nvGrpSpPr>
          <p:cNvPr id="1378" name="Google Shape;1378;p11"/>
          <p:cNvGrpSpPr/>
          <p:nvPr/>
        </p:nvGrpSpPr>
        <p:grpSpPr>
          <a:xfrm>
            <a:off x="-423092" y="2051713"/>
            <a:ext cx="1786360" cy="4806280"/>
            <a:chOff x="8193304" y="2434364"/>
            <a:chExt cx="1644142" cy="4423636"/>
          </a:xfrm>
        </p:grpSpPr>
        <p:sp>
          <p:nvSpPr>
            <p:cNvPr id="1379" name="Google Shape;1379;p11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11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11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ubtitle">
  <p:cSld name="CUSTOM_4">
    <p:spTree>
      <p:nvGrpSpPr>
        <p:cNvPr id="1382" name="Shape 1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3" name="Google Shape;1383;p12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4" name="Google Shape;1384;p12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85" name="Google Shape;1385;p12"/>
          <p:cNvSpPr txBox="1"/>
          <p:nvPr>
            <p:ph idx="1" type="subTitle"/>
          </p:nvPr>
        </p:nvSpPr>
        <p:spPr>
          <a:xfrm>
            <a:off x="287475" y="6083375"/>
            <a:ext cx="7370700" cy="659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meline or Process">
  <p:cSld name="CUSTOM_11">
    <p:spTree>
      <p:nvGrpSpPr>
        <p:cNvPr id="1386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7" name="Google Shape;1387;p13"/>
          <p:cNvSpPr txBox="1"/>
          <p:nvPr>
            <p:ph idx="12" type="sldNum"/>
          </p:nvPr>
        </p:nvSpPr>
        <p:spPr>
          <a:xfrm>
            <a:off x="10813718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88" name="Google Shape;1388;p13"/>
          <p:cNvSpPr txBox="1"/>
          <p:nvPr>
            <p:ph idx="1" type="body"/>
          </p:nvPr>
        </p:nvSpPr>
        <p:spPr>
          <a:xfrm>
            <a:off x="408738" y="3107809"/>
            <a:ext cx="2179500" cy="321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89" name="Google Shape;1389;p13"/>
          <p:cNvSpPr txBox="1"/>
          <p:nvPr>
            <p:ph idx="2" type="subTitle"/>
          </p:nvPr>
        </p:nvSpPr>
        <p:spPr>
          <a:xfrm>
            <a:off x="408738" y="2385333"/>
            <a:ext cx="2179500" cy="62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None/>
              <a:defRPr b="1" sz="3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0" name="Google Shape;1390;p13"/>
          <p:cNvSpPr txBox="1"/>
          <p:nvPr>
            <p:ph idx="3" type="body"/>
          </p:nvPr>
        </p:nvSpPr>
        <p:spPr>
          <a:xfrm>
            <a:off x="2727301" y="3107809"/>
            <a:ext cx="2179500" cy="321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91" name="Google Shape;1391;p13"/>
          <p:cNvSpPr txBox="1"/>
          <p:nvPr>
            <p:ph idx="4" type="subTitle"/>
          </p:nvPr>
        </p:nvSpPr>
        <p:spPr>
          <a:xfrm>
            <a:off x="2727301" y="2385333"/>
            <a:ext cx="2179500" cy="62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None/>
              <a:defRPr b="1" sz="3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2" name="Google Shape;1392;p13"/>
          <p:cNvSpPr txBox="1"/>
          <p:nvPr>
            <p:ph idx="5" type="body"/>
          </p:nvPr>
        </p:nvSpPr>
        <p:spPr>
          <a:xfrm>
            <a:off x="5045864" y="3107809"/>
            <a:ext cx="2179500" cy="321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93" name="Google Shape;1393;p13"/>
          <p:cNvSpPr txBox="1"/>
          <p:nvPr>
            <p:ph idx="6" type="subTitle"/>
          </p:nvPr>
        </p:nvSpPr>
        <p:spPr>
          <a:xfrm>
            <a:off x="5045864" y="2385333"/>
            <a:ext cx="2179500" cy="62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None/>
              <a:defRPr b="1" sz="3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4" name="Google Shape;1394;p13"/>
          <p:cNvSpPr txBox="1"/>
          <p:nvPr>
            <p:ph idx="7" type="body"/>
          </p:nvPr>
        </p:nvSpPr>
        <p:spPr>
          <a:xfrm>
            <a:off x="7364428" y="3107809"/>
            <a:ext cx="2179500" cy="321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95" name="Google Shape;1395;p13"/>
          <p:cNvSpPr txBox="1"/>
          <p:nvPr>
            <p:ph idx="8" type="subTitle"/>
          </p:nvPr>
        </p:nvSpPr>
        <p:spPr>
          <a:xfrm>
            <a:off x="7364428" y="2385333"/>
            <a:ext cx="2179500" cy="62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None/>
              <a:defRPr b="1" sz="3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6" name="Google Shape;1396;p13"/>
          <p:cNvSpPr txBox="1"/>
          <p:nvPr>
            <p:ph idx="9" type="body"/>
          </p:nvPr>
        </p:nvSpPr>
        <p:spPr>
          <a:xfrm>
            <a:off x="9682991" y="3107809"/>
            <a:ext cx="2179500" cy="32160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49250" lvl="0" marL="45720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1397" name="Google Shape;1397;p13"/>
          <p:cNvSpPr txBox="1"/>
          <p:nvPr>
            <p:ph idx="13" type="subTitle"/>
          </p:nvPr>
        </p:nvSpPr>
        <p:spPr>
          <a:xfrm>
            <a:off x="9682991" y="2385333"/>
            <a:ext cx="2179500" cy="622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1pPr>
            <a:lvl2pPr lvl="1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2pPr>
            <a:lvl3pPr lvl="2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3pPr>
            <a:lvl4pPr lvl="3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4pPr>
            <a:lvl5pPr lvl="4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5pPr>
            <a:lvl6pPr lvl="5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6pPr>
            <a:lvl7pPr lvl="6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7pPr>
            <a:lvl8pPr lvl="7" rtl="0" algn="ctr">
              <a:spcBef>
                <a:spcPts val="2100"/>
              </a:spcBef>
              <a:spcAft>
                <a:spcPts val="0"/>
              </a:spcAft>
              <a:buNone/>
              <a:defRPr b="1" sz="3200">
                <a:solidFill>
                  <a:schemeClr val="lt2"/>
                </a:solidFill>
              </a:defRPr>
            </a:lvl8pPr>
            <a:lvl9pPr lvl="8" rtl="0" algn="ctr">
              <a:spcBef>
                <a:spcPts val="2100"/>
              </a:spcBef>
              <a:spcAft>
                <a:spcPts val="2100"/>
              </a:spcAft>
              <a:buNone/>
              <a:defRPr b="1" sz="32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98" name="Google Shape;1398;p13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idesMania">
  <p:cSld name="CUSTOM_13"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0" name="Google Shape;1400;p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01" name="Google Shape;1401;p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402" name="Google Shape;1402;p14">
              <a:hlinkClick r:id="rId2"/>
            </p:cNvPr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65600" y="331100"/>
              <a:ext cx="5101466" cy="22012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3" name="Google Shape;1403;p14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b="1"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36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0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b="1" sz="3000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4">
                    <a:extLst>
                      <a:ext uri="{A12FA001-AC4F-418D-AE19-62706E023703}">
                        <ahyp:hlinkClr val="tx"/>
                      </a:ext>
                    </a:extLst>
                  </a:hlinkClick>
                </a:rPr>
                <a:t>FAQ</a:t>
              </a:r>
              <a:r>
                <a:rPr b="1" lang="en" sz="4400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1404" name="Google Shape;1404;p14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cap="flat" cmpd="sng" w="38100">
              <a:solidFill>
                <a:srgbClr val="FFCB2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pic>
          <p:nvPicPr>
            <p:cNvPr id="1405" name="Google Shape;1405;p14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6" name="Google Shape;1406;p14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7" name="Google Shape;1407;p14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8" name="Google Shape;1408;p14">
              <a:hlinkClick r:id="rId11"/>
            </p:cNvPr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9" name="Google Shape;1409;p14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400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b="1" sz="2400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itle and text">
  <p:cSld name="CUSTOM_5">
    <p:bg>
      <p:bgPr>
        <a:gradFill>
          <a:gsLst>
            <a:gs pos="0">
              <a:srgbClr val="385623"/>
            </a:gs>
            <a:gs pos="19000">
              <a:srgbClr val="385623"/>
            </a:gs>
            <a:gs pos="74000">
              <a:srgbClr val="70AD47"/>
            </a:gs>
            <a:gs pos="100000">
              <a:srgbClr val="70AD47"/>
            </a:gs>
          </a:gsLst>
          <a:lin ang="16198662" scaled="0"/>
        </a:gra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3" name="Google Shape;163;p3"/>
          <p:cNvSpPr txBox="1"/>
          <p:nvPr>
            <p:ph type="title"/>
          </p:nvPr>
        </p:nvSpPr>
        <p:spPr>
          <a:xfrm>
            <a:off x="415600" y="593375"/>
            <a:ext cx="56649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64" name="Google Shape;164;p3"/>
          <p:cNvSpPr txBox="1"/>
          <p:nvPr>
            <p:ph idx="1" type="body"/>
          </p:nvPr>
        </p:nvSpPr>
        <p:spPr>
          <a:xfrm>
            <a:off x="415600" y="3072975"/>
            <a:ext cx="5664900" cy="3144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65" name="Google Shape;165;p3"/>
          <p:cNvSpPr txBox="1"/>
          <p:nvPr>
            <p:ph idx="2" type="subTitle"/>
          </p:nvPr>
        </p:nvSpPr>
        <p:spPr>
          <a:xfrm>
            <a:off x="415600" y="1729075"/>
            <a:ext cx="5664900" cy="97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>
                <a:solidFill>
                  <a:schemeClr val="lt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00"/>
              </a:spcBef>
              <a:spcAft>
                <a:spcPts val="2100"/>
              </a:spcAft>
              <a:buNone/>
              <a:defRPr/>
            </a:lvl9pPr>
          </a:lstStyle>
          <a:p/>
        </p:txBody>
      </p:sp>
      <p:grpSp>
        <p:nvGrpSpPr>
          <p:cNvPr id="166" name="Google Shape;166;p3"/>
          <p:cNvGrpSpPr/>
          <p:nvPr/>
        </p:nvGrpSpPr>
        <p:grpSpPr>
          <a:xfrm>
            <a:off x="7952250" y="1868300"/>
            <a:ext cx="8590262" cy="4989698"/>
            <a:chOff x="0" y="-373359"/>
            <a:chExt cx="11919331" cy="7242994"/>
          </a:xfrm>
        </p:grpSpPr>
        <p:sp>
          <p:nvSpPr>
            <p:cNvPr id="167" name="Google Shape;167;p3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9" name="Google Shape;169;p3"/>
          <p:cNvSpPr txBox="1"/>
          <p:nvPr>
            <p:ph idx="3" type="sldNum"/>
          </p:nvPr>
        </p:nvSpPr>
        <p:spPr>
          <a:xfrm>
            <a:off x="10096697" y="4454831"/>
            <a:ext cx="561300" cy="40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70" name="Google Shape;170;p3"/>
          <p:cNvGrpSpPr/>
          <p:nvPr/>
        </p:nvGrpSpPr>
        <p:grpSpPr>
          <a:xfrm>
            <a:off x="9418926" y="2262006"/>
            <a:ext cx="1414724" cy="2418116"/>
            <a:chOff x="8193240" y="2069833"/>
            <a:chExt cx="3227753" cy="4806432"/>
          </a:xfrm>
        </p:grpSpPr>
        <p:grpSp>
          <p:nvGrpSpPr>
            <p:cNvPr id="171" name="Google Shape;171;p3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172" name="Google Shape;172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79" name="Google Shape;179;p3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180" name="Google Shape;180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Google Shape;181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Google Shape;182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3" name="Google Shape;183;p3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184" name="Google Shape;184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3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188" name="Google Shape;188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" name="Google Shape;189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" name="Google Shape;190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" name="Google Shape;191;p3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192" name="Google Shape;192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Google Shape;193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Google Shape;194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" name="Google Shape;195;p3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196" name="Google Shape;196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9" name="Google Shape;199;p3"/>
          <p:cNvGrpSpPr/>
          <p:nvPr/>
        </p:nvGrpSpPr>
        <p:grpSpPr>
          <a:xfrm>
            <a:off x="8454652" y="2262006"/>
            <a:ext cx="1414724" cy="2418116"/>
            <a:chOff x="8193240" y="2069833"/>
            <a:chExt cx="3227753" cy="4806432"/>
          </a:xfrm>
        </p:grpSpPr>
        <p:grpSp>
          <p:nvGrpSpPr>
            <p:cNvPr id="200" name="Google Shape;200;p3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201" name="Google Shape;201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" name="Google Shape;202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4" name="Google Shape;204;p3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205" name="Google Shape;205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" name="Google Shape;206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Google Shape;207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3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209" name="Google Shape;209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" name="Google Shape;210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" name="Google Shape;211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" name="Google Shape;212;p3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213" name="Google Shape;213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" name="Google Shape;214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" name="Google Shape;215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" name="Google Shape;216;p3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217" name="Google Shape;217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" name="Google Shape;218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9" name="Google Shape;219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0" name="Google Shape;220;p3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221" name="Google Shape;221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Google Shape;222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3" name="Google Shape;223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24" name="Google Shape;224;p3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225" name="Google Shape;225;p3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6" name="Google Shape;226;p3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7" name="Google Shape;227;p3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28" name="Google Shape;228;p3"/>
          <p:cNvGrpSpPr/>
          <p:nvPr/>
        </p:nvGrpSpPr>
        <p:grpSpPr>
          <a:xfrm flipH="1">
            <a:off x="8255751" y="2722504"/>
            <a:ext cx="608990" cy="1638515"/>
            <a:chOff x="8193304" y="2434364"/>
            <a:chExt cx="1644142" cy="4423636"/>
          </a:xfrm>
        </p:grpSpPr>
        <p:sp>
          <p:nvSpPr>
            <p:cNvPr id="229" name="Google Shape;229;p3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2" name="Google Shape;232;p3"/>
          <p:cNvGrpSpPr/>
          <p:nvPr/>
        </p:nvGrpSpPr>
        <p:grpSpPr>
          <a:xfrm flipH="1">
            <a:off x="8399147" y="3178025"/>
            <a:ext cx="2375639" cy="2063094"/>
            <a:chOff x="0" y="2616032"/>
            <a:chExt cx="3849683" cy="3975132"/>
          </a:xfrm>
        </p:grpSpPr>
        <p:sp>
          <p:nvSpPr>
            <p:cNvPr id="233" name="Google Shape;233;p3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10">
    <p:bg>
      <p:bgPr>
        <a:gradFill>
          <a:gsLst>
            <a:gs pos="0">
              <a:srgbClr val="385623"/>
            </a:gs>
            <a:gs pos="19000">
              <a:srgbClr val="385623"/>
            </a:gs>
            <a:gs pos="74000">
              <a:srgbClr val="70AD47"/>
            </a:gs>
            <a:gs pos="100000">
              <a:srgbClr val="70AD47"/>
            </a:gs>
          </a:gsLst>
          <a:lin ang="16198662" scaled="0"/>
        </a:gra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"/>
          <p:cNvSpPr txBox="1"/>
          <p:nvPr>
            <p:ph idx="1" type="body"/>
          </p:nvPr>
        </p:nvSpPr>
        <p:spPr>
          <a:xfrm>
            <a:off x="5520375" y="2529900"/>
            <a:ext cx="6255900" cy="3561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81000" lvl="1" marL="9144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1" name="Google Shape;241;p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2" name="Google Shape;242;p4"/>
          <p:cNvSpPr txBox="1"/>
          <p:nvPr>
            <p:ph type="title"/>
          </p:nvPr>
        </p:nvSpPr>
        <p:spPr>
          <a:xfrm>
            <a:off x="5428825" y="593375"/>
            <a:ext cx="63474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243" name="Google Shape;243;p4"/>
          <p:cNvGrpSpPr/>
          <p:nvPr/>
        </p:nvGrpSpPr>
        <p:grpSpPr>
          <a:xfrm flipH="1">
            <a:off x="-5175968" y="909966"/>
            <a:ext cx="10262544" cy="5960984"/>
            <a:chOff x="0" y="-373359"/>
            <a:chExt cx="11919331" cy="7242994"/>
          </a:xfrm>
        </p:grpSpPr>
        <p:sp>
          <p:nvSpPr>
            <p:cNvPr id="244" name="Google Shape;244;p4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p4"/>
          <p:cNvGrpSpPr/>
          <p:nvPr/>
        </p:nvGrpSpPr>
        <p:grpSpPr>
          <a:xfrm>
            <a:off x="1211622" y="1536649"/>
            <a:ext cx="1945355" cy="3111600"/>
            <a:chOff x="5012992" y="526840"/>
            <a:chExt cx="3916559" cy="6264546"/>
          </a:xfrm>
        </p:grpSpPr>
        <p:sp>
          <p:nvSpPr>
            <p:cNvPr id="247" name="Google Shape;247;p4"/>
            <p:cNvSpPr/>
            <p:nvPr/>
          </p:nvSpPr>
          <p:spPr>
            <a:xfrm>
              <a:off x="6480533" y="1018354"/>
              <a:ext cx="890100" cy="1108200"/>
            </a:xfrm>
            <a:prstGeom prst="ellipse">
              <a:avLst/>
            </a:prstGeom>
            <a:solidFill>
              <a:srgbClr val="F7CA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8" name="Google Shape;248;p4"/>
            <p:cNvGrpSpPr/>
            <p:nvPr/>
          </p:nvGrpSpPr>
          <p:grpSpPr>
            <a:xfrm>
              <a:off x="6580184" y="639761"/>
              <a:ext cx="938081" cy="868969"/>
              <a:chOff x="8679110" y="2251673"/>
              <a:chExt cx="1087126" cy="1007033"/>
            </a:xfrm>
          </p:grpSpPr>
          <p:grpSp>
            <p:nvGrpSpPr>
              <p:cNvPr id="249" name="Google Shape;249;p4"/>
              <p:cNvGrpSpPr/>
              <p:nvPr/>
            </p:nvGrpSpPr>
            <p:grpSpPr>
              <a:xfrm rot="9550952">
                <a:off x="8928524" y="2430936"/>
                <a:ext cx="313261" cy="797233"/>
                <a:chOff x="7542155" y="5655958"/>
                <a:chExt cx="568013" cy="1445563"/>
              </a:xfrm>
            </p:grpSpPr>
            <p:sp>
              <p:nvSpPr>
                <p:cNvPr id="250" name="Google Shape;250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" name="Google Shape;251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" name="Google Shape;252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" name="Google Shape;253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4" name="Google Shape;254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" name="Google Shape;255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" name="Google Shape;256;p4"/>
              <p:cNvGrpSpPr/>
              <p:nvPr/>
            </p:nvGrpSpPr>
            <p:grpSpPr>
              <a:xfrm rot="7832295">
                <a:off x="8955180" y="2346191"/>
                <a:ext cx="615943" cy="797154"/>
                <a:chOff x="7542155" y="5655958"/>
                <a:chExt cx="568013" cy="1445563"/>
              </a:xfrm>
            </p:grpSpPr>
            <p:sp>
              <p:nvSpPr>
                <p:cNvPr id="257" name="Google Shape;257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" name="Google Shape;258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" name="Google Shape;259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" name="Google Shape;260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1" name="Google Shape;261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" name="Google Shape;262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3" name="Google Shape;263;p4"/>
              <p:cNvGrpSpPr/>
              <p:nvPr/>
            </p:nvGrpSpPr>
            <p:grpSpPr>
              <a:xfrm rot="10800000">
                <a:off x="8679110" y="2461478"/>
                <a:ext cx="615954" cy="797228"/>
                <a:chOff x="7542155" y="5655958"/>
                <a:chExt cx="568013" cy="1445563"/>
              </a:xfrm>
            </p:grpSpPr>
            <p:sp>
              <p:nvSpPr>
                <p:cNvPr id="264" name="Google Shape;264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" name="Google Shape;265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" name="Google Shape;267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0" name="Google Shape;270;p4"/>
            <p:cNvGrpSpPr/>
            <p:nvPr/>
          </p:nvGrpSpPr>
          <p:grpSpPr>
            <a:xfrm rot="1415479">
              <a:off x="6787823" y="5608925"/>
              <a:ext cx="1087099" cy="1007008"/>
              <a:chOff x="6317415" y="4310586"/>
              <a:chExt cx="1087126" cy="1007033"/>
            </a:xfrm>
          </p:grpSpPr>
          <p:grpSp>
            <p:nvGrpSpPr>
              <p:cNvPr id="271" name="Google Shape;271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72" name="Google Shape;272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" name="Google Shape;274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" name="Google Shape;275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" name="Google Shape;276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" name="Google Shape;277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8" name="Google Shape;278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79" name="Google Shape;279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0" name="Google Shape;280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" name="Google Shape;281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2" name="Google Shape;282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3" name="Google Shape;283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5" name="Google Shape;285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86" name="Google Shape;286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" name="Google Shape;287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" name="Google Shape;288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" name="Google Shape;289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0" name="Google Shape;290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1" name="Google Shape;291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92" name="Google Shape;292;p4"/>
            <p:cNvGrpSpPr/>
            <p:nvPr/>
          </p:nvGrpSpPr>
          <p:grpSpPr>
            <a:xfrm rot="1415479">
              <a:off x="6225658" y="5561490"/>
              <a:ext cx="1087099" cy="1007008"/>
              <a:chOff x="6317415" y="4310586"/>
              <a:chExt cx="1087126" cy="1007033"/>
            </a:xfrm>
          </p:grpSpPr>
          <p:grpSp>
            <p:nvGrpSpPr>
              <p:cNvPr id="293" name="Google Shape;293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94" name="Google Shape;294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" name="Google Shape;295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" name="Google Shape;296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7" name="Google Shape;297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8" name="Google Shape;298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0" name="Google Shape;300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301" name="Google Shape;301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" name="Google Shape;303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" name="Google Shape;304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7" name="Google Shape;307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308" name="Google Shape;308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14" name="Google Shape;314;p4"/>
            <p:cNvGrpSpPr/>
            <p:nvPr/>
          </p:nvGrpSpPr>
          <p:grpSpPr>
            <a:xfrm rot="1415479">
              <a:off x="6119684" y="5485793"/>
              <a:ext cx="1087099" cy="1007008"/>
              <a:chOff x="6317415" y="4310586"/>
              <a:chExt cx="1087126" cy="1007033"/>
            </a:xfrm>
          </p:grpSpPr>
          <p:grpSp>
            <p:nvGrpSpPr>
              <p:cNvPr id="315" name="Google Shape;315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316" name="Google Shape;316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" name="Google Shape;320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" name="Google Shape;321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2" name="Google Shape;322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323" name="Google Shape;323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9" name="Google Shape;329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330" name="Google Shape;330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36" name="Google Shape;336;p4"/>
            <p:cNvGrpSpPr/>
            <p:nvPr/>
          </p:nvGrpSpPr>
          <p:grpSpPr>
            <a:xfrm rot="1415479">
              <a:off x="6883703" y="5541304"/>
              <a:ext cx="1087099" cy="1007008"/>
              <a:chOff x="6317415" y="4310586"/>
              <a:chExt cx="1087126" cy="1007033"/>
            </a:xfrm>
          </p:grpSpPr>
          <p:grpSp>
            <p:nvGrpSpPr>
              <p:cNvPr id="337" name="Google Shape;337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338" name="Google Shape;338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4" name="Google Shape;344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345" name="Google Shape;345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" name="Google Shape;346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" name="Google Shape;350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1" name="Google Shape;351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352" name="Google Shape;352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3" name="Google Shape;353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4" name="Google Shape;354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" name="Google Shape;355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" name="Google Shape;356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" name="Google Shape;357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58" name="Google Shape;358;p4"/>
            <p:cNvGrpSpPr/>
            <p:nvPr/>
          </p:nvGrpSpPr>
          <p:grpSpPr>
            <a:xfrm rot="3827313">
              <a:off x="5161258" y="3622541"/>
              <a:ext cx="1087163" cy="1007067"/>
              <a:chOff x="6317415" y="4310586"/>
              <a:chExt cx="1087126" cy="1007033"/>
            </a:xfrm>
          </p:grpSpPr>
          <p:grpSp>
            <p:nvGrpSpPr>
              <p:cNvPr id="359" name="Google Shape;359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360" name="Google Shape;360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1" name="Google Shape;361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2" name="Google Shape;362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" name="Google Shape;363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" name="Google Shape;364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6" name="Google Shape;366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367" name="Google Shape;367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8" name="Google Shape;368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1" name="Google Shape;371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2" name="Google Shape;372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3" name="Google Shape;373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374" name="Google Shape;374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" name="Google Shape;375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" name="Google Shape;376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" name="Google Shape;377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80" name="Google Shape;380;p4"/>
            <p:cNvGrpSpPr/>
            <p:nvPr/>
          </p:nvGrpSpPr>
          <p:grpSpPr>
            <a:xfrm rot="9550952">
              <a:off x="8091838" y="3774275"/>
              <a:ext cx="313261" cy="797233"/>
              <a:chOff x="7542155" y="5655958"/>
              <a:chExt cx="568013" cy="1445563"/>
            </a:xfrm>
          </p:grpSpPr>
          <p:sp>
            <p:nvSpPr>
              <p:cNvPr id="381" name="Google Shape;381;p4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4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4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4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5" name="Google Shape;385;p4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6" name="Google Shape;386;p4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7" name="Google Shape;387;p4"/>
            <p:cNvGrpSpPr/>
            <p:nvPr/>
          </p:nvGrpSpPr>
          <p:grpSpPr>
            <a:xfrm rot="7832295">
              <a:off x="8118494" y="3689531"/>
              <a:ext cx="615943" cy="797154"/>
              <a:chOff x="7542155" y="5655958"/>
              <a:chExt cx="568013" cy="1445563"/>
            </a:xfrm>
          </p:grpSpPr>
          <p:sp>
            <p:nvSpPr>
              <p:cNvPr id="388" name="Google Shape;388;p4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4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4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4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4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4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4"/>
            <p:cNvGrpSpPr/>
            <p:nvPr/>
          </p:nvGrpSpPr>
          <p:grpSpPr>
            <a:xfrm rot="10800000">
              <a:off x="7842424" y="3804818"/>
              <a:ext cx="615954" cy="797228"/>
              <a:chOff x="7542155" y="5655958"/>
              <a:chExt cx="568013" cy="1445563"/>
            </a:xfrm>
          </p:grpSpPr>
          <p:sp>
            <p:nvSpPr>
              <p:cNvPr id="395" name="Google Shape;395;p4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6" name="Google Shape;396;p4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7" name="Google Shape;397;p4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Google Shape;398;p4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Google Shape;399;p4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Google Shape;400;p4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Google Shape;401;p4"/>
            <p:cNvSpPr/>
            <p:nvPr/>
          </p:nvSpPr>
          <p:spPr>
            <a:xfrm>
              <a:off x="6232002" y="4366108"/>
              <a:ext cx="677417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2" name="Google Shape;402;p4"/>
            <p:cNvSpPr/>
            <p:nvPr/>
          </p:nvSpPr>
          <p:spPr>
            <a:xfrm flipH="1">
              <a:off x="6950819" y="4379229"/>
              <a:ext cx="691384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6050856" y="526840"/>
              <a:ext cx="1730628" cy="1695577"/>
            </a:xfrm>
            <a:custGeom>
              <a:rect b="b" l="l" r="r" t="t"/>
              <a:pathLst>
                <a:path extrusionOk="0" h="1695577" w="1730628">
                  <a:moveTo>
                    <a:pt x="861646" y="478394"/>
                  </a:moveTo>
                  <a:cubicBezTo>
                    <a:pt x="615830" y="478394"/>
                    <a:pt x="416557" y="726469"/>
                    <a:pt x="416557" y="1032484"/>
                  </a:cubicBezTo>
                  <a:cubicBezTo>
                    <a:pt x="416557" y="1338499"/>
                    <a:pt x="615830" y="1586574"/>
                    <a:pt x="861646" y="1586574"/>
                  </a:cubicBezTo>
                  <a:cubicBezTo>
                    <a:pt x="1107462" y="1586574"/>
                    <a:pt x="1306735" y="1338499"/>
                    <a:pt x="1306735" y="1032484"/>
                  </a:cubicBezTo>
                  <a:cubicBezTo>
                    <a:pt x="1306735" y="726469"/>
                    <a:pt x="1107462" y="478394"/>
                    <a:pt x="861646" y="478394"/>
                  </a:cubicBezTo>
                  <a:close/>
                  <a:moveTo>
                    <a:pt x="849534" y="0"/>
                  </a:moveTo>
                  <a:lnTo>
                    <a:pt x="1169305" y="366867"/>
                  </a:lnTo>
                  <a:lnTo>
                    <a:pt x="1202134" y="374962"/>
                  </a:lnTo>
                  <a:cubicBezTo>
                    <a:pt x="1512708" y="479302"/>
                    <a:pt x="1730628" y="723568"/>
                    <a:pt x="1730628" y="1008263"/>
                  </a:cubicBezTo>
                  <a:cubicBezTo>
                    <a:pt x="1730628" y="1387856"/>
                    <a:pt x="1343214" y="1695577"/>
                    <a:pt x="865314" y="1695577"/>
                  </a:cubicBezTo>
                  <a:cubicBezTo>
                    <a:pt x="387414" y="1695577"/>
                    <a:pt x="0" y="1387856"/>
                    <a:pt x="0" y="1008263"/>
                  </a:cubicBezTo>
                  <a:cubicBezTo>
                    <a:pt x="0" y="771017"/>
                    <a:pt x="151334" y="561847"/>
                    <a:pt x="381509" y="438332"/>
                  </a:cubicBezTo>
                  <a:lnTo>
                    <a:pt x="519225" y="378958"/>
                  </a:lnTo>
                  <a:close/>
                </a:path>
              </a:pathLst>
            </a:custGeom>
            <a:solidFill>
              <a:srgbClr val="5A3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6200965" y="3699989"/>
              <a:ext cx="1464342" cy="817376"/>
            </a:xfrm>
            <a:custGeom>
              <a:rect b="b" l="l" r="r" t="t"/>
              <a:pathLst>
                <a:path extrusionOk="0" h="817376" w="1707687">
                  <a:moveTo>
                    <a:pt x="0" y="781175"/>
                  </a:moveTo>
                  <a:lnTo>
                    <a:pt x="195294" y="0"/>
                  </a:lnTo>
                  <a:lnTo>
                    <a:pt x="1512393" y="0"/>
                  </a:lnTo>
                  <a:lnTo>
                    <a:pt x="1707687" y="781175"/>
                  </a:lnTo>
                  <a:cubicBezTo>
                    <a:pt x="1090013" y="545005"/>
                    <a:pt x="623729" y="932566"/>
                    <a:pt x="0" y="7811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6261522" y="2052792"/>
              <a:ext cx="1325562" cy="1811677"/>
            </a:xfrm>
            <a:custGeom>
              <a:rect b="b" l="l" r="r" t="t"/>
              <a:pathLst>
                <a:path extrusionOk="0" h="1811677" w="1510612">
                  <a:moveTo>
                    <a:pt x="1380" y="905383"/>
                  </a:moveTo>
                  <a:cubicBezTo>
                    <a:pt x="1380" y="405390"/>
                    <a:pt x="21626" y="-5990"/>
                    <a:pt x="755306" y="66"/>
                  </a:cubicBezTo>
                  <a:cubicBezTo>
                    <a:pt x="1488986" y="6122"/>
                    <a:pt x="1509232" y="405390"/>
                    <a:pt x="1509232" y="905383"/>
                  </a:cubicBezTo>
                  <a:cubicBezTo>
                    <a:pt x="1509232" y="1405376"/>
                    <a:pt x="1577416" y="1786477"/>
                    <a:pt x="755306" y="1810700"/>
                  </a:cubicBezTo>
                  <a:cubicBezTo>
                    <a:pt x="-66804" y="1834923"/>
                    <a:pt x="1380" y="1405376"/>
                    <a:pt x="1380" y="905383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6285743" y="4935337"/>
              <a:ext cx="284700" cy="4662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7242531" y="4506398"/>
              <a:ext cx="308700" cy="4290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6504755" y="5504566"/>
              <a:ext cx="277500" cy="2676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7008381" y="5159395"/>
              <a:ext cx="343200" cy="4440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p4"/>
            <p:cNvSpPr/>
            <p:nvPr/>
          </p:nvSpPr>
          <p:spPr>
            <a:xfrm rot="-5558148">
              <a:off x="6822557" y="3196124"/>
              <a:ext cx="234848" cy="1152583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1" name="Google Shape;411;p4"/>
            <p:cNvSpPr/>
            <p:nvPr/>
          </p:nvSpPr>
          <p:spPr>
            <a:xfrm flipH="1" rot="1258544">
              <a:off x="5426266" y="3531269"/>
              <a:ext cx="604920" cy="408268"/>
            </a:xfrm>
            <a:custGeom>
              <a:rect b="b" l="l" r="r" t="t"/>
              <a:pathLst>
                <a:path extrusionOk="0" h="408807" w="605719">
                  <a:moveTo>
                    <a:pt x="0" y="408807"/>
                  </a:moveTo>
                  <a:lnTo>
                    <a:pt x="102202" y="0"/>
                  </a:lnTo>
                  <a:lnTo>
                    <a:pt x="503517" y="0"/>
                  </a:lnTo>
                  <a:lnTo>
                    <a:pt x="605719" y="408807"/>
                  </a:lnTo>
                  <a:cubicBezTo>
                    <a:pt x="403813" y="408807"/>
                    <a:pt x="390526" y="306073"/>
                    <a:pt x="0" y="408807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4"/>
            <p:cNvSpPr/>
            <p:nvPr/>
          </p:nvSpPr>
          <p:spPr>
            <a:xfrm rot="1236475">
              <a:off x="5795668" y="1911783"/>
              <a:ext cx="733142" cy="1837609"/>
            </a:xfrm>
            <a:custGeom>
              <a:rect b="b" l="l" r="r" t="t"/>
              <a:pathLst>
                <a:path extrusionOk="0" h="3765100" w="1134263">
                  <a:moveTo>
                    <a:pt x="38192" y="3563775"/>
                  </a:moveTo>
                  <a:cubicBezTo>
                    <a:pt x="-89985" y="3060149"/>
                    <a:pt x="110848" y="694867"/>
                    <a:pt x="544983" y="142"/>
                  </a:cubicBezTo>
                  <a:cubicBezTo>
                    <a:pt x="1628947" y="-8069"/>
                    <a:pt x="923733" y="339875"/>
                    <a:pt x="725882" y="926292"/>
                  </a:cubicBezTo>
                  <a:cubicBezTo>
                    <a:pt x="583438" y="2353034"/>
                    <a:pt x="749283" y="2424474"/>
                    <a:pt x="807257" y="3563775"/>
                  </a:cubicBezTo>
                  <a:lnTo>
                    <a:pt x="807257" y="3563775"/>
                  </a:lnTo>
                  <a:cubicBezTo>
                    <a:pt x="550902" y="3563775"/>
                    <a:pt x="662551" y="4016755"/>
                    <a:pt x="38192" y="35637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3" name="Google Shape;413;p4"/>
            <p:cNvSpPr/>
            <p:nvPr/>
          </p:nvSpPr>
          <p:spPr>
            <a:xfrm flipH="1" rot="6700049">
              <a:off x="5682679" y="3353927"/>
              <a:ext cx="143004" cy="524888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4" name="Google Shape;414;p4"/>
            <p:cNvGrpSpPr/>
            <p:nvPr/>
          </p:nvGrpSpPr>
          <p:grpSpPr>
            <a:xfrm flipH="1">
              <a:off x="7047704" y="1895808"/>
              <a:ext cx="1452152" cy="2193983"/>
              <a:chOff x="5864750" y="2991877"/>
              <a:chExt cx="1452152" cy="2193983"/>
            </a:xfrm>
          </p:grpSpPr>
          <p:sp>
            <p:nvSpPr>
              <p:cNvPr id="415" name="Google Shape;415;p4"/>
              <p:cNvSpPr/>
              <p:nvPr/>
            </p:nvSpPr>
            <p:spPr>
              <a:xfrm flipH="1" rot="1258544">
                <a:off x="5917781" y="4682847"/>
                <a:ext cx="604920" cy="408268"/>
              </a:xfrm>
              <a:custGeom>
                <a:rect b="b" l="l" r="r" t="t"/>
                <a:pathLst>
                  <a:path extrusionOk="0" h="408807" w="605719">
                    <a:moveTo>
                      <a:pt x="0" y="408807"/>
                    </a:moveTo>
                    <a:lnTo>
                      <a:pt x="102202" y="0"/>
                    </a:lnTo>
                    <a:lnTo>
                      <a:pt x="503517" y="0"/>
                    </a:lnTo>
                    <a:lnTo>
                      <a:pt x="605719" y="408807"/>
                    </a:lnTo>
                    <a:cubicBezTo>
                      <a:pt x="403813" y="408807"/>
                      <a:pt x="390526" y="306073"/>
                      <a:pt x="0" y="4088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4"/>
              <p:cNvSpPr/>
              <p:nvPr/>
            </p:nvSpPr>
            <p:spPr>
              <a:xfrm rot="1236475">
                <a:off x="6287183" y="3063361"/>
                <a:ext cx="733142" cy="1837609"/>
              </a:xfrm>
              <a:custGeom>
                <a:rect b="b" l="l" r="r" t="t"/>
                <a:pathLst>
                  <a:path extrusionOk="0" h="3765100" w="1134263">
                    <a:moveTo>
                      <a:pt x="38192" y="3563775"/>
                    </a:moveTo>
                    <a:cubicBezTo>
                      <a:pt x="-89985" y="3060149"/>
                      <a:pt x="110848" y="694867"/>
                      <a:pt x="544983" y="142"/>
                    </a:cubicBezTo>
                    <a:cubicBezTo>
                      <a:pt x="1628947" y="-8069"/>
                      <a:pt x="923733" y="339875"/>
                      <a:pt x="725882" y="926292"/>
                    </a:cubicBezTo>
                    <a:cubicBezTo>
                      <a:pt x="583438" y="2353034"/>
                      <a:pt x="749283" y="2424474"/>
                      <a:pt x="807257" y="3563775"/>
                    </a:cubicBezTo>
                    <a:lnTo>
                      <a:pt x="807257" y="3563775"/>
                    </a:lnTo>
                    <a:cubicBezTo>
                      <a:pt x="550902" y="3563775"/>
                      <a:pt x="662551" y="4016755"/>
                      <a:pt x="38192" y="35637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4"/>
              <p:cNvSpPr/>
              <p:nvPr/>
            </p:nvSpPr>
            <p:spPr>
              <a:xfrm flipH="1" rot="6700049">
                <a:off x="6174194" y="4505505"/>
                <a:ext cx="143004" cy="524888"/>
              </a:xfrm>
              <a:prstGeom prst="moon">
                <a:avLst>
                  <a:gd fmla="val 50000" name="adj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8" name="Google Shape;418;p4"/>
            <p:cNvSpPr/>
            <p:nvPr/>
          </p:nvSpPr>
          <p:spPr>
            <a:xfrm>
              <a:off x="6049573" y="1877245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19" name="Google Shape;419;p4"/>
            <p:cNvGrpSpPr/>
            <p:nvPr/>
          </p:nvGrpSpPr>
          <p:grpSpPr>
            <a:xfrm>
              <a:off x="6589659" y="1242442"/>
              <a:ext cx="254359" cy="254359"/>
              <a:chOff x="4590167" y="1114237"/>
              <a:chExt cx="520800" cy="520800"/>
            </a:xfrm>
          </p:grpSpPr>
          <p:sp>
            <p:nvSpPr>
              <p:cNvPr id="420" name="Google Shape;420;p4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1" name="Google Shape;421;p4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2" name="Google Shape;422;p4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3" name="Google Shape;423;p4"/>
            <p:cNvGrpSpPr/>
            <p:nvPr/>
          </p:nvGrpSpPr>
          <p:grpSpPr>
            <a:xfrm>
              <a:off x="6990340" y="1231341"/>
              <a:ext cx="254359" cy="254359"/>
              <a:chOff x="4590167" y="1114237"/>
              <a:chExt cx="520800" cy="520800"/>
            </a:xfrm>
          </p:grpSpPr>
          <p:sp>
            <p:nvSpPr>
              <p:cNvPr id="424" name="Google Shape;424;p4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5" name="Google Shape;425;p4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Google Shape;426;p4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7" name="Google Shape;427;p4"/>
            <p:cNvGrpSpPr/>
            <p:nvPr/>
          </p:nvGrpSpPr>
          <p:grpSpPr>
            <a:xfrm rot="10800000">
              <a:off x="6121342" y="1583851"/>
              <a:ext cx="786101" cy="728186"/>
              <a:chOff x="6317415" y="4310586"/>
              <a:chExt cx="1087126" cy="1007033"/>
            </a:xfrm>
          </p:grpSpPr>
          <p:grpSp>
            <p:nvGrpSpPr>
              <p:cNvPr id="428" name="Google Shape;428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429" name="Google Shape;429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" name="Google Shape;430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1" name="Google Shape;431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2" name="Google Shape;432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" name="Google Shape;433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" name="Google Shape;434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5" name="Google Shape;435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436" name="Google Shape;436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" name="Google Shape;437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8" name="Google Shape;438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9" name="Google Shape;439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0" name="Google Shape;440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1" name="Google Shape;441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2" name="Google Shape;442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443" name="Google Shape;443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4" name="Google Shape;444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5" name="Google Shape;445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49" name="Google Shape;449;p4"/>
            <p:cNvGrpSpPr/>
            <p:nvPr/>
          </p:nvGrpSpPr>
          <p:grpSpPr>
            <a:xfrm rot="-8493851">
              <a:off x="6424334" y="1549414"/>
              <a:ext cx="786090" cy="728176"/>
              <a:chOff x="6317415" y="4310586"/>
              <a:chExt cx="1087126" cy="1007033"/>
            </a:xfrm>
          </p:grpSpPr>
          <p:grpSp>
            <p:nvGrpSpPr>
              <p:cNvPr id="450" name="Google Shape;450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451" name="Google Shape;451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2" name="Google Shape;452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3" name="Google Shape;453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4" name="Google Shape;454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5" name="Google Shape;455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6" name="Google Shape;456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57" name="Google Shape;457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458" name="Google Shape;458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59" name="Google Shape;459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0" name="Google Shape;460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1" name="Google Shape;461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2" name="Google Shape;462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3" name="Google Shape;463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64" name="Google Shape;464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465" name="Google Shape;465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6" name="Google Shape;466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7" name="Google Shape;467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8" name="Google Shape;468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69" name="Google Shape;469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0" name="Google Shape;470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71" name="Google Shape;471;p4"/>
            <p:cNvGrpSpPr/>
            <p:nvPr/>
          </p:nvGrpSpPr>
          <p:grpSpPr>
            <a:xfrm rot="-8493851">
              <a:off x="6728126" y="1544366"/>
              <a:ext cx="786090" cy="728176"/>
              <a:chOff x="6317415" y="4310586"/>
              <a:chExt cx="1087126" cy="1007033"/>
            </a:xfrm>
          </p:grpSpPr>
          <p:grpSp>
            <p:nvGrpSpPr>
              <p:cNvPr id="472" name="Google Shape;472;p4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473" name="Google Shape;473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4" name="Google Shape;474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5" name="Google Shape;475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6" name="Google Shape;476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Google Shape;477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79" name="Google Shape;479;p4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480" name="Google Shape;480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1" name="Google Shape;481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2" name="Google Shape;482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6" name="Google Shape;486;p4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487" name="Google Shape;487;p4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p4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p4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p4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p4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p4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493" name="Google Shape;493;p4"/>
            <p:cNvSpPr/>
            <p:nvPr/>
          </p:nvSpPr>
          <p:spPr>
            <a:xfrm>
              <a:off x="6044527" y="1878254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6812583" y="1429128"/>
              <a:ext cx="214898" cy="247159"/>
            </a:xfrm>
            <a:custGeom>
              <a:rect b="b" l="l" r="r" t="t"/>
              <a:pathLst>
                <a:path extrusionOk="0" h="2601676" w="2865300">
                  <a:moveTo>
                    <a:pt x="28309" y="2422251"/>
                  </a:moveTo>
                  <a:cubicBezTo>
                    <a:pt x="-188180" y="2018543"/>
                    <a:pt x="894265" y="0"/>
                    <a:pt x="1327242" y="0"/>
                  </a:cubicBezTo>
                  <a:cubicBezTo>
                    <a:pt x="1760219" y="0"/>
                    <a:pt x="3492129" y="2422251"/>
                    <a:pt x="2626174" y="2422251"/>
                  </a:cubicBezTo>
                  <a:cubicBezTo>
                    <a:pt x="1760219" y="2422251"/>
                    <a:pt x="244798" y="2825959"/>
                    <a:pt x="28309" y="2422251"/>
                  </a:cubicBezTo>
                  <a:close/>
                </a:path>
              </a:pathLst>
            </a:custGeom>
            <a:solidFill>
              <a:srgbClr val="7F3A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5" name="Google Shape;495;p4"/>
            <p:cNvSpPr/>
            <p:nvPr/>
          </p:nvSpPr>
          <p:spPr>
            <a:xfrm rot="-5400000">
              <a:off x="6894396" y="1662354"/>
              <a:ext cx="48300" cy="2967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6" name="Google Shape;496;p4"/>
          <p:cNvGrpSpPr/>
          <p:nvPr/>
        </p:nvGrpSpPr>
        <p:grpSpPr>
          <a:xfrm>
            <a:off x="3144527" y="1959127"/>
            <a:ext cx="769294" cy="2069819"/>
            <a:chOff x="8193304" y="2434364"/>
            <a:chExt cx="1644142" cy="4423636"/>
          </a:xfrm>
        </p:grpSpPr>
        <p:sp>
          <p:nvSpPr>
            <p:cNvPr id="497" name="Google Shape;497;p4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0" name="Google Shape;500;p4"/>
          <p:cNvGrpSpPr/>
          <p:nvPr/>
        </p:nvGrpSpPr>
        <p:grpSpPr>
          <a:xfrm>
            <a:off x="2645274" y="1959127"/>
            <a:ext cx="769294" cy="2069819"/>
            <a:chOff x="8193304" y="2434364"/>
            <a:chExt cx="1644142" cy="4423636"/>
          </a:xfrm>
        </p:grpSpPr>
        <p:sp>
          <p:nvSpPr>
            <p:cNvPr id="501" name="Google Shape;501;p4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4" name="Google Shape;504;p4"/>
          <p:cNvGrpSpPr/>
          <p:nvPr/>
        </p:nvGrpSpPr>
        <p:grpSpPr>
          <a:xfrm>
            <a:off x="2860333" y="2529904"/>
            <a:ext cx="769294" cy="2069819"/>
            <a:chOff x="8193304" y="2434364"/>
            <a:chExt cx="1644142" cy="4423636"/>
          </a:xfrm>
        </p:grpSpPr>
        <p:sp>
          <p:nvSpPr>
            <p:cNvPr id="505" name="Google Shape;505;p4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8" name="Google Shape;508;p4"/>
          <p:cNvGrpSpPr/>
          <p:nvPr/>
        </p:nvGrpSpPr>
        <p:grpSpPr>
          <a:xfrm>
            <a:off x="2277183" y="2176660"/>
            <a:ext cx="769294" cy="2069819"/>
            <a:chOff x="8193304" y="2434364"/>
            <a:chExt cx="1644142" cy="4423636"/>
          </a:xfrm>
        </p:grpSpPr>
        <p:sp>
          <p:nvSpPr>
            <p:cNvPr id="509" name="Google Shape;509;p4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4"/>
          <p:cNvGrpSpPr/>
          <p:nvPr/>
        </p:nvGrpSpPr>
        <p:grpSpPr>
          <a:xfrm flipH="1">
            <a:off x="2272929" y="3089406"/>
            <a:ext cx="1945245" cy="1924362"/>
            <a:chOff x="0" y="2616032"/>
            <a:chExt cx="3849683" cy="3975132"/>
          </a:xfrm>
        </p:grpSpPr>
        <p:sp>
          <p:nvSpPr>
            <p:cNvPr id="513" name="Google Shape;513;p4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eader">
  <p:cSld name="CUSTOM_1">
    <p:bg>
      <p:bgPr>
        <a:gradFill>
          <a:gsLst>
            <a:gs pos="0">
              <a:srgbClr val="3D85C6"/>
            </a:gs>
            <a:gs pos="13000">
              <a:srgbClr val="5B9BD5"/>
            </a:gs>
            <a:gs pos="100000">
              <a:srgbClr val="5B9BD5"/>
            </a:gs>
          </a:gsLst>
          <a:lin ang="5400012" scaled="0"/>
        </a:gradFill>
      </p:bgPr>
    </p:bg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"/>
          <p:cNvSpPr/>
          <p:nvPr/>
        </p:nvSpPr>
        <p:spPr>
          <a:xfrm>
            <a:off x="-50" y="1116675"/>
            <a:ext cx="12192000" cy="5741100"/>
          </a:xfrm>
          <a:prstGeom prst="rect">
            <a:avLst/>
          </a:prstGeom>
          <a:gradFill>
            <a:gsLst>
              <a:gs pos="0">
                <a:srgbClr val="385623"/>
              </a:gs>
              <a:gs pos="19000">
                <a:srgbClr val="385623"/>
              </a:gs>
              <a:gs pos="74000">
                <a:srgbClr val="70AD47"/>
              </a:gs>
              <a:gs pos="100000">
                <a:srgbClr val="70AD47"/>
              </a:gs>
            </a:gsLst>
            <a:lin ang="1619866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521;p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22" name="Google Shape;522;p5"/>
          <p:cNvSpPr txBox="1"/>
          <p:nvPr>
            <p:ph type="title"/>
          </p:nvPr>
        </p:nvSpPr>
        <p:spPr>
          <a:xfrm>
            <a:off x="3559550" y="3047250"/>
            <a:ext cx="7310400" cy="2306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00"/>
              <a:buNone/>
              <a:defRPr sz="72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523" name="Google Shape;523;p5"/>
          <p:cNvGrpSpPr/>
          <p:nvPr/>
        </p:nvGrpSpPr>
        <p:grpSpPr>
          <a:xfrm>
            <a:off x="-163828" y="575508"/>
            <a:ext cx="1517734" cy="2020575"/>
            <a:chOff x="4635942" y="159405"/>
            <a:chExt cx="4222966" cy="5622079"/>
          </a:xfrm>
        </p:grpSpPr>
        <p:grpSp>
          <p:nvGrpSpPr>
            <p:cNvPr id="524" name="Google Shape;524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525" name="Google Shape;525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6" name="Google Shape;526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7" name="Google Shape;527;p5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8" name="Google Shape;528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529" name="Google Shape;529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30" name="Google Shape;530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531" name="Google Shape;531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3" name="Google Shape;533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4" name="Google Shape;534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5" name="Google Shape;535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36" name="Google Shape;536;p5"/>
          <p:cNvGrpSpPr/>
          <p:nvPr/>
        </p:nvGrpSpPr>
        <p:grpSpPr>
          <a:xfrm>
            <a:off x="905204" y="-183058"/>
            <a:ext cx="4063338" cy="5409565"/>
            <a:chOff x="4635942" y="159405"/>
            <a:chExt cx="4222966" cy="5622079"/>
          </a:xfrm>
        </p:grpSpPr>
        <p:grpSp>
          <p:nvGrpSpPr>
            <p:cNvPr id="537" name="Google Shape;537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538" name="Google Shape;538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9" name="Google Shape;539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0" name="Google Shape;540;p5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41" name="Google Shape;541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542" name="Google Shape;542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543" name="Google Shape;543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544" name="Google Shape;544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5" name="Google Shape;545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6" name="Google Shape;546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7" name="Google Shape;547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8" name="Google Shape;548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549" name="Google Shape;549;p5"/>
          <p:cNvGrpSpPr/>
          <p:nvPr/>
        </p:nvGrpSpPr>
        <p:grpSpPr>
          <a:xfrm>
            <a:off x="7824919" y="1098369"/>
            <a:ext cx="8717799" cy="5759629"/>
            <a:chOff x="0" y="-373359"/>
            <a:chExt cx="11919331" cy="7242994"/>
          </a:xfrm>
        </p:grpSpPr>
        <p:sp>
          <p:nvSpPr>
            <p:cNvPr id="550" name="Google Shape;550;p5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5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5"/>
          <p:cNvGrpSpPr/>
          <p:nvPr/>
        </p:nvGrpSpPr>
        <p:grpSpPr>
          <a:xfrm>
            <a:off x="347795" y="1873468"/>
            <a:ext cx="1928409" cy="3521749"/>
            <a:chOff x="289097" y="168488"/>
            <a:chExt cx="3274040" cy="5979201"/>
          </a:xfrm>
        </p:grpSpPr>
        <p:grpSp>
          <p:nvGrpSpPr>
            <p:cNvPr id="553" name="Google Shape;553;p5"/>
            <p:cNvGrpSpPr/>
            <p:nvPr/>
          </p:nvGrpSpPr>
          <p:grpSpPr>
            <a:xfrm>
              <a:off x="289097" y="168488"/>
              <a:ext cx="3274040" cy="5979201"/>
              <a:chOff x="755921" y="221428"/>
              <a:chExt cx="3274040" cy="5979201"/>
            </a:xfrm>
          </p:grpSpPr>
          <p:grpSp>
            <p:nvGrpSpPr>
              <p:cNvPr id="554" name="Google Shape;554;p5"/>
              <p:cNvGrpSpPr/>
              <p:nvPr/>
            </p:nvGrpSpPr>
            <p:grpSpPr>
              <a:xfrm>
                <a:off x="755921" y="221428"/>
                <a:ext cx="3274040" cy="5979201"/>
                <a:chOff x="3326687" y="906820"/>
                <a:chExt cx="2725641" cy="4977690"/>
              </a:xfrm>
            </p:grpSpPr>
            <p:grpSp>
              <p:nvGrpSpPr>
                <p:cNvPr id="555" name="Google Shape;555;p5"/>
                <p:cNvGrpSpPr/>
                <p:nvPr/>
              </p:nvGrpSpPr>
              <p:grpSpPr>
                <a:xfrm>
                  <a:off x="4824845" y="3987521"/>
                  <a:ext cx="416873" cy="1804685"/>
                  <a:chOff x="2574285" y="4083191"/>
                  <a:chExt cx="508444" cy="2263779"/>
                </a:xfrm>
              </p:grpSpPr>
              <p:sp>
                <p:nvSpPr>
                  <p:cNvPr id="556" name="Google Shape;556;p5"/>
                  <p:cNvSpPr/>
                  <p:nvPr/>
                </p:nvSpPr>
                <p:spPr>
                  <a:xfrm rot="-5400000">
                    <a:off x="2205954" y="4451522"/>
                    <a:ext cx="1245105" cy="508443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7" name="Google Shape;557;p5"/>
                  <p:cNvSpPr/>
                  <p:nvPr/>
                </p:nvSpPr>
                <p:spPr>
                  <a:xfrm rot="-5400000">
                    <a:off x="2205954" y="5470196"/>
                    <a:ext cx="1245105" cy="508444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8" name="Google Shape;558;p5"/>
                <p:cNvGrpSpPr/>
                <p:nvPr/>
              </p:nvGrpSpPr>
              <p:grpSpPr>
                <a:xfrm>
                  <a:off x="4154884" y="3955607"/>
                  <a:ext cx="465629" cy="1801970"/>
                  <a:chOff x="1791914" y="4049009"/>
                  <a:chExt cx="567909" cy="2263781"/>
                </a:xfrm>
              </p:grpSpPr>
              <p:sp>
                <p:nvSpPr>
                  <p:cNvPr id="559" name="Google Shape;559;p5"/>
                  <p:cNvSpPr/>
                  <p:nvPr/>
                </p:nvSpPr>
                <p:spPr>
                  <a:xfrm rot="-5400000">
                    <a:off x="1453317" y="4387608"/>
                    <a:ext cx="1245105" cy="567908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0" name="Google Shape;560;p5"/>
                  <p:cNvSpPr/>
                  <p:nvPr/>
                </p:nvSpPr>
                <p:spPr>
                  <a:xfrm rot="-5400000">
                    <a:off x="1453315" y="5406285"/>
                    <a:ext cx="1245105" cy="567906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61" name="Google Shape;561;p5"/>
                <p:cNvSpPr/>
                <p:nvPr/>
              </p:nvSpPr>
              <p:spPr>
                <a:xfrm rot="-5400000">
                  <a:off x="4416780" y="2468591"/>
                  <a:ext cx="562284" cy="308640"/>
                </a:xfrm>
                <a:prstGeom prst="flowChartOnlineStorage">
                  <a:avLst/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5"/>
                <p:cNvSpPr/>
                <p:nvPr/>
              </p:nvSpPr>
              <p:spPr>
                <a:xfrm rot="-5400000">
                  <a:off x="4347713" y="1791835"/>
                  <a:ext cx="692250" cy="695378"/>
                </a:xfrm>
                <a:custGeom>
                  <a:rect b="b" l="l" r="r" t="t"/>
                  <a:pathLst>
                    <a:path extrusionOk="0" h="9940" w="10000">
                      <a:moveTo>
                        <a:pt x="1776" y="0"/>
                      </a:moveTo>
                      <a:lnTo>
                        <a:pt x="10000" y="0"/>
                      </a:lnTo>
                      <a:cubicBezTo>
                        <a:pt x="9019" y="0"/>
                        <a:pt x="8891" y="3313"/>
                        <a:pt x="8879" y="4970"/>
                      </a:cubicBezTo>
                      <a:cubicBezTo>
                        <a:pt x="8867" y="6627"/>
                        <a:pt x="8946" y="9940"/>
                        <a:pt x="9928" y="9940"/>
                      </a:cubicBezTo>
                      <a:lnTo>
                        <a:pt x="1776" y="9940"/>
                      </a:lnTo>
                      <a:cubicBezTo>
                        <a:pt x="795" y="9940"/>
                        <a:pt x="0" y="7714"/>
                        <a:pt x="0" y="4970"/>
                      </a:cubicBezTo>
                      <a:cubicBezTo>
                        <a:pt x="0" y="2225"/>
                        <a:pt x="795" y="0"/>
                        <a:pt x="17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5"/>
                <p:cNvSpPr/>
                <p:nvPr/>
              </p:nvSpPr>
              <p:spPr>
                <a:xfrm rot="861407">
                  <a:off x="4362710" y="999678"/>
                  <a:ext cx="873452" cy="986167"/>
                </a:xfrm>
                <a:custGeom>
                  <a:rect b="b" l="l" r="r" t="t"/>
                  <a:pathLst>
                    <a:path extrusionOk="0" h="2388254" w="2014702">
                      <a:moveTo>
                        <a:pt x="1030878" y="0"/>
                      </a:moveTo>
                      <a:cubicBezTo>
                        <a:pt x="1068328" y="0"/>
                        <a:pt x="1098697" y="21485"/>
                        <a:pt x="1098697" y="48009"/>
                      </a:cubicBezTo>
                      <a:cubicBezTo>
                        <a:pt x="1098525" y="294176"/>
                        <a:pt x="1098354" y="540342"/>
                        <a:pt x="1098182" y="786509"/>
                      </a:cubicBezTo>
                      <a:lnTo>
                        <a:pt x="2014702" y="1987620"/>
                      </a:lnTo>
                      <a:cubicBezTo>
                        <a:pt x="1430770" y="2343755"/>
                        <a:pt x="646497" y="2564809"/>
                        <a:pt x="0" y="2203862"/>
                      </a:cubicBezTo>
                      <a:lnTo>
                        <a:pt x="962425" y="787074"/>
                      </a:lnTo>
                      <a:cubicBezTo>
                        <a:pt x="962637" y="540719"/>
                        <a:pt x="962848" y="294364"/>
                        <a:pt x="963060" y="48009"/>
                      </a:cubicBezTo>
                      <a:cubicBezTo>
                        <a:pt x="963060" y="21485"/>
                        <a:pt x="993429" y="0"/>
                        <a:pt x="10308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5"/>
                <p:cNvSpPr/>
                <p:nvPr/>
              </p:nvSpPr>
              <p:spPr>
                <a:xfrm rot="-5400000">
                  <a:off x="3703828" y="2822909"/>
                  <a:ext cx="1942300" cy="1206975"/>
                </a:xfrm>
                <a:custGeom>
                  <a:rect b="b" l="l" r="r" t="t"/>
                  <a:pathLst>
                    <a:path extrusionOk="0" h="10000" w="10000">
                      <a:moveTo>
                        <a:pt x="2042" y="0"/>
                      </a:moveTo>
                      <a:lnTo>
                        <a:pt x="9839" y="0"/>
                      </a:lnTo>
                      <a:cubicBezTo>
                        <a:pt x="9615" y="1263"/>
                        <a:pt x="9176" y="3490"/>
                        <a:pt x="9203" y="5151"/>
                      </a:cubicBezTo>
                      <a:cubicBezTo>
                        <a:pt x="9230" y="6812"/>
                        <a:pt x="9676" y="8669"/>
                        <a:pt x="10000" y="9966"/>
                      </a:cubicBezTo>
                      <a:lnTo>
                        <a:pt x="2042" y="10000"/>
                      </a:lnTo>
                      <a:cubicBezTo>
                        <a:pt x="914" y="10000"/>
                        <a:pt x="0" y="7761"/>
                        <a:pt x="0" y="5000"/>
                      </a:cubicBezTo>
                      <a:cubicBezTo>
                        <a:pt x="0" y="2239"/>
                        <a:pt x="914" y="0"/>
                        <a:pt x="204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65" name="Google Shape;565;p5"/>
                <p:cNvGrpSpPr/>
                <p:nvPr/>
              </p:nvGrpSpPr>
              <p:grpSpPr>
                <a:xfrm rot="-1279506">
                  <a:off x="5147320" y="2635151"/>
                  <a:ext cx="622772" cy="1669466"/>
                  <a:chOff x="2102929" y="4004132"/>
                  <a:chExt cx="905184" cy="2094213"/>
                </a:xfrm>
              </p:grpSpPr>
              <p:sp>
                <p:nvSpPr>
                  <p:cNvPr id="566" name="Google Shape;566;p5"/>
                  <p:cNvSpPr/>
                  <p:nvPr/>
                </p:nvSpPr>
                <p:spPr>
                  <a:xfrm rot="-4120387">
                    <a:off x="1999550" y="5285849"/>
                    <a:ext cx="1034693" cy="484829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5"/>
                  <p:cNvSpPr/>
                  <p:nvPr/>
                </p:nvSpPr>
                <p:spPr>
                  <a:xfrm rot="-5400000">
                    <a:off x="2124000" y="4365124"/>
                    <a:ext cx="1245105" cy="523122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68" name="Google Shape;568;p5"/>
                <p:cNvSpPr/>
                <p:nvPr/>
              </p:nvSpPr>
              <p:spPr>
                <a:xfrm rot="-1260149">
                  <a:off x="5078544" y="2425599"/>
                  <a:ext cx="387547" cy="423538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569" name="Google Shape;569;p5"/>
                <p:cNvGrpSpPr/>
                <p:nvPr/>
              </p:nvGrpSpPr>
              <p:grpSpPr>
                <a:xfrm flipH="1">
                  <a:off x="3326687" y="2389020"/>
                  <a:ext cx="1209498" cy="1999328"/>
                  <a:chOff x="270651" y="2798093"/>
                  <a:chExt cx="1209498" cy="1999328"/>
                </a:xfrm>
              </p:grpSpPr>
              <p:grpSp>
                <p:nvGrpSpPr>
                  <p:cNvPr id="570" name="Google Shape;570;p5"/>
                  <p:cNvGrpSpPr/>
                  <p:nvPr/>
                </p:nvGrpSpPr>
                <p:grpSpPr>
                  <a:xfrm rot="-1279506">
                    <a:off x="545086" y="3099535"/>
                    <a:ext cx="660627" cy="1633691"/>
                    <a:chOff x="2039911" y="4021797"/>
                    <a:chExt cx="960204" cy="2049336"/>
                  </a:xfrm>
                </p:grpSpPr>
                <p:sp>
                  <p:nvSpPr>
                    <p:cNvPr id="571" name="Google Shape;571;p5"/>
                    <p:cNvSpPr/>
                    <p:nvPr/>
                  </p:nvSpPr>
                  <p:spPr>
                    <a:xfrm rot="-3806470">
                      <a:off x="1944920" y="5264140"/>
                      <a:ext cx="1074007" cy="451459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572" name="Google Shape;572;p5"/>
                    <p:cNvSpPr/>
                    <p:nvPr/>
                  </p:nvSpPr>
                  <p:spPr>
                    <a:xfrm rot="-5400000">
                      <a:off x="2138649" y="4405436"/>
                      <a:ext cx="1245105" cy="477827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573" name="Google Shape;573;p5"/>
                  <p:cNvSpPr/>
                  <p:nvPr/>
                </p:nvSpPr>
                <p:spPr>
                  <a:xfrm rot="-1221500">
                    <a:off x="547773" y="2846817"/>
                    <a:ext cx="356147" cy="423352"/>
                  </a:xfrm>
                  <a:prstGeom prst="round2SameRect">
                    <a:avLst>
                      <a:gd fmla="val 50000" name="adj1"/>
                      <a:gd fmla="val 0" name="adj2"/>
                    </a:avLst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74" name="Google Shape;574;p5"/>
                <p:cNvSpPr/>
                <p:nvPr/>
              </p:nvSpPr>
              <p:spPr>
                <a:xfrm>
                  <a:off x="4135589" y="5567410"/>
                  <a:ext cx="4920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5"/>
                <p:cNvSpPr/>
                <p:nvPr/>
              </p:nvSpPr>
              <p:spPr>
                <a:xfrm>
                  <a:off x="4821212" y="5564555"/>
                  <a:ext cx="4404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6" name="Google Shape;576;p5"/>
              <p:cNvGrpSpPr/>
              <p:nvPr/>
            </p:nvGrpSpPr>
            <p:grpSpPr>
              <a:xfrm>
                <a:off x="2144701" y="1624890"/>
                <a:ext cx="517954" cy="293936"/>
                <a:chOff x="4779025" y="2836082"/>
                <a:chExt cx="648984" cy="368294"/>
              </a:xfrm>
            </p:grpSpPr>
            <p:grpSp>
              <p:nvGrpSpPr>
                <p:cNvPr id="577" name="Google Shape;577;p5"/>
                <p:cNvGrpSpPr/>
                <p:nvPr/>
              </p:nvGrpSpPr>
              <p:grpSpPr>
                <a:xfrm>
                  <a:off x="4779025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578" name="Google Shape;578;p5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9" name="Google Shape;579;p5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5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5"/>
                <p:cNvGrpSpPr/>
                <p:nvPr/>
              </p:nvGrpSpPr>
              <p:grpSpPr>
                <a:xfrm>
                  <a:off x="5173650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582" name="Google Shape;582;p5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5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4" name="Google Shape;584;p5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585" name="Google Shape;585;p5"/>
                <p:cNvSpPr/>
                <p:nvPr/>
              </p:nvSpPr>
              <p:spPr>
                <a:xfrm>
                  <a:off x="5033236" y="3059176"/>
                  <a:ext cx="145200" cy="145200"/>
                </a:xfrm>
                <a:prstGeom prst="ellipse">
                  <a:avLst/>
                </a:prstGeom>
                <a:solidFill>
                  <a:srgbClr val="757070"/>
                </a:solidFill>
                <a:ln>
                  <a:noFill/>
                </a:ln>
                <a:effectLst>
                  <a:outerShdw blurRad="50800" rotWithShape="0" algn="tl" dir="27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86" name="Google Shape;586;p5"/>
              <p:cNvSpPr/>
              <p:nvPr/>
            </p:nvSpPr>
            <p:spPr>
              <a:xfrm rot="-5400000">
                <a:off x="2382953" y="1837967"/>
                <a:ext cx="48300" cy="296700"/>
              </a:xfrm>
              <a:prstGeom prst="moon">
                <a:avLst>
                  <a:gd fmla="val 42471" name="adj"/>
                </a:avLst>
              </a:prstGeom>
              <a:solidFill>
                <a:srgbClr val="3A38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7" name="Google Shape;587;p5"/>
            <p:cNvGrpSpPr/>
            <p:nvPr/>
          </p:nvGrpSpPr>
          <p:grpSpPr>
            <a:xfrm>
              <a:off x="682419" y="3307056"/>
              <a:ext cx="1920649" cy="1146144"/>
              <a:chOff x="5526923" y="3803617"/>
              <a:chExt cx="1920649" cy="1146144"/>
            </a:xfrm>
          </p:grpSpPr>
          <p:sp>
            <p:nvSpPr>
              <p:cNvPr id="588" name="Google Shape;588;p5"/>
              <p:cNvSpPr/>
              <p:nvPr/>
            </p:nvSpPr>
            <p:spPr>
              <a:xfrm rot="-1394319">
                <a:off x="6733035" y="4243360"/>
                <a:ext cx="619675" cy="608802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9" name="Google Shape;589;p5"/>
              <p:cNvSpPr/>
              <p:nvPr/>
            </p:nvSpPr>
            <p:spPr>
              <a:xfrm rot="9418425">
                <a:off x="6566668" y="3889884"/>
                <a:ext cx="523836" cy="405265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0" name="Google Shape;590;p5"/>
              <p:cNvSpPr/>
              <p:nvPr/>
            </p:nvSpPr>
            <p:spPr>
              <a:xfrm flipH="1" rot="3999669">
                <a:off x="6335939" y="3621695"/>
                <a:ext cx="64367" cy="1803837"/>
              </a:xfrm>
              <a:prstGeom prst="roundRect">
                <a:avLst>
                  <a:gd fmla="val 50000" name="adj"/>
                </a:avLst>
              </a:prstGeom>
              <a:solidFill>
                <a:srgbClr val="805430"/>
              </a:soli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1" name="Google Shape;591;p5"/>
            <p:cNvGrpSpPr/>
            <p:nvPr/>
          </p:nvGrpSpPr>
          <p:grpSpPr>
            <a:xfrm rot="3905636">
              <a:off x="896814" y="4110891"/>
              <a:ext cx="240116" cy="341248"/>
              <a:chOff x="1886329" y="-423894"/>
              <a:chExt cx="240248" cy="341467"/>
            </a:xfrm>
          </p:grpSpPr>
          <p:sp>
            <p:nvSpPr>
              <p:cNvPr id="592" name="Google Shape;592;p5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3" name="Google Shape;593;p5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5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5" name="Google Shape;595;p5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6" name="Google Shape;596;p5"/>
            <p:cNvGrpSpPr/>
            <p:nvPr/>
          </p:nvGrpSpPr>
          <p:grpSpPr>
            <a:xfrm rot="5594346">
              <a:off x="2839586" y="4138597"/>
              <a:ext cx="261495" cy="371598"/>
              <a:chOff x="1886329" y="-423894"/>
              <a:chExt cx="240248" cy="341467"/>
            </a:xfrm>
          </p:grpSpPr>
          <p:sp>
            <p:nvSpPr>
              <p:cNvPr id="597" name="Google Shape;597;p5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8" name="Google Shape;598;p5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9" name="Google Shape;599;p5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601" name="Google Shape;601;p5"/>
          <p:cNvGrpSpPr/>
          <p:nvPr/>
        </p:nvGrpSpPr>
        <p:grpSpPr>
          <a:xfrm>
            <a:off x="4189267" y="81205"/>
            <a:ext cx="1236907" cy="1646707"/>
            <a:chOff x="4635942" y="159405"/>
            <a:chExt cx="4222966" cy="5622079"/>
          </a:xfrm>
        </p:grpSpPr>
        <p:grpSp>
          <p:nvGrpSpPr>
            <p:cNvPr id="602" name="Google Shape;602;p5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5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5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607" name="Google Shape;607;p5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08" name="Google Shape;608;p5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609" name="Google Shape;609;p5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0" name="Google Shape;610;p5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1" name="Google Shape;611;p5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2" name="Google Shape;612;p5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13" name="Google Shape;613;p5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ody">
  <p:cSld name="CUSTOM_2">
    <p:bg>
      <p:bgPr>
        <a:gradFill>
          <a:gsLst>
            <a:gs pos="0">
              <a:srgbClr val="3D85C6"/>
            </a:gs>
            <a:gs pos="13000">
              <a:srgbClr val="5B9BD5"/>
            </a:gs>
            <a:gs pos="100000">
              <a:srgbClr val="5B9BD5"/>
            </a:gs>
          </a:gsLst>
          <a:lin ang="5400012" scaled="0"/>
        </a:gradFill>
      </p:bgPr>
    </p:bg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6"/>
          <p:cNvSpPr/>
          <p:nvPr/>
        </p:nvSpPr>
        <p:spPr>
          <a:xfrm>
            <a:off x="-50" y="1868075"/>
            <a:ext cx="12192000" cy="4989600"/>
          </a:xfrm>
          <a:prstGeom prst="rect">
            <a:avLst/>
          </a:prstGeom>
          <a:gradFill>
            <a:gsLst>
              <a:gs pos="0">
                <a:srgbClr val="385623"/>
              </a:gs>
              <a:gs pos="19000">
                <a:srgbClr val="385623"/>
              </a:gs>
              <a:gs pos="74000">
                <a:srgbClr val="70AD47"/>
              </a:gs>
              <a:gs pos="100000">
                <a:srgbClr val="70AD47"/>
              </a:gs>
            </a:gsLst>
            <a:lin ang="1619866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16" name="Google Shape;616;p6"/>
          <p:cNvGrpSpPr/>
          <p:nvPr/>
        </p:nvGrpSpPr>
        <p:grpSpPr>
          <a:xfrm>
            <a:off x="8790983" y="-632709"/>
            <a:ext cx="3686227" cy="4907513"/>
            <a:chOff x="4635942" y="159405"/>
            <a:chExt cx="4222966" cy="5622079"/>
          </a:xfrm>
        </p:grpSpPr>
        <p:grpSp>
          <p:nvGrpSpPr>
            <p:cNvPr id="617" name="Google Shape;617;p6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618" name="Google Shape;618;p6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9" name="Google Shape;619;p6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6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1" name="Google Shape;621;p6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622" name="Google Shape;622;p6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23" name="Google Shape;623;p6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624" name="Google Shape;624;p6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p6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p6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p6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8" name="Google Shape;628;p6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629" name="Google Shape;629;p6"/>
          <p:cNvSpPr txBox="1"/>
          <p:nvPr>
            <p:ph idx="1" type="body"/>
          </p:nvPr>
        </p:nvSpPr>
        <p:spPr>
          <a:xfrm>
            <a:off x="415600" y="1536625"/>
            <a:ext cx="65550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rtl="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rtl="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rtl="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rtl="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630" name="Google Shape;630;p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1" name="Google Shape;631;p6"/>
          <p:cNvSpPr txBox="1"/>
          <p:nvPr>
            <p:ph type="title"/>
          </p:nvPr>
        </p:nvSpPr>
        <p:spPr>
          <a:xfrm>
            <a:off x="415600" y="593375"/>
            <a:ext cx="77451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grpSp>
        <p:nvGrpSpPr>
          <p:cNvPr id="632" name="Google Shape;632;p6"/>
          <p:cNvGrpSpPr/>
          <p:nvPr/>
        </p:nvGrpSpPr>
        <p:grpSpPr>
          <a:xfrm flipH="1">
            <a:off x="-4258050" y="1868300"/>
            <a:ext cx="8590262" cy="4989698"/>
            <a:chOff x="0" y="-373359"/>
            <a:chExt cx="11919331" cy="7242994"/>
          </a:xfrm>
        </p:grpSpPr>
        <p:sp>
          <p:nvSpPr>
            <p:cNvPr id="633" name="Google Shape;633;p6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34" name="Google Shape;634;p6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6"/>
          <p:cNvGrpSpPr/>
          <p:nvPr/>
        </p:nvGrpSpPr>
        <p:grpSpPr>
          <a:xfrm>
            <a:off x="7689547" y="593383"/>
            <a:ext cx="1517734" cy="2020575"/>
            <a:chOff x="4635942" y="159405"/>
            <a:chExt cx="4222966" cy="5622079"/>
          </a:xfrm>
        </p:grpSpPr>
        <p:grpSp>
          <p:nvGrpSpPr>
            <p:cNvPr id="636" name="Google Shape;636;p6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637" name="Google Shape;637;p6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8" name="Google Shape;638;p6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9" name="Google Shape;639;p6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0" name="Google Shape;640;p6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641" name="Google Shape;641;p6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42" name="Google Shape;642;p6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643" name="Google Shape;643;p6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4" name="Google Shape;644;p6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5" name="Google Shape;645;p6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6" name="Google Shape;646;p6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47" name="Google Shape;647;p6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48" name="Google Shape;648;p6"/>
          <p:cNvGrpSpPr/>
          <p:nvPr/>
        </p:nvGrpSpPr>
        <p:grpSpPr>
          <a:xfrm>
            <a:off x="8361812" y="1645063"/>
            <a:ext cx="2085301" cy="2776183"/>
            <a:chOff x="4635942" y="159405"/>
            <a:chExt cx="4222966" cy="5622079"/>
          </a:xfrm>
        </p:grpSpPr>
        <p:grpSp>
          <p:nvGrpSpPr>
            <p:cNvPr id="649" name="Google Shape;649;p6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650" name="Google Shape;650;p6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1" name="Google Shape;651;p6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2" name="Google Shape;652;p6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53" name="Google Shape;653;p6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654" name="Google Shape;654;p6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55" name="Google Shape;655;p6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656" name="Google Shape;656;p6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p6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p6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p6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0" name="Google Shape;660;p6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661" name="Google Shape;661;p6"/>
          <p:cNvGrpSpPr/>
          <p:nvPr/>
        </p:nvGrpSpPr>
        <p:grpSpPr>
          <a:xfrm>
            <a:off x="9040840" y="3102122"/>
            <a:ext cx="2735453" cy="4627527"/>
            <a:chOff x="7109366" y="71825"/>
            <a:chExt cx="4259504" cy="7205741"/>
          </a:xfrm>
        </p:grpSpPr>
        <p:grpSp>
          <p:nvGrpSpPr>
            <p:cNvPr id="662" name="Google Shape;662;p6"/>
            <p:cNvGrpSpPr/>
            <p:nvPr/>
          </p:nvGrpSpPr>
          <p:grpSpPr>
            <a:xfrm flipH="1" rot="-8463491">
              <a:off x="10560987" y="5062249"/>
              <a:ext cx="665743" cy="687726"/>
              <a:chOff x="6317415" y="4310589"/>
              <a:chExt cx="1087140" cy="1007030"/>
            </a:xfrm>
          </p:grpSpPr>
          <p:grpSp>
            <p:nvGrpSpPr>
              <p:cNvPr id="663" name="Google Shape;663;p6"/>
              <p:cNvGrpSpPr/>
              <p:nvPr/>
            </p:nvGrpSpPr>
            <p:grpSpPr>
              <a:xfrm rot="9550952">
                <a:off x="6566835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664" name="Google Shape;664;p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p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p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p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p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p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0" name="Google Shape;670;p6"/>
              <p:cNvGrpSpPr/>
              <p:nvPr/>
            </p:nvGrpSpPr>
            <p:grpSpPr>
              <a:xfrm rot="7832295">
                <a:off x="6593498" y="4405107"/>
                <a:ext cx="615943" cy="797154"/>
                <a:chOff x="7542155" y="5655958"/>
                <a:chExt cx="568013" cy="1445563"/>
              </a:xfrm>
            </p:grpSpPr>
            <p:sp>
              <p:nvSpPr>
                <p:cNvPr id="671" name="Google Shape;671;p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p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p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p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p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p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7" name="Google Shape;677;p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678" name="Google Shape;678;p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p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p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p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p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p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684" name="Google Shape;684;p6"/>
            <p:cNvGrpSpPr/>
            <p:nvPr/>
          </p:nvGrpSpPr>
          <p:grpSpPr>
            <a:xfrm>
              <a:off x="7109366" y="71825"/>
              <a:ext cx="3874242" cy="7205741"/>
              <a:chOff x="7109366" y="71825"/>
              <a:chExt cx="3874242" cy="7205741"/>
            </a:xfrm>
          </p:grpSpPr>
          <p:sp>
            <p:nvSpPr>
              <p:cNvPr id="685" name="Google Shape;685;p6"/>
              <p:cNvSpPr/>
              <p:nvPr/>
            </p:nvSpPr>
            <p:spPr>
              <a:xfrm flipH="1" rot="-9290290">
                <a:off x="9281035" y="4454135"/>
                <a:ext cx="1585982" cy="903059"/>
              </a:xfrm>
              <a:custGeom>
                <a:rect b="b" l="l" r="r" t="t"/>
                <a:pathLst>
                  <a:path extrusionOk="0" h="1003070" w="2043401">
                    <a:moveTo>
                      <a:pt x="0" y="831018"/>
                    </a:moveTo>
                    <a:lnTo>
                      <a:pt x="125869" y="739980"/>
                    </a:lnTo>
                    <a:cubicBezTo>
                      <a:pt x="243272" y="835883"/>
                      <a:pt x="421312" y="873161"/>
                      <a:pt x="588752" y="836896"/>
                    </a:cubicBezTo>
                    <a:cubicBezTo>
                      <a:pt x="799186" y="791319"/>
                      <a:pt x="943784" y="641016"/>
                      <a:pt x="937711" y="474163"/>
                    </a:cubicBezTo>
                    <a:lnTo>
                      <a:pt x="944684" y="473910"/>
                    </a:lnTo>
                    <a:lnTo>
                      <a:pt x="949668" y="425338"/>
                    </a:lnTo>
                    <a:cubicBezTo>
                      <a:pt x="990524" y="228142"/>
                      <a:pt x="1169053" y="65238"/>
                      <a:pt x="1410730" y="15346"/>
                    </a:cubicBezTo>
                    <a:cubicBezTo>
                      <a:pt x="1644684" y="-32951"/>
                      <a:pt x="1891393" y="34847"/>
                      <a:pt x="2043401" y="189208"/>
                    </a:cubicBezTo>
                    <a:lnTo>
                      <a:pt x="1914304" y="275608"/>
                    </a:lnTo>
                    <a:cubicBezTo>
                      <a:pt x="1800468" y="175498"/>
                      <a:pt x="1623901" y="131769"/>
                      <a:pt x="1455253" y="161920"/>
                    </a:cubicBezTo>
                    <a:cubicBezTo>
                      <a:pt x="1243300" y="199813"/>
                      <a:pt x="1093332" y="344758"/>
                      <a:pt x="1093332" y="511721"/>
                    </a:cubicBezTo>
                    <a:lnTo>
                      <a:pt x="1087294" y="511721"/>
                    </a:lnTo>
                    <a:lnTo>
                      <a:pt x="1084422" y="555264"/>
                    </a:lnTo>
                    <a:cubicBezTo>
                      <a:pt x="1050765" y="753816"/>
                      <a:pt x="878278" y="923105"/>
                      <a:pt x="638576" y="981754"/>
                    </a:cubicBezTo>
                    <a:cubicBezTo>
                      <a:pt x="406534" y="1038528"/>
                      <a:pt x="157522" y="979748"/>
                      <a:pt x="0" y="831018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6"/>
              <p:cNvSpPr/>
              <p:nvPr/>
            </p:nvSpPr>
            <p:spPr>
              <a:xfrm rot="-10584884">
                <a:off x="7495001" y="1239153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6"/>
              <p:cNvSpPr/>
              <p:nvPr/>
            </p:nvSpPr>
            <p:spPr>
              <a:xfrm flipH="1" rot="10584884">
                <a:off x="9073479" y="1294664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6"/>
              <p:cNvSpPr/>
              <p:nvPr/>
            </p:nvSpPr>
            <p:spPr>
              <a:xfrm rot="4734872">
                <a:off x="6255328" y="3156094"/>
                <a:ext cx="5257168" cy="2586543"/>
              </a:xfrm>
              <a:custGeom>
                <a:rect b="b" l="l" r="r" t="t"/>
                <a:pathLst>
                  <a:path extrusionOk="0" h="2583493" w="5250969">
                    <a:moveTo>
                      <a:pt x="36048" y="681122"/>
                    </a:moveTo>
                    <a:cubicBezTo>
                      <a:pt x="208382" y="37413"/>
                      <a:pt x="978224" y="-112032"/>
                      <a:pt x="1705631" y="74695"/>
                    </a:cubicBezTo>
                    <a:cubicBezTo>
                      <a:pt x="2573116" y="297381"/>
                      <a:pt x="3072820" y="420315"/>
                      <a:pt x="4513255" y="856842"/>
                    </a:cubicBezTo>
                    <a:lnTo>
                      <a:pt x="4621525" y="889792"/>
                    </a:lnTo>
                    <a:lnTo>
                      <a:pt x="5164043" y="889793"/>
                    </a:lnTo>
                    <a:cubicBezTo>
                      <a:pt x="5212051" y="889793"/>
                      <a:pt x="5250969" y="928711"/>
                      <a:pt x="5250969" y="976719"/>
                    </a:cubicBezTo>
                    <a:lnTo>
                      <a:pt x="5250968" y="976719"/>
                    </a:lnTo>
                    <a:cubicBezTo>
                      <a:pt x="5250968" y="1000723"/>
                      <a:pt x="5241238" y="1022455"/>
                      <a:pt x="5225508" y="1038186"/>
                    </a:cubicBezTo>
                    <a:lnTo>
                      <a:pt x="5219630" y="1042148"/>
                    </a:lnTo>
                    <a:lnTo>
                      <a:pt x="5222019" y="1043758"/>
                    </a:lnTo>
                    <a:cubicBezTo>
                      <a:pt x="5237749" y="1059488"/>
                      <a:pt x="5247479" y="1081219"/>
                      <a:pt x="5247479" y="1105224"/>
                    </a:cubicBezTo>
                    <a:lnTo>
                      <a:pt x="5247478" y="1105225"/>
                    </a:lnTo>
                    <a:cubicBezTo>
                      <a:pt x="5247478" y="1129228"/>
                      <a:pt x="5237748" y="1150960"/>
                      <a:pt x="5222017" y="1166691"/>
                    </a:cubicBezTo>
                    <a:lnTo>
                      <a:pt x="5216140" y="1170653"/>
                    </a:lnTo>
                    <a:lnTo>
                      <a:pt x="5218528" y="1172263"/>
                    </a:lnTo>
                    <a:cubicBezTo>
                      <a:pt x="5234259" y="1187994"/>
                      <a:pt x="5243988" y="1209725"/>
                      <a:pt x="5243988" y="1233729"/>
                    </a:cubicBezTo>
                    <a:lnTo>
                      <a:pt x="5243987" y="1233730"/>
                    </a:lnTo>
                    <a:cubicBezTo>
                      <a:pt x="5243987" y="1257735"/>
                      <a:pt x="5234258" y="1279465"/>
                      <a:pt x="5218527" y="1295196"/>
                    </a:cubicBezTo>
                    <a:lnTo>
                      <a:pt x="5212649" y="1299160"/>
                    </a:lnTo>
                    <a:lnTo>
                      <a:pt x="5215038" y="1300770"/>
                    </a:lnTo>
                    <a:cubicBezTo>
                      <a:pt x="5230768" y="1316500"/>
                      <a:pt x="5240498" y="1338232"/>
                      <a:pt x="5240498" y="1362236"/>
                    </a:cubicBezTo>
                    <a:lnTo>
                      <a:pt x="5240497" y="1362237"/>
                    </a:lnTo>
                    <a:cubicBezTo>
                      <a:pt x="5240496" y="1410244"/>
                      <a:pt x="5201578" y="1449162"/>
                      <a:pt x="5153570" y="1449162"/>
                    </a:cubicBezTo>
                    <a:lnTo>
                      <a:pt x="4583160" y="1449161"/>
                    </a:lnTo>
                    <a:lnTo>
                      <a:pt x="4522558" y="1454079"/>
                    </a:lnTo>
                    <a:cubicBezTo>
                      <a:pt x="4182021" y="1463780"/>
                      <a:pt x="3315859" y="1276369"/>
                      <a:pt x="3163717" y="1266018"/>
                    </a:cubicBezTo>
                    <a:lnTo>
                      <a:pt x="3138019" y="1339480"/>
                    </a:lnTo>
                    <a:lnTo>
                      <a:pt x="4543596" y="1718031"/>
                    </a:lnTo>
                    <a:lnTo>
                      <a:pt x="4549178" y="1716713"/>
                    </a:lnTo>
                    <a:cubicBezTo>
                      <a:pt x="4639553" y="1781221"/>
                      <a:pt x="4993501" y="2019088"/>
                      <a:pt x="5085844" y="2105081"/>
                    </a:cubicBezTo>
                    <a:cubicBezTo>
                      <a:pt x="5125881" y="2135511"/>
                      <a:pt x="5133668" y="2192634"/>
                      <a:pt x="5103238" y="2232671"/>
                    </a:cubicBezTo>
                    <a:lnTo>
                      <a:pt x="5103237" y="2232670"/>
                    </a:lnTo>
                    <a:cubicBezTo>
                      <a:pt x="5088022" y="2252688"/>
                      <a:pt x="5066134" y="2264644"/>
                      <a:pt x="5043044" y="2267791"/>
                    </a:cubicBezTo>
                    <a:lnTo>
                      <a:pt x="5035630" y="2267371"/>
                    </a:lnTo>
                    <a:lnTo>
                      <a:pt x="5036602" y="2270229"/>
                    </a:lnTo>
                    <a:cubicBezTo>
                      <a:pt x="5039749" y="2293317"/>
                      <a:pt x="5034088" y="2317607"/>
                      <a:pt x="5018873" y="2337626"/>
                    </a:cubicBezTo>
                    <a:lnTo>
                      <a:pt x="5018873" y="2337625"/>
                    </a:lnTo>
                    <a:cubicBezTo>
                      <a:pt x="5003658" y="2357643"/>
                      <a:pt x="4981769" y="2369599"/>
                      <a:pt x="4958680" y="2372746"/>
                    </a:cubicBezTo>
                    <a:lnTo>
                      <a:pt x="4951266" y="2372325"/>
                    </a:lnTo>
                    <a:lnTo>
                      <a:pt x="4952237" y="2375183"/>
                    </a:lnTo>
                    <a:cubicBezTo>
                      <a:pt x="4955385" y="2398271"/>
                      <a:pt x="4949724" y="2422562"/>
                      <a:pt x="4934509" y="2442580"/>
                    </a:cubicBezTo>
                    <a:lnTo>
                      <a:pt x="4934508" y="2442579"/>
                    </a:lnTo>
                    <a:cubicBezTo>
                      <a:pt x="4919293" y="2462597"/>
                      <a:pt x="4897405" y="2474553"/>
                      <a:pt x="4874316" y="2477700"/>
                    </a:cubicBezTo>
                    <a:lnTo>
                      <a:pt x="4866331" y="2475600"/>
                    </a:lnTo>
                    <a:lnTo>
                      <a:pt x="4867873" y="2480137"/>
                    </a:lnTo>
                    <a:cubicBezTo>
                      <a:pt x="4871020" y="2503225"/>
                      <a:pt x="4865360" y="2527516"/>
                      <a:pt x="4850145" y="2547534"/>
                    </a:cubicBezTo>
                    <a:lnTo>
                      <a:pt x="4850144" y="2547533"/>
                    </a:lnTo>
                    <a:cubicBezTo>
                      <a:pt x="4819714" y="2587569"/>
                      <a:pt x="4762590" y="2595356"/>
                      <a:pt x="4722554" y="2564926"/>
                    </a:cubicBezTo>
                    <a:lnTo>
                      <a:pt x="4299607" y="2243459"/>
                    </a:lnTo>
                    <a:lnTo>
                      <a:pt x="4210945" y="2241222"/>
                    </a:lnTo>
                    <a:cubicBezTo>
                      <a:pt x="3552979" y="2213268"/>
                      <a:pt x="2356510" y="2031681"/>
                      <a:pt x="1453843" y="2012483"/>
                    </a:cubicBezTo>
                    <a:cubicBezTo>
                      <a:pt x="720188" y="1917156"/>
                      <a:pt x="-98790" y="1674730"/>
                      <a:pt x="9737" y="816501"/>
                    </a:cubicBezTo>
                    <a:cubicBezTo>
                      <a:pt x="15726" y="769147"/>
                      <a:pt x="24559" y="724037"/>
                      <a:pt x="36048" y="681122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6"/>
              <p:cNvSpPr/>
              <p:nvPr/>
            </p:nvSpPr>
            <p:spPr>
              <a:xfrm>
                <a:off x="8097385" y="1689686"/>
                <a:ext cx="1597687" cy="3104700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6"/>
              <p:cNvSpPr/>
              <p:nvPr/>
            </p:nvSpPr>
            <p:spPr>
              <a:xfrm>
                <a:off x="7557424" y="71825"/>
                <a:ext cx="2597865" cy="2592651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6"/>
              <p:cNvSpPr/>
              <p:nvPr/>
            </p:nvSpPr>
            <p:spPr>
              <a:xfrm>
                <a:off x="8175216" y="532813"/>
                <a:ext cx="1406072" cy="1417098"/>
              </a:xfrm>
              <a:custGeom>
                <a:rect b="b" l="l" r="r" t="t"/>
                <a:pathLst>
                  <a:path extrusionOk="0" h="1417098" w="1406072">
                    <a:moveTo>
                      <a:pt x="1204097" y="232"/>
                    </a:moveTo>
                    <a:cubicBezTo>
                      <a:pt x="1233853" y="-1215"/>
                      <a:pt x="1263366" y="4068"/>
                      <a:pt x="1290945" y="16915"/>
                    </a:cubicBezTo>
                    <a:cubicBezTo>
                      <a:pt x="1401260" y="68302"/>
                      <a:pt x="1438849" y="221246"/>
                      <a:pt x="1374901" y="358527"/>
                    </a:cubicBezTo>
                    <a:cubicBezTo>
                      <a:pt x="1350921" y="410007"/>
                      <a:pt x="1316067" y="451974"/>
                      <a:pt x="1276050" y="481613"/>
                    </a:cubicBezTo>
                    <a:lnTo>
                      <a:pt x="1271769" y="484235"/>
                    </a:lnTo>
                    <a:lnTo>
                      <a:pt x="1277449" y="502536"/>
                    </a:lnTo>
                    <a:cubicBezTo>
                      <a:pt x="1284222" y="535634"/>
                      <a:pt x="1287779" y="569904"/>
                      <a:pt x="1287779" y="605004"/>
                    </a:cubicBezTo>
                    <a:lnTo>
                      <a:pt x="1287779" y="908657"/>
                    </a:lnTo>
                    <a:cubicBezTo>
                      <a:pt x="1287779" y="1189461"/>
                      <a:pt x="1060142" y="1417098"/>
                      <a:pt x="779338" y="1417098"/>
                    </a:cubicBezTo>
                    <a:lnTo>
                      <a:pt x="655296" y="1417098"/>
                    </a:lnTo>
                    <a:cubicBezTo>
                      <a:pt x="374492" y="1417098"/>
                      <a:pt x="146855" y="1189461"/>
                      <a:pt x="146855" y="908657"/>
                    </a:cubicBezTo>
                    <a:lnTo>
                      <a:pt x="146855" y="605004"/>
                    </a:lnTo>
                    <a:lnTo>
                      <a:pt x="156120" y="513099"/>
                    </a:lnTo>
                    <a:lnTo>
                      <a:pt x="130022" y="497120"/>
                    </a:lnTo>
                    <a:cubicBezTo>
                      <a:pt x="90005" y="467481"/>
                      <a:pt x="55152" y="425514"/>
                      <a:pt x="31171" y="374034"/>
                    </a:cubicBezTo>
                    <a:cubicBezTo>
                      <a:pt x="-32776" y="236753"/>
                      <a:pt x="4813" y="83809"/>
                      <a:pt x="115128" y="32422"/>
                    </a:cubicBezTo>
                    <a:cubicBezTo>
                      <a:pt x="211653" y="-12541"/>
                      <a:pt x="331878" y="35149"/>
                      <a:pt x="403266" y="139742"/>
                    </a:cubicBezTo>
                    <a:lnTo>
                      <a:pt x="414624" y="159730"/>
                    </a:lnTo>
                    <a:lnTo>
                      <a:pt x="457388" y="136519"/>
                    </a:lnTo>
                    <a:cubicBezTo>
                      <a:pt x="518217" y="110790"/>
                      <a:pt x="585095" y="96563"/>
                      <a:pt x="655296" y="96563"/>
                    </a:cubicBezTo>
                    <a:lnTo>
                      <a:pt x="779338" y="96563"/>
                    </a:lnTo>
                    <a:cubicBezTo>
                      <a:pt x="849539" y="96563"/>
                      <a:pt x="916417" y="110790"/>
                      <a:pt x="977246" y="136519"/>
                    </a:cubicBezTo>
                    <a:lnTo>
                      <a:pt x="993738" y="145470"/>
                    </a:lnTo>
                    <a:lnTo>
                      <a:pt x="1036181" y="82997"/>
                    </a:lnTo>
                    <a:cubicBezTo>
                      <a:pt x="1084102" y="32937"/>
                      <a:pt x="1144585" y="3125"/>
                      <a:pt x="1204097" y="232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692" name="Google Shape;692;p6"/>
              <p:cNvGrpSpPr/>
              <p:nvPr/>
            </p:nvGrpSpPr>
            <p:grpSpPr>
              <a:xfrm>
                <a:off x="8510301" y="1122339"/>
                <a:ext cx="254359" cy="254359"/>
                <a:chOff x="4590167" y="1114237"/>
                <a:chExt cx="520800" cy="520800"/>
              </a:xfrm>
            </p:grpSpPr>
            <p:sp>
              <p:nvSpPr>
                <p:cNvPr id="693" name="Google Shape;693;p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p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p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96" name="Google Shape;696;p6"/>
              <p:cNvGrpSpPr/>
              <p:nvPr/>
            </p:nvGrpSpPr>
            <p:grpSpPr>
              <a:xfrm>
                <a:off x="9013928" y="1105183"/>
                <a:ext cx="254359" cy="254359"/>
                <a:chOff x="4590167" y="1114237"/>
                <a:chExt cx="520800" cy="520800"/>
              </a:xfrm>
            </p:grpSpPr>
            <p:sp>
              <p:nvSpPr>
                <p:cNvPr id="697" name="Google Shape;697;p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p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p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00" name="Google Shape;700;p6"/>
              <p:cNvSpPr/>
              <p:nvPr/>
            </p:nvSpPr>
            <p:spPr>
              <a:xfrm rot="-5400000">
                <a:off x="8862735" y="1565727"/>
                <a:ext cx="72000" cy="296700"/>
              </a:xfrm>
              <a:prstGeom prst="moon">
                <a:avLst>
                  <a:gd fmla="val 42471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6"/>
              <p:cNvSpPr/>
              <p:nvPr/>
            </p:nvSpPr>
            <p:spPr>
              <a:xfrm>
                <a:off x="8880748" y="1574464"/>
                <a:ext cx="36000" cy="1440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6"/>
              <p:cNvSpPr/>
              <p:nvPr/>
            </p:nvSpPr>
            <p:spPr>
              <a:xfrm>
                <a:off x="8259878" y="660063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6"/>
              <p:cNvSpPr/>
              <p:nvPr/>
            </p:nvSpPr>
            <p:spPr>
              <a:xfrm>
                <a:off x="9254011" y="630795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6"/>
              <p:cNvSpPr/>
              <p:nvPr/>
            </p:nvSpPr>
            <p:spPr>
              <a:xfrm>
                <a:off x="8719861" y="1423043"/>
                <a:ext cx="342900" cy="191100"/>
              </a:xfrm>
              <a:prstGeom prst="ellipse">
                <a:avLst/>
              </a:prstGeom>
              <a:solidFill>
                <a:srgbClr val="8A3F0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6"/>
              <p:cNvSpPr/>
              <p:nvPr/>
            </p:nvSpPr>
            <p:spPr>
              <a:xfrm>
                <a:off x="8719861" y="1259570"/>
                <a:ext cx="340084" cy="251170"/>
              </a:xfrm>
              <a:custGeom>
                <a:rect b="b" l="l" r="r" t="t"/>
                <a:pathLst>
                  <a:path extrusionOk="0" h="1674468" w="629785">
                    <a:moveTo>
                      <a:pt x="0" y="1595656"/>
                    </a:moveTo>
                    <a:lnTo>
                      <a:pt x="120937" y="42386"/>
                    </a:lnTo>
                    <a:lnTo>
                      <a:pt x="517976" y="0"/>
                    </a:lnTo>
                    <a:lnTo>
                      <a:pt x="629785" y="1595656"/>
                    </a:lnTo>
                    <a:cubicBezTo>
                      <a:pt x="413801" y="1668323"/>
                      <a:pt x="324985" y="1728880"/>
                      <a:pt x="0" y="1595656"/>
                    </a:cubicBezTo>
                    <a:close/>
                  </a:path>
                </a:pathLst>
              </a:custGeom>
              <a:solidFill>
                <a:srgbClr val="DF9F4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6"/>
              <p:cNvSpPr/>
              <p:nvPr/>
            </p:nvSpPr>
            <p:spPr>
              <a:xfrm flipH="1" rot="-5400000">
                <a:off x="9255546" y="1371095"/>
                <a:ext cx="99300" cy="465000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6"/>
              <p:cNvSpPr/>
              <p:nvPr/>
            </p:nvSpPr>
            <p:spPr>
              <a:xfrm flipH="1" rot="-3652686">
                <a:off x="9292972" y="1481112"/>
                <a:ext cx="99246" cy="464966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08" name="Google Shape;708;p6"/>
              <p:cNvGrpSpPr/>
              <p:nvPr/>
            </p:nvGrpSpPr>
            <p:grpSpPr>
              <a:xfrm flipH="1">
                <a:off x="8261462" y="1554954"/>
                <a:ext cx="496998" cy="316400"/>
                <a:chOff x="7832302" y="1621566"/>
                <a:chExt cx="496998" cy="316400"/>
              </a:xfrm>
            </p:grpSpPr>
            <p:sp>
              <p:nvSpPr>
                <p:cNvPr id="709" name="Google Shape;709;p6"/>
                <p:cNvSpPr/>
                <p:nvPr/>
              </p:nvSpPr>
              <p:spPr>
                <a:xfrm flipH="1" rot="-5400000">
                  <a:off x="8015152" y="1438716"/>
                  <a:ext cx="99300" cy="465000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10" name="Google Shape;710;p6"/>
                <p:cNvSpPr/>
                <p:nvPr/>
              </p:nvSpPr>
              <p:spPr>
                <a:xfrm flipH="1" rot="-3652686">
                  <a:off x="8052578" y="1548733"/>
                  <a:ext cx="99246" cy="464966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11" name="Google Shape;711;p6"/>
              <p:cNvSpPr/>
              <p:nvPr/>
            </p:nvSpPr>
            <p:spPr>
              <a:xfrm flipH="1" rot="-4561298">
                <a:off x="9133670" y="892014"/>
                <a:ext cx="144066" cy="300429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6"/>
              <p:cNvSpPr/>
              <p:nvPr/>
            </p:nvSpPr>
            <p:spPr>
              <a:xfrm flipH="1" rot="-6313422">
                <a:off x="8498914" y="911306"/>
                <a:ext cx="143952" cy="300270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6"/>
              <p:cNvSpPr/>
              <p:nvPr/>
            </p:nvSpPr>
            <p:spPr>
              <a:xfrm>
                <a:off x="8393101" y="387560"/>
                <a:ext cx="1065791" cy="566837"/>
              </a:xfrm>
              <a:custGeom>
                <a:rect b="b" l="l" r="r" t="t"/>
                <a:pathLst>
                  <a:path extrusionOk="0" h="587396" w="775121">
                    <a:moveTo>
                      <a:pt x="175614" y="187724"/>
                    </a:moveTo>
                    <a:cubicBezTo>
                      <a:pt x="117076" y="275719"/>
                      <a:pt x="58538" y="244243"/>
                      <a:pt x="0" y="272503"/>
                    </a:cubicBezTo>
                    <a:cubicBezTo>
                      <a:pt x="70649" y="280577"/>
                      <a:pt x="125369" y="396175"/>
                      <a:pt x="211947" y="296726"/>
                    </a:cubicBezTo>
                    <a:cubicBezTo>
                      <a:pt x="205891" y="393616"/>
                      <a:pt x="247624" y="428780"/>
                      <a:pt x="193780" y="587396"/>
                    </a:cubicBezTo>
                    <a:cubicBezTo>
                      <a:pt x="250299" y="538951"/>
                      <a:pt x="354607" y="530330"/>
                      <a:pt x="363338" y="442061"/>
                    </a:cubicBezTo>
                    <a:cubicBezTo>
                      <a:pt x="411783" y="488487"/>
                      <a:pt x="442307" y="481152"/>
                      <a:pt x="508673" y="581340"/>
                    </a:cubicBezTo>
                    <a:cubicBezTo>
                      <a:pt x="544514" y="434917"/>
                      <a:pt x="508673" y="423894"/>
                      <a:pt x="508673" y="345171"/>
                    </a:cubicBezTo>
                    <a:cubicBezTo>
                      <a:pt x="597489" y="361319"/>
                      <a:pt x="616614" y="359548"/>
                      <a:pt x="775121" y="393616"/>
                    </a:cubicBezTo>
                    <a:cubicBezTo>
                      <a:pt x="694407" y="281508"/>
                      <a:pt x="617674" y="304800"/>
                      <a:pt x="538951" y="260392"/>
                    </a:cubicBezTo>
                    <a:cubicBezTo>
                      <a:pt x="567211" y="244244"/>
                      <a:pt x="547682" y="232077"/>
                      <a:pt x="623730" y="211947"/>
                    </a:cubicBezTo>
                    <a:cubicBezTo>
                      <a:pt x="439667" y="128318"/>
                      <a:pt x="494543" y="211947"/>
                      <a:pt x="429950" y="211947"/>
                    </a:cubicBezTo>
                    <a:cubicBezTo>
                      <a:pt x="452154" y="147354"/>
                      <a:pt x="514182" y="108645"/>
                      <a:pt x="496562" y="18167"/>
                    </a:cubicBezTo>
                    <a:cubicBezTo>
                      <a:pt x="428232" y="86249"/>
                      <a:pt x="403709" y="74686"/>
                      <a:pt x="357282" y="102945"/>
                    </a:cubicBezTo>
                    <a:cubicBezTo>
                      <a:pt x="308591" y="-3052"/>
                      <a:pt x="224059" y="34315"/>
                      <a:pt x="157447" y="0"/>
                    </a:cubicBezTo>
                    <a:cubicBezTo>
                      <a:pt x="163503" y="62575"/>
                      <a:pt x="229293" y="77361"/>
                      <a:pt x="175614" y="18772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6"/>
              <p:cNvSpPr/>
              <p:nvPr/>
            </p:nvSpPr>
            <p:spPr>
              <a:xfrm flipH="1" rot="-7045161">
                <a:off x="10577165" y="5374334"/>
                <a:ext cx="143974" cy="143974"/>
              </a:xfrm>
              <a:prstGeom prst="ellipse">
                <a:avLst/>
              </a:pr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our main point">
  <p:cSld name="CUSTOM_6"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Google Shape;716;p7"/>
          <p:cNvGrpSpPr/>
          <p:nvPr/>
        </p:nvGrpSpPr>
        <p:grpSpPr>
          <a:xfrm>
            <a:off x="6773325" y="11"/>
            <a:ext cx="11372234" cy="6903095"/>
            <a:chOff x="0" y="-350348"/>
            <a:chExt cx="11919331" cy="7235190"/>
          </a:xfrm>
        </p:grpSpPr>
        <p:sp>
          <p:nvSpPr>
            <p:cNvPr id="717" name="Google Shape;717;p7"/>
            <p:cNvSpPr/>
            <p:nvPr/>
          </p:nvSpPr>
          <p:spPr>
            <a:xfrm>
              <a:off x="0" y="-350348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" name="Google Shape;718;p7"/>
            <p:cNvSpPr/>
            <p:nvPr/>
          </p:nvSpPr>
          <p:spPr>
            <a:xfrm>
              <a:off x="0" y="-219583"/>
              <a:ext cx="11632163" cy="7015006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19" name="Google Shape;719;p7"/>
          <p:cNvSpPr txBox="1"/>
          <p:nvPr>
            <p:ph type="title"/>
          </p:nvPr>
        </p:nvSpPr>
        <p:spPr>
          <a:xfrm>
            <a:off x="653675" y="1582350"/>
            <a:ext cx="8239200" cy="32091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720" name="Google Shape;720;p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12"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8"/>
          <p:cNvSpPr txBox="1"/>
          <p:nvPr>
            <p:ph type="title"/>
          </p:nvPr>
        </p:nvSpPr>
        <p:spPr>
          <a:xfrm>
            <a:off x="2559875" y="1123500"/>
            <a:ext cx="6978600" cy="4736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None/>
              <a:defRPr sz="12800"/>
            </a:lvl1pPr>
            <a:lvl2pPr lvl="1" rtl="0" algn="ctr">
              <a:spcBef>
                <a:spcPts val="0"/>
              </a:spcBef>
              <a:spcAft>
                <a:spcPts val="0"/>
              </a:spcAft>
              <a:buNone/>
              <a:defRPr sz="12800"/>
            </a:lvl2pPr>
            <a:lvl3pPr lvl="2" rtl="0" algn="ctr">
              <a:spcBef>
                <a:spcPts val="0"/>
              </a:spcBef>
              <a:spcAft>
                <a:spcPts val="0"/>
              </a:spcAft>
              <a:buNone/>
              <a:defRPr sz="12800"/>
            </a:lvl3pPr>
            <a:lvl4pPr lvl="3" rtl="0" algn="ctr">
              <a:spcBef>
                <a:spcPts val="0"/>
              </a:spcBef>
              <a:spcAft>
                <a:spcPts val="0"/>
              </a:spcAft>
              <a:buNone/>
              <a:defRPr sz="12800"/>
            </a:lvl4pPr>
            <a:lvl5pPr lvl="4" rtl="0" algn="ctr">
              <a:spcBef>
                <a:spcPts val="0"/>
              </a:spcBef>
              <a:spcAft>
                <a:spcPts val="0"/>
              </a:spcAft>
              <a:buNone/>
              <a:defRPr sz="12800"/>
            </a:lvl5pPr>
            <a:lvl6pPr lvl="5" rtl="0" algn="ctr">
              <a:spcBef>
                <a:spcPts val="0"/>
              </a:spcBef>
              <a:spcAft>
                <a:spcPts val="0"/>
              </a:spcAft>
              <a:buNone/>
              <a:defRPr sz="12800"/>
            </a:lvl6pPr>
            <a:lvl7pPr lvl="6" rtl="0" algn="ctr">
              <a:spcBef>
                <a:spcPts val="0"/>
              </a:spcBef>
              <a:spcAft>
                <a:spcPts val="0"/>
              </a:spcAft>
              <a:buNone/>
              <a:defRPr sz="12800"/>
            </a:lvl7pPr>
            <a:lvl8pPr lvl="7" rtl="0" algn="ctr">
              <a:spcBef>
                <a:spcPts val="0"/>
              </a:spcBef>
              <a:spcAft>
                <a:spcPts val="0"/>
              </a:spcAft>
              <a:buNone/>
              <a:defRPr sz="12800"/>
            </a:lvl8pPr>
            <a:lvl9pPr lvl="8" rtl="0" algn="ctr">
              <a:spcBef>
                <a:spcPts val="0"/>
              </a:spcBef>
              <a:spcAft>
                <a:spcPts val="0"/>
              </a:spcAft>
              <a:buNone/>
              <a:defRPr sz="12800"/>
            </a:lvl9pPr>
          </a:lstStyle>
          <a:p/>
        </p:txBody>
      </p:sp>
      <p:sp>
        <p:nvSpPr>
          <p:cNvPr id="723" name="Google Shape;723;p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24" name="Google Shape;724;p8"/>
          <p:cNvGrpSpPr/>
          <p:nvPr/>
        </p:nvGrpSpPr>
        <p:grpSpPr>
          <a:xfrm>
            <a:off x="-93567" y="1620263"/>
            <a:ext cx="1786360" cy="4806280"/>
            <a:chOff x="8193304" y="2434364"/>
            <a:chExt cx="1644142" cy="4423636"/>
          </a:xfrm>
        </p:grpSpPr>
        <p:sp>
          <p:nvSpPr>
            <p:cNvPr id="725" name="Google Shape;725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6" name="Google Shape;726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7" name="Google Shape;727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28" name="Google Shape;728;p8"/>
          <p:cNvGrpSpPr/>
          <p:nvPr/>
        </p:nvGrpSpPr>
        <p:grpSpPr>
          <a:xfrm>
            <a:off x="695748" y="1766791"/>
            <a:ext cx="1644142" cy="4423636"/>
            <a:chOff x="8193304" y="2434364"/>
            <a:chExt cx="1644142" cy="4423636"/>
          </a:xfrm>
        </p:grpSpPr>
        <p:sp>
          <p:nvSpPr>
            <p:cNvPr id="729" name="Google Shape;729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0" name="Google Shape;730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1" name="Google Shape;731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2" name="Google Shape;732;p8"/>
          <p:cNvGrpSpPr/>
          <p:nvPr/>
        </p:nvGrpSpPr>
        <p:grpSpPr>
          <a:xfrm>
            <a:off x="475754" y="2625685"/>
            <a:ext cx="1530039" cy="4116636"/>
            <a:chOff x="8193304" y="2434364"/>
            <a:chExt cx="1644142" cy="4423636"/>
          </a:xfrm>
        </p:grpSpPr>
        <p:sp>
          <p:nvSpPr>
            <p:cNvPr id="733" name="Google Shape;733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6" name="Google Shape;736;p8"/>
          <p:cNvGrpSpPr/>
          <p:nvPr/>
        </p:nvGrpSpPr>
        <p:grpSpPr>
          <a:xfrm>
            <a:off x="1151679" y="2751151"/>
            <a:ext cx="1408208" cy="3788844"/>
            <a:chOff x="8193304" y="2434364"/>
            <a:chExt cx="1644142" cy="4423636"/>
          </a:xfrm>
        </p:grpSpPr>
        <p:sp>
          <p:nvSpPr>
            <p:cNvPr id="737" name="Google Shape;737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0" name="Google Shape;740;p8"/>
          <p:cNvGrpSpPr/>
          <p:nvPr/>
        </p:nvGrpSpPr>
        <p:grpSpPr>
          <a:xfrm flipH="1">
            <a:off x="10405651" y="1462376"/>
            <a:ext cx="1786360" cy="4806280"/>
            <a:chOff x="8193304" y="2434364"/>
            <a:chExt cx="1644142" cy="4423636"/>
          </a:xfrm>
        </p:grpSpPr>
        <p:sp>
          <p:nvSpPr>
            <p:cNvPr id="741" name="Google Shape;741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4" name="Google Shape;744;p8"/>
          <p:cNvGrpSpPr/>
          <p:nvPr/>
        </p:nvGrpSpPr>
        <p:grpSpPr>
          <a:xfrm flipH="1">
            <a:off x="9758555" y="1608904"/>
            <a:ext cx="1644142" cy="4423636"/>
            <a:chOff x="8193304" y="2434364"/>
            <a:chExt cx="1644142" cy="4423636"/>
          </a:xfrm>
        </p:grpSpPr>
        <p:sp>
          <p:nvSpPr>
            <p:cNvPr id="745" name="Google Shape;745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48" name="Google Shape;748;p8"/>
          <p:cNvGrpSpPr/>
          <p:nvPr/>
        </p:nvGrpSpPr>
        <p:grpSpPr>
          <a:xfrm flipH="1">
            <a:off x="10092652" y="2467797"/>
            <a:ext cx="1530039" cy="4116636"/>
            <a:chOff x="8193304" y="2434364"/>
            <a:chExt cx="1644142" cy="4423636"/>
          </a:xfrm>
        </p:grpSpPr>
        <p:sp>
          <p:nvSpPr>
            <p:cNvPr id="749" name="Google Shape;749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2" name="Google Shape;752;p8"/>
          <p:cNvGrpSpPr/>
          <p:nvPr/>
        </p:nvGrpSpPr>
        <p:grpSpPr>
          <a:xfrm flipH="1">
            <a:off x="9538558" y="2593263"/>
            <a:ext cx="1408208" cy="3788844"/>
            <a:chOff x="8193304" y="2434364"/>
            <a:chExt cx="1644142" cy="4423636"/>
          </a:xfrm>
        </p:grpSpPr>
        <p:sp>
          <p:nvSpPr>
            <p:cNvPr id="753" name="Google Shape;753;p8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56" name="Google Shape;756;p8"/>
          <p:cNvGrpSpPr/>
          <p:nvPr/>
        </p:nvGrpSpPr>
        <p:grpSpPr>
          <a:xfrm>
            <a:off x="9409461" y="4106411"/>
            <a:ext cx="2782551" cy="2751587"/>
            <a:chOff x="0" y="2616032"/>
            <a:chExt cx="3849683" cy="3975132"/>
          </a:xfrm>
        </p:grpSpPr>
        <p:sp>
          <p:nvSpPr>
            <p:cNvPr id="757" name="Google Shape;757;p8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63" name="Google Shape;763;p8"/>
          <p:cNvGrpSpPr/>
          <p:nvPr/>
        </p:nvGrpSpPr>
        <p:grpSpPr>
          <a:xfrm flipH="1">
            <a:off x="11" y="4106411"/>
            <a:ext cx="2782551" cy="2751587"/>
            <a:chOff x="0" y="2616032"/>
            <a:chExt cx="3849683" cy="3975132"/>
          </a:xfrm>
        </p:grpSpPr>
        <p:sp>
          <p:nvSpPr>
            <p:cNvPr id="764" name="Google Shape;764;p8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e End">
  <p:cSld name="CUSTOM_12_1">
    <p:bg>
      <p:bgPr>
        <a:gradFill>
          <a:gsLst>
            <a:gs pos="0">
              <a:srgbClr val="3D85C6"/>
            </a:gs>
            <a:gs pos="13000">
              <a:srgbClr val="5B9BD5"/>
            </a:gs>
            <a:gs pos="100000">
              <a:srgbClr val="5B9BD5"/>
            </a:gs>
          </a:gsLst>
          <a:lin ang="5400012" scaled="0"/>
        </a:gradFill>
      </p:bgPr>
    </p:bg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771;p9"/>
          <p:cNvGrpSpPr/>
          <p:nvPr/>
        </p:nvGrpSpPr>
        <p:grpSpPr>
          <a:xfrm>
            <a:off x="3710399" y="650401"/>
            <a:ext cx="939173" cy="1300271"/>
            <a:chOff x="1857369" y="213901"/>
            <a:chExt cx="1358365" cy="1666800"/>
          </a:xfrm>
        </p:grpSpPr>
        <p:sp>
          <p:nvSpPr>
            <p:cNvPr id="772" name="Google Shape;772;p9"/>
            <p:cNvSpPr/>
            <p:nvPr/>
          </p:nvSpPr>
          <p:spPr>
            <a:xfrm flipH="1">
              <a:off x="2428172" y="213901"/>
              <a:ext cx="167700" cy="1666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9"/>
            <p:cNvSpPr/>
            <p:nvPr/>
          </p:nvSpPr>
          <p:spPr>
            <a:xfrm flipH="1">
              <a:off x="2596437" y="475201"/>
              <a:ext cx="186600" cy="14055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2079032" y="739801"/>
              <a:ext cx="174300" cy="11409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1955115" y="1011901"/>
              <a:ext cx="130200" cy="86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2250180" y="475201"/>
              <a:ext cx="186600" cy="14055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7" name="Google Shape;777;p9"/>
            <p:cNvSpPr/>
            <p:nvPr/>
          </p:nvSpPr>
          <p:spPr>
            <a:xfrm flipH="1">
              <a:off x="2779885" y="739801"/>
              <a:ext cx="174300" cy="11409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8" name="Google Shape;778;p9"/>
            <p:cNvSpPr/>
            <p:nvPr/>
          </p:nvSpPr>
          <p:spPr>
            <a:xfrm flipH="1">
              <a:off x="2950970" y="1011901"/>
              <a:ext cx="130200" cy="86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2387230" y="1671901"/>
              <a:ext cx="245400" cy="2088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3007534" y="1370701"/>
              <a:ext cx="208200" cy="5100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2851564" y="1492501"/>
              <a:ext cx="155400" cy="3882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2" name="Google Shape;782;p9"/>
            <p:cNvSpPr/>
            <p:nvPr/>
          </p:nvSpPr>
          <p:spPr>
            <a:xfrm flipH="1">
              <a:off x="1857369" y="1370701"/>
              <a:ext cx="208200" cy="5100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3" name="Google Shape;783;p9"/>
            <p:cNvSpPr/>
            <p:nvPr/>
          </p:nvSpPr>
          <p:spPr>
            <a:xfrm flipH="1">
              <a:off x="2069208" y="1492501"/>
              <a:ext cx="155400" cy="388200"/>
            </a:xfrm>
            <a:prstGeom prst="round2SameRect">
              <a:avLst>
                <a:gd fmla="val 50000" name="adj1"/>
                <a:gd fmla="val 0" name="adj2"/>
              </a:avLst>
            </a:prstGeom>
            <a:gradFill>
              <a:gsLst>
                <a:gs pos="0">
                  <a:srgbClr val="385623"/>
                </a:gs>
                <a:gs pos="19000">
                  <a:srgbClr val="385623"/>
                </a:gs>
                <a:gs pos="74000">
                  <a:srgbClr val="70AD47"/>
                </a:gs>
                <a:gs pos="100000">
                  <a:srgbClr val="70AD47"/>
                </a:gs>
              </a:gsLst>
              <a:lin ang="8100019" scaled="0"/>
            </a:gradFill>
            <a:ln cap="flat" cmpd="sng" w="19050">
              <a:solidFill>
                <a:srgbClr val="38761D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4" name="Google Shape;784;p9"/>
          <p:cNvSpPr/>
          <p:nvPr/>
        </p:nvSpPr>
        <p:spPr>
          <a:xfrm>
            <a:off x="-50" y="1873475"/>
            <a:ext cx="12192000" cy="4984200"/>
          </a:xfrm>
          <a:prstGeom prst="rect">
            <a:avLst/>
          </a:prstGeom>
          <a:gradFill>
            <a:gsLst>
              <a:gs pos="0">
                <a:srgbClr val="385623"/>
              </a:gs>
              <a:gs pos="19000">
                <a:srgbClr val="385623"/>
              </a:gs>
              <a:gs pos="74000">
                <a:srgbClr val="70AD47"/>
              </a:gs>
              <a:gs pos="100000">
                <a:srgbClr val="70AD47"/>
              </a:gs>
            </a:gsLst>
            <a:lin ang="16198662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85" name="Google Shape;785;p9"/>
          <p:cNvGrpSpPr/>
          <p:nvPr/>
        </p:nvGrpSpPr>
        <p:grpSpPr>
          <a:xfrm flipH="1">
            <a:off x="313991" y="2192366"/>
            <a:ext cx="793956" cy="2136174"/>
            <a:chOff x="8193304" y="2434364"/>
            <a:chExt cx="1644142" cy="4423636"/>
          </a:xfrm>
        </p:grpSpPr>
        <p:sp>
          <p:nvSpPr>
            <p:cNvPr id="786" name="Google Shape;786;p9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9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9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89" name="Google Shape;789;p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90" name="Google Shape;790;p9"/>
          <p:cNvGrpSpPr/>
          <p:nvPr/>
        </p:nvGrpSpPr>
        <p:grpSpPr>
          <a:xfrm flipH="1">
            <a:off x="829242" y="2192366"/>
            <a:ext cx="793956" cy="2136174"/>
            <a:chOff x="8193304" y="2434364"/>
            <a:chExt cx="1644142" cy="4423636"/>
          </a:xfrm>
        </p:grpSpPr>
        <p:sp>
          <p:nvSpPr>
            <p:cNvPr id="791" name="Google Shape;791;p9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2" name="Google Shape;792;p9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3" name="Google Shape;793;p9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4" name="Google Shape;794;p9"/>
          <p:cNvGrpSpPr/>
          <p:nvPr/>
        </p:nvGrpSpPr>
        <p:grpSpPr>
          <a:xfrm>
            <a:off x="0" y="1870725"/>
            <a:ext cx="8590262" cy="4989698"/>
            <a:chOff x="0" y="-373359"/>
            <a:chExt cx="11919331" cy="7242994"/>
          </a:xfrm>
        </p:grpSpPr>
        <p:sp>
          <p:nvSpPr>
            <p:cNvPr id="795" name="Google Shape;795;p9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6" name="Google Shape;796;p9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7" name="Google Shape;797;p9"/>
          <p:cNvGrpSpPr/>
          <p:nvPr/>
        </p:nvGrpSpPr>
        <p:grpSpPr>
          <a:xfrm flipH="1">
            <a:off x="607291" y="2781440"/>
            <a:ext cx="793956" cy="2136174"/>
            <a:chOff x="8193304" y="2434364"/>
            <a:chExt cx="1644142" cy="4423636"/>
          </a:xfrm>
        </p:grpSpPr>
        <p:sp>
          <p:nvSpPr>
            <p:cNvPr id="798" name="Google Shape;798;p9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99" name="Google Shape;799;p9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0" name="Google Shape;800;p9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1" name="Google Shape;801;p9"/>
          <p:cNvGrpSpPr/>
          <p:nvPr/>
        </p:nvGrpSpPr>
        <p:grpSpPr>
          <a:xfrm flipH="1">
            <a:off x="1209128" y="2416872"/>
            <a:ext cx="793956" cy="2136174"/>
            <a:chOff x="8193304" y="2434364"/>
            <a:chExt cx="1644142" cy="4423636"/>
          </a:xfrm>
        </p:grpSpPr>
        <p:sp>
          <p:nvSpPr>
            <p:cNvPr id="802" name="Google Shape;802;p9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3" name="Google Shape;803;p9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9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5" name="Google Shape;805;p9"/>
          <p:cNvGrpSpPr/>
          <p:nvPr/>
        </p:nvGrpSpPr>
        <p:grpSpPr>
          <a:xfrm>
            <a:off x="-47" y="3358567"/>
            <a:ext cx="2007995" cy="1985579"/>
            <a:chOff x="0" y="2616032"/>
            <a:chExt cx="3849683" cy="3975132"/>
          </a:xfrm>
        </p:grpSpPr>
        <p:sp>
          <p:nvSpPr>
            <p:cNvPr id="806" name="Google Shape;806;p9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9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9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9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9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9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12" name="Google Shape;812;p9"/>
          <p:cNvGrpSpPr/>
          <p:nvPr/>
        </p:nvGrpSpPr>
        <p:grpSpPr>
          <a:xfrm>
            <a:off x="10412571" y="3358584"/>
            <a:ext cx="1844338" cy="3152539"/>
            <a:chOff x="8193240" y="2069833"/>
            <a:chExt cx="3227753" cy="4806432"/>
          </a:xfrm>
        </p:grpSpPr>
        <p:grpSp>
          <p:nvGrpSpPr>
            <p:cNvPr id="813" name="Google Shape;813;p9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814" name="Google Shape;814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17" name="Google Shape;817;p9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818" name="Google Shape;818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9" name="Google Shape;819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0" name="Google Shape;820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1" name="Google Shape;821;p9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822" name="Google Shape;822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5" name="Google Shape;825;p9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826" name="Google Shape;826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29" name="Google Shape;829;p9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830" name="Google Shape;830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1" name="Google Shape;831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2" name="Google Shape;832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3" name="Google Shape;833;p9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834" name="Google Shape;834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41" name="Google Shape;841;p9"/>
          <p:cNvGrpSpPr/>
          <p:nvPr/>
        </p:nvGrpSpPr>
        <p:grpSpPr>
          <a:xfrm>
            <a:off x="9155371" y="3358584"/>
            <a:ext cx="1844338" cy="3152539"/>
            <a:chOff x="8193240" y="2069833"/>
            <a:chExt cx="3227753" cy="4806432"/>
          </a:xfrm>
        </p:grpSpPr>
        <p:grpSp>
          <p:nvGrpSpPr>
            <p:cNvPr id="842" name="Google Shape;842;p9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843" name="Google Shape;843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4" name="Google Shape;844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6" name="Google Shape;846;p9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847" name="Google Shape;847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9" name="Google Shape;849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0" name="Google Shape;850;p9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851" name="Google Shape;851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4" name="Google Shape;854;p9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855" name="Google Shape;855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6" name="Google Shape;856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8" name="Google Shape;858;p9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859" name="Google Shape;859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0" name="Google Shape;860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1" name="Google Shape;861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2" name="Google Shape;862;p9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863" name="Google Shape;863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4" name="Google Shape;864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5" name="Google Shape;865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6" name="Google Shape;866;p9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867" name="Google Shape;867;p9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8" name="Google Shape;868;p9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9" name="Google Shape;869;p9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70" name="Google Shape;870;p9"/>
          <p:cNvGrpSpPr/>
          <p:nvPr/>
        </p:nvGrpSpPr>
        <p:grpSpPr>
          <a:xfrm flipH="1">
            <a:off x="8896616" y="3958990"/>
            <a:ext cx="793956" cy="2136174"/>
            <a:chOff x="8193304" y="2434364"/>
            <a:chExt cx="1644142" cy="4423636"/>
          </a:xfrm>
        </p:grpSpPr>
        <p:sp>
          <p:nvSpPr>
            <p:cNvPr id="871" name="Google Shape;871;p9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74" name="Google Shape;874;p9"/>
          <p:cNvGrpSpPr/>
          <p:nvPr/>
        </p:nvGrpSpPr>
        <p:grpSpPr>
          <a:xfrm flipH="1">
            <a:off x="9083618" y="4553039"/>
            <a:ext cx="3097070" cy="2689972"/>
            <a:chOff x="0" y="2616032"/>
            <a:chExt cx="3849683" cy="3975132"/>
          </a:xfrm>
        </p:grpSpPr>
        <p:sp>
          <p:nvSpPr>
            <p:cNvPr id="875" name="Google Shape;875;p9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0" name="Google Shape;880;p9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1" name="Google Shape;881;p9"/>
          <p:cNvGrpSpPr/>
          <p:nvPr/>
        </p:nvGrpSpPr>
        <p:grpSpPr>
          <a:xfrm>
            <a:off x="304513" y="1020524"/>
            <a:ext cx="812921" cy="1082250"/>
            <a:chOff x="4635942" y="159405"/>
            <a:chExt cx="4222966" cy="5622079"/>
          </a:xfrm>
        </p:grpSpPr>
        <p:grpSp>
          <p:nvGrpSpPr>
            <p:cNvPr id="882" name="Google Shape;882;p9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883" name="Google Shape;883;p9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4" name="Google Shape;884;p9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5" name="Google Shape;885;p9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86" name="Google Shape;886;p9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887" name="Google Shape;887;p9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888" name="Google Shape;888;p9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889" name="Google Shape;889;p9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0" name="Google Shape;890;p9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1" name="Google Shape;891;p9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2" name="Google Shape;892;p9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93" name="Google Shape;893;p9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894" name="Google Shape;894;p9"/>
          <p:cNvGrpSpPr/>
          <p:nvPr/>
        </p:nvGrpSpPr>
        <p:grpSpPr>
          <a:xfrm>
            <a:off x="1107953" y="1096723"/>
            <a:ext cx="610641" cy="812953"/>
            <a:chOff x="4635942" y="159405"/>
            <a:chExt cx="4222966" cy="5622079"/>
          </a:xfrm>
        </p:grpSpPr>
        <p:grpSp>
          <p:nvGrpSpPr>
            <p:cNvPr id="895" name="Google Shape;895;p9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896" name="Google Shape;896;p9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7" name="Google Shape;897;p9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8" name="Google Shape;898;p9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99" name="Google Shape;899;p9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900" name="Google Shape;900;p9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01" name="Google Shape;901;p9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902" name="Google Shape;902;p9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3" name="Google Shape;903;p9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4" name="Google Shape;904;p9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5" name="Google Shape;905;p9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06" name="Google Shape;906;p9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07" name="Google Shape;907;p9"/>
          <p:cNvGrpSpPr/>
          <p:nvPr/>
        </p:nvGrpSpPr>
        <p:grpSpPr>
          <a:xfrm>
            <a:off x="1623200" y="1096719"/>
            <a:ext cx="1041806" cy="1386967"/>
            <a:chOff x="4635942" y="159405"/>
            <a:chExt cx="4222966" cy="5622079"/>
          </a:xfrm>
        </p:grpSpPr>
        <p:grpSp>
          <p:nvGrpSpPr>
            <p:cNvPr id="908" name="Google Shape;908;p9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909" name="Google Shape;909;p9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0" name="Google Shape;910;p9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1" name="Google Shape;911;p9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2" name="Google Shape;912;p9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913" name="Google Shape;913;p9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14" name="Google Shape;914;p9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915" name="Google Shape;915;p9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6" name="Google Shape;916;p9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p9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p9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9" name="Google Shape;919;p9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920" name="Google Shape;920;p9"/>
          <p:cNvGrpSpPr/>
          <p:nvPr/>
        </p:nvGrpSpPr>
        <p:grpSpPr>
          <a:xfrm>
            <a:off x="4632683" y="1976713"/>
            <a:ext cx="2807439" cy="4749304"/>
            <a:chOff x="7109366" y="71825"/>
            <a:chExt cx="4259504" cy="7205741"/>
          </a:xfrm>
        </p:grpSpPr>
        <p:grpSp>
          <p:nvGrpSpPr>
            <p:cNvPr id="921" name="Google Shape;921;p9"/>
            <p:cNvGrpSpPr/>
            <p:nvPr/>
          </p:nvGrpSpPr>
          <p:grpSpPr>
            <a:xfrm flipH="1" rot="-8463491">
              <a:off x="10560987" y="5062249"/>
              <a:ext cx="665743" cy="687726"/>
              <a:chOff x="6317415" y="4310589"/>
              <a:chExt cx="1087140" cy="1007030"/>
            </a:xfrm>
          </p:grpSpPr>
          <p:grpSp>
            <p:nvGrpSpPr>
              <p:cNvPr id="922" name="Google Shape;922;p9"/>
              <p:cNvGrpSpPr/>
              <p:nvPr/>
            </p:nvGrpSpPr>
            <p:grpSpPr>
              <a:xfrm rot="9550952">
                <a:off x="6566835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923" name="Google Shape;923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29" name="Google Shape;929;p9"/>
              <p:cNvGrpSpPr/>
              <p:nvPr/>
            </p:nvGrpSpPr>
            <p:grpSpPr>
              <a:xfrm rot="7832295">
                <a:off x="6593498" y="4405107"/>
                <a:ext cx="615943" cy="797154"/>
                <a:chOff x="7542155" y="5655958"/>
                <a:chExt cx="568013" cy="1445563"/>
              </a:xfrm>
            </p:grpSpPr>
            <p:sp>
              <p:nvSpPr>
                <p:cNvPr id="930" name="Google Shape;930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2" name="Google Shape;932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3" name="Google Shape;933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6" name="Google Shape;936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937" name="Google Shape;937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43" name="Google Shape;943;p9"/>
            <p:cNvGrpSpPr/>
            <p:nvPr/>
          </p:nvGrpSpPr>
          <p:grpSpPr>
            <a:xfrm>
              <a:off x="7109366" y="71825"/>
              <a:ext cx="3874242" cy="7205741"/>
              <a:chOff x="7109366" y="71825"/>
              <a:chExt cx="3874242" cy="7205741"/>
            </a:xfrm>
          </p:grpSpPr>
          <p:sp>
            <p:nvSpPr>
              <p:cNvPr id="944" name="Google Shape;944;p9"/>
              <p:cNvSpPr/>
              <p:nvPr/>
            </p:nvSpPr>
            <p:spPr>
              <a:xfrm flipH="1" rot="-9290290">
                <a:off x="9281035" y="4454135"/>
                <a:ext cx="1585982" cy="903059"/>
              </a:xfrm>
              <a:custGeom>
                <a:rect b="b" l="l" r="r" t="t"/>
                <a:pathLst>
                  <a:path extrusionOk="0" h="1003070" w="2043401">
                    <a:moveTo>
                      <a:pt x="0" y="831018"/>
                    </a:moveTo>
                    <a:lnTo>
                      <a:pt x="125869" y="739980"/>
                    </a:lnTo>
                    <a:cubicBezTo>
                      <a:pt x="243272" y="835883"/>
                      <a:pt x="421312" y="873161"/>
                      <a:pt x="588752" y="836896"/>
                    </a:cubicBezTo>
                    <a:cubicBezTo>
                      <a:pt x="799186" y="791319"/>
                      <a:pt x="943784" y="641016"/>
                      <a:pt x="937711" y="474163"/>
                    </a:cubicBezTo>
                    <a:lnTo>
                      <a:pt x="944684" y="473910"/>
                    </a:lnTo>
                    <a:lnTo>
                      <a:pt x="949668" y="425338"/>
                    </a:lnTo>
                    <a:cubicBezTo>
                      <a:pt x="990524" y="228142"/>
                      <a:pt x="1169053" y="65238"/>
                      <a:pt x="1410730" y="15346"/>
                    </a:cubicBezTo>
                    <a:cubicBezTo>
                      <a:pt x="1644684" y="-32951"/>
                      <a:pt x="1891393" y="34847"/>
                      <a:pt x="2043401" y="189208"/>
                    </a:cubicBezTo>
                    <a:lnTo>
                      <a:pt x="1914304" y="275608"/>
                    </a:lnTo>
                    <a:cubicBezTo>
                      <a:pt x="1800468" y="175498"/>
                      <a:pt x="1623901" y="131769"/>
                      <a:pt x="1455253" y="161920"/>
                    </a:cubicBezTo>
                    <a:cubicBezTo>
                      <a:pt x="1243300" y="199813"/>
                      <a:pt x="1093332" y="344758"/>
                      <a:pt x="1093332" y="511721"/>
                    </a:cubicBezTo>
                    <a:lnTo>
                      <a:pt x="1087294" y="511721"/>
                    </a:lnTo>
                    <a:lnTo>
                      <a:pt x="1084422" y="555264"/>
                    </a:lnTo>
                    <a:cubicBezTo>
                      <a:pt x="1050765" y="753816"/>
                      <a:pt x="878278" y="923105"/>
                      <a:pt x="638576" y="981754"/>
                    </a:cubicBezTo>
                    <a:cubicBezTo>
                      <a:pt x="406534" y="1038528"/>
                      <a:pt x="157522" y="979748"/>
                      <a:pt x="0" y="831018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5" name="Google Shape;945;p9"/>
              <p:cNvSpPr/>
              <p:nvPr/>
            </p:nvSpPr>
            <p:spPr>
              <a:xfrm rot="-10584884">
                <a:off x="7495001" y="1239153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6" name="Google Shape;946;p9"/>
              <p:cNvSpPr/>
              <p:nvPr/>
            </p:nvSpPr>
            <p:spPr>
              <a:xfrm flipH="1" rot="10584884">
                <a:off x="9073479" y="1294664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7" name="Google Shape;947;p9"/>
              <p:cNvSpPr/>
              <p:nvPr/>
            </p:nvSpPr>
            <p:spPr>
              <a:xfrm rot="4734872">
                <a:off x="6255328" y="3156094"/>
                <a:ext cx="5257168" cy="2586543"/>
              </a:xfrm>
              <a:custGeom>
                <a:rect b="b" l="l" r="r" t="t"/>
                <a:pathLst>
                  <a:path extrusionOk="0" h="2583493" w="5250969">
                    <a:moveTo>
                      <a:pt x="36048" y="681122"/>
                    </a:moveTo>
                    <a:cubicBezTo>
                      <a:pt x="208382" y="37413"/>
                      <a:pt x="978224" y="-112032"/>
                      <a:pt x="1705631" y="74695"/>
                    </a:cubicBezTo>
                    <a:cubicBezTo>
                      <a:pt x="2573116" y="297381"/>
                      <a:pt x="3072820" y="420315"/>
                      <a:pt x="4513255" y="856842"/>
                    </a:cubicBezTo>
                    <a:lnTo>
                      <a:pt x="4621525" y="889792"/>
                    </a:lnTo>
                    <a:lnTo>
                      <a:pt x="5164043" y="889793"/>
                    </a:lnTo>
                    <a:cubicBezTo>
                      <a:pt x="5212051" y="889793"/>
                      <a:pt x="5250969" y="928711"/>
                      <a:pt x="5250969" y="976719"/>
                    </a:cubicBezTo>
                    <a:lnTo>
                      <a:pt x="5250968" y="976719"/>
                    </a:lnTo>
                    <a:cubicBezTo>
                      <a:pt x="5250968" y="1000723"/>
                      <a:pt x="5241238" y="1022455"/>
                      <a:pt x="5225508" y="1038186"/>
                    </a:cubicBezTo>
                    <a:lnTo>
                      <a:pt x="5219630" y="1042148"/>
                    </a:lnTo>
                    <a:lnTo>
                      <a:pt x="5222019" y="1043758"/>
                    </a:lnTo>
                    <a:cubicBezTo>
                      <a:pt x="5237749" y="1059488"/>
                      <a:pt x="5247479" y="1081219"/>
                      <a:pt x="5247479" y="1105224"/>
                    </a:cubicBezTo>
                    <a:lnTo>
                      <a:pt x="5247478" y="1105225"/>
                    </a:lnTo>
                    <a:cubicBezTo>
                      <a:pt x="5247478" y="1129228"/>
                      <a:pt x="5237748" y="1150960"/>
                      <a:pt x="5222017" y="1166691"/>
                    </a:cubicBezTo>
                    <a:lnTo>
                      <a:pt x="5216140" y="1170653"/>
                    </a:lnTo>
                    <a:lnTo>
                      <a:pt x="5218528" y="1172263"/>
                    </a:lnTo>
                    <a:cubicBezTo>
                      <a:pt x="5234259" y="1187994"/>
                      <a:pt x="5243988" y="1209725"/>
                      <a:pt x="5243988" y="1233729"/>
                    </a:cubicBezTo>
                    <a:lnTo>
                      <a:pt x="5243987" y="1233730"/>
                    </a:lnTo>
                    <a:cubicBezTo>
                      <a:pt x="5243987" y="1257735"/>
                      <a:pt x="5234258" y="1279465"/>
                      <a:pt x="5218527" y="1295196"/>
                    </a:cubicBezTo>
                    <a:lnTo>
                      <a:pt x="5212649" y="1299160"/>
                    </a:lnTo>
                    <a:lnTo>
                      <a:pt x="5215038" y="1300770"/>
                    </a:lnTo>
                    <a:cubicBezTo>
                      <a:pt x="5230768" y="1316500"/>
                      <a:pt x="5240498" y="1338232"/>
                      <a:pt x="5240498" y="1362236"/>
                    </a:cubicBezTo>
                    <a:lnTo>
                      <a:pt x="5240497" y="1362237"/>
                    </a:lnTo>
                    <a:cubicBezTo>
                      <a:pt x="5240496" y="1410244"/>
                      <a:pt x="5201578" y="1449162"/>
                      <a:pt x="5153570" y="1449162"/>
                    </a:cubicBezTo>
                    <a:lnTo>
                      <a:pt x="4583160" y="1449161"/>
                    </a:lnTo>
                    <a:lnTo>
                      <a:pt x="4522558" y="1454079"/>
                    </a:lnTo>
                    <a:cubicBezTo>
                      <a:pt x="4182021" y="1463780"/>
                      <a:pt x="3315859" y="1276369"/>
                      <a:pt x="3163717" y="1266018"/>
                    </a:cubicBezTo>
                    <a:lnTo>
                      <a:pt x="3138019" y="1339480"/>
                    </a:lnTo>
                    <a:lnTo>
                      <a:pt x="4543596" y="1718031"/>
                    </a:lnTo>
                    <a:lnTo>
                      <a:pt x="4549178" y="1716713"/>
                    </a:lnTo>
                    <a:cubicBezTo>
                      <a:pt x="4639553" y="1781221"/>
                      <a:pt x="4993501" y="2019088"/>
                      <a:pt x="5085844" y="2105081"/>
                    </a:cubicBezTo>
                    <a:cubicBezTo>
                      <a:pt x="5125881" y="2135511"/>
                      <a:pt x="5133668" y="2192634"/>
                      <a:pt x="5103238" y="2232671"/>
                    </a:cubicBezTo>
                    <a:lnTo>
                      <a:pt x="5103237" y="2232670"/>
                    </a:lnTo>
                    <a:cubicBezTo>
                      <a:pt x="5088022" y="2252688"/>
                      <a:pt x="5066134" y="2264644"/>
                      <a:pt x="5043044" y="2267791"/>
                    </a:cubicBezTo>
                    <a:lnTo>
                      <a:pt x="5035630" y="2267371"/>
                    </a:lnTo>
                    <a:lnTo>
                      <a:pt x="5036602" y="2270229"/>
                    </a:lnTo>
                    <a:cubicBezTo>
                      <a:pt x="5039749" y="2293317"/>
                      <a:pt x="5034088" y="2317607"/>
                      <a:pt x="5018873" y="2337626"/>
                    </a:cubicBezTo>
                    <a:lnTo>
                      <a:pt x="5018873" y="2337625"/>
                    </a:lnTo>
                    <a:cubicBezTo>
                      <a:pt x="5003658" y="2357643"/>
                      <a:pt x="4981769" y="2369599"/>
                      <a:pt x="4958680" y="2372746"/>
                    </a:cubicBezTo>
                    <a:lnTo>
                      <a:pt x="4951266" y="2372325"/>
                    </a:lnTo>
                    <a:lnTo>
                      <a:pt x="4952237" y="2375183"/>
                    </a:lnTo>
                    <a:cubicBezTo>
                      <a:pt x="4955385" y="2398271"/>
                      <a:pt x="4949724" y="2422562"/>
                      <a:pt x="4934509" y="2442580"/>
                    </a:cubicBezTo>
                    <a:lnTo>
                      <a:pt x="4934508" y="2442579"/>
                    </a:lnTo>
                    <a:cubicBezTo>
                      <a:pt x="4919293" y="2462597"/>
                      <a:pt x="4897405" y="2474553"/>
                      <a:pt x="4874316" y="2477700"/>
                    </a:cubicBezTo>
                    <a:lnTo>
                      <a:pt x="4866331" y="2475600"/>
                    </a:lnTo>
                    <a:lnTo>
                      <a:pt x="4867873" y="2480137"/>
                    </a:lnTo>
                    <a:cubicBezTo>
                      <a:pt x="4871020" y="2503225"/>
                      <a:pt x="4865360" y="2527516"/>
                      <a:pt x="4850145" y="2547534"/>
                    </a:cubicBezTo>
                    <a:lnTo>
                      <a:pt x="4850144" y="2547533"/>
                    </a:lnTo>
                    <a:cubicBezTo>
                      <a:pt x="4819714" y="2587569"/>
                      <a:pt x="4762590" y="2595356"/>
                      <a:pt x="4722554" y="2564926"/>
                    </a:cubicBezTo>
                    <a:lnTo>
                      <a:pt x="4299607" y="2243459"/>
                    </a:lnTo>
                    <a:lnTo>
                      <a:pt x="4210945" y="2241222"/>
                    </a:lnTo>
                    <a:cubicBezTo>
                      <a:pt x="3552979" y="2213268"/>
                      <a:pt x="2356510" y="2031681"/>
                      <a:pt x="1453843" y="2012483"/>
                    </a:cubicBezTo>
                    <a:cubicBezTo>
                      <a:pt x="720188" y="1917156"/>
                      <a:pt x="-98790" y="1674730"/>
                      <a:pt x="9737" y="816501"/>
                    </a:cubicBezTo>
                    <a:cubicBezTo>
                      <a:pt x="15726" y="769147"/>
                      <a:pt x="24559" y="724037"/>
                      <a:pt x="36048" y="681122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8" name="Google Shape;948;p9"/>
              <p:cNvSpPr/>
              <p:nvPr/>
            </p:nvSpPr>
            <p:spPr>
              <a:xfrm>
                <a:off x="8097385" y="1689686"/>
                <a:ext cx="1597687" cy="3104700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9" name="Google Shape;949;p9"/>
              <p:cNvSpPr/>
              <p:nvPr/>
            </p:nvSpPr>
            <p:spPr>
              <a:xfrm>
                <a:off x="7557424" y="71825"/>
                <a:ext cx="2597865" cy="2592651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0" name="Google Shape;950;p9"/>
              <p:cNvSpPr/>
              <p:nvPr/>
            </p:nvSpPr>
            <p:spPr>
              <a:xfrm>
                <a:off x="8175216" y="532813"/>
                <a:ext cx="1406072" cy="1417098"/>
              </a:xfrm>
              <a:custGeom>
                <a:rect b="b" l="l" r="r" t="t"/>
                <a:pathLst>
                  <a:path extrusionOk="0" h="1417098" w="1406072">
                    <a:moveTo>
                      <a:pt x="1204097" y="232"/>
                    </a:moveTo>
                    <a:cubicBezTo>
                      <a:pt x="1233853" y="-1215"/>
                      <a:pt x="1263366" y="4068"/>
                      <a:pt x="1290945" y="16915"/>
                    </a:cubicBezTo>
                    <a:cubicBezTo>
                      <a:pt x="1401260" y="68302"/>
                      <a:pt x="1438849" y="221246"/>
                      <a:pt x="1374901" y="358527"/>
                    </a:cubicBezTo>
                    <a:cubicBezTo>
                      <a:pt x="1350921" y="410007"/>
                      <a:pt x="1316067" y="451974"/>
                      <a:pt x="1276050" y="481613"/>
                    </a:cubicBezTo>
                    <a:lnTo>
                      <a:pt x="1271769" y="484235"/>
                    </a:lnTo>
                    <a:lnTo>
                      <a:pt x="1277449" y="502536"/>
                    </a:lnTo>
                    <a:cubicBezTo>
                      <a:pt x="1284222" y="535634"/>
                      <a:pt x="1287779" y="569904"/>
                      <a:pt x="1287779" y="605004"/>
                    </a:cubicBezTo>
                    <a:lnTo>
                      <a:pt x="1287779" y="908657"/>
                    </a:lnTo>
                    <a:cubicBezTo>
                      <a:pt x="1287779" y="1189461"/>
                      <a:pt x="1060142" y="1417098"/>
                      <a:pt x="779338" y="1417098"/>
                    </a:cubicBezTo>
                    <a:lnTo>
                      <a:pt x="655296" y="1417098"/>
                    </a:lnTo>
                    <a:cubicBezTo>
                      <a:pt x="374492" y="1417098"/>
                      <a:pt x="146855" y="1189461"/>
                      <a:pt x="146855" y="908657"/>
                    </a:cubicBezTo>
                    <a:lnTo>
                      <a:pt x="146855" y="605004"/>
                    </a:lnTo>
                    <a:lnTo>
                      <a:pt x="156120" y="513099"/>
                    </a:lnTo>
                    <a:lnTo>
                      <a:pt x="130022" y="497120"/>
                    </a:lnTo>
                    <a:cubicBezTo>
                      <a:pt x="90005" y="467481"/>
                      <a:pt x="55152" y="425514"/>
                      <a:pt x="31171" y="374034"/>
                    </a:cubicBezTo>
                    <a:cubicBezTo>
                      <a:pt x="-32776" y="236753"/>
                      <a:pt x="4813" y="83809"/>
                      <a:pt x="115128" y="32422"/>
                    </a:cubicBezTo>
                    <a:cubicBezTo>
                      <a:pt x="211653" y="-12541"/>
                      <a:pt x="331878" y="35149"/>
                      <a:pt x="403266" y="139742"/>
                    </a:cubicBezTo>
                    <a:lnTo>
                      <a:pt x="414624" y="159730"/>
                    </a:lnTo>
                    <a:lnTo>
                      <a:pt x="457388" y="136519"/>
                    </a:lnTo>
                    <a:cubicBezTo>
                      <a:pt x="518217" y="110790"/>
                      <a:pt x="585095" y="96563"/>
                      <a:pt x="655296" y="96563"/>
                    </a:cubicBezTo>
                    <a:lnTo>
                      <a:pt x="779338" y="96563"/>
                    </a:lnTo>
                    <a:cubicBezTo>
                      <a:pt x="849539" y="96563"/>
                      <a:pt x="916417" y="110790"/>
                      <a:pt x="977246" y="136519"/>
                    </a:cubicBezTo>
                    <a:lnTo>
                      <a:pt x="993738" y="145470"/>
                    </a:lnTo>
                    <a:lnTo>
                      <a:pt x="1036181" y="82997"/>
                    </a:lnTo>
                    <a:cubicBezTo>
                      <a:pt x="1084102" y="32937"/>
                      <a:pt x="1144585" y="3125"/>
                      <a:pt x="1204097" y="232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51" name="Google Shape;951;p9"/>
              <p:cNvGrpSpPr/>
              <p:nvPr/>
            </p:nvGrpSpPr>
            <p:grpSpPr>
              <a:xfrm>
                <a:off x="8510301" y="1122339"/>
                <a:ext cx="254359" cy="254359"/>
                <a:chOff x="4590167" y="1114237"/>
                <a:chExt cx="520800" cy="520800"/>
              </a:xfrm>
            </p:grpSpPr>
            <p:sp>
              <p:nvSpPr>
                <p:cNvPr id="952" name="Google Shape;952;p9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p9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p9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55" name="Google Shape;955;p9"/>
              <p:cNvGrpSpPr/>
              <p:nvPr/>
            </p:nvGrpSpPr>
            <p:grpSpPr>
              <a:xfrm>
                <a:off x="9013928" y="1105183"/>
                <a:ext cx="254359" cy="254359"/>
                <a:chOff x="4590167" y="1114237"/>
                <a:chExt cx="520800" cy="520800"/>
              </a:xfrm>
            </p:grpSpPr>
            <p:sp>
              <p:nvSpPr>
                <p:cNvPr id="956" name="Google Shape;956;p9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7" name="Google Shape;957;p9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8" name="Google Shape;958;p9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59" name="Google Shape;959;p9"/>
              <p:cNvSpPr/>
              <p:nvPr/>
            </p:nvSpPr>
            <p:spPr>
              <a:xfrm rot="-5400000">
                <a:off x="8862735" y="1565727"/>
                <a:ext cx="72000" cy="296700"/>
              </a:xfrm>
              <a:prstGeom prst="moon">
                <a:avLst>
                  <a:gd fmla="val 42471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0" name="Google Shape;960;p9"/>
              <p:cNvSpPr/>
              <p:nvPr/>
            </p:nvSpPr>
            <p:spPr>
              <a:xfrm>
                <a:off x="8880748" y="1574464"/>
                <a:ext cx="36000" cy="1440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1" name="Google Shape;961;p9"/>
              <p:cNvSpPr/>
              <p:nvPr/>
            </p:nvSpPr>
            <p:spPr>
              <a:xfrm>
                <a:off x="8259878" y="660063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2" name="Google Shape;962;p9"/>
              <p:cNvSpPr/>
              <p:nvPr/>
            </p:nvSpPr>
            <p:spPr>
              <a:xfrm>
                <a:off x="9254011" y="630795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3" name="Google Shape;963;p9"/>
              <p:cNvSpPr/>
              <p:nvPr/>
            </p:nvSpPr>
            <p:spPr>
              <a:xfrm>
                <a:off x="8719861" y="1423043"/>
                <a:ext cx="342900" cy="191100"/>
              </a:xfrm>
              <a:prstGeom prst="ellipse">
                <a:avLst/>
              </a:prstGeom>
              <a:solidFill>
                <a:srgbClr val="8A3F0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4" name="Google Shape;964;p9"/>
              <p:cNvSpPr/>
              <p:nvPr/>
            </p:nvSpPr>
            <p:spPr>
              <a:xfrm>
                <a:off x="8719861" y="1259570"/>
                <a:ext cx="340084" cy="251170"/>
              </a:xfrm>
              <a:custGeom>
                <a:rect b="b" l="l" r="r" t="t"/>
                <a:pathLst>
                  <a:path extrusionOk="0" h="1674468" w="629785">
                    <a:moveTo>
                      <a:pt x="0" y="1595656"/>
                    </a:moveTo>
                    <a:lnTo>
                      <a:pt x="120937" y="42386"/>
                    </a:lnTo>
                    <a:lnTo>
                      <a:pt x="517976" y="0"/>
                    </a:lnTo>
                    <a:lnTo>
                      <a:pt x="629785" y="1595656"/>
                    </a:lnTo>
                    <a:cubicBezTo>
                      <a:pt x="413801" y="1668323"/>
                      <a:pt x="324985" y="1728880"/>
                      <a:pt x="0" y="1595656"/>
                    </a:cubicBezTo>
                    <a:close/>
                  </a:path>
                </a:pathLst>
              </a:custGeom>
              <a:solidFill>
                <a:srgbClr val="DF9F4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5" name="Google Shape;965;p9"/>
              <p:cNvSpPr/>
              <p:nvPr/>
            </p:nvSpPr>
            <p:spPr>
              <a:xfrm flipH="1" rot="-5400000">
                <a:off x="9255546" y="1371095"/>
                <a:ext cx="99300" cy="465000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6" name="Google Shape;966;p9"/>
              <p:cNvSpPr/>
              <p:nvPr/>
            </p:nvSpPr>
            <p:spPr>
              <a:xfrm flipH="1" rot="-3652686">
                <a:off x="9292972" y="1481112"/>
                <a:ext cx="99246" cy="464966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967" name="Google Shape;967;p9"/>
              <p:cNvGrpSpPr/>
              <p:nvPr/>
            </p:nvGrpSpPr>
            <p:grpSpPr>
              <a:xfrm flipH="1">
                <a:off x="8261462" y="1554954"/>
                <a:ext cx="496998" cy="316400"/>
                <a:chOff x="7832302" y="1621566"/>
                <a:chExt cx="496998" cy="316400"/>
              </a:xfrm>
            </p:grpSpPr>
            <p:sp>
              <p:nvSpPr>
                <p:cNvPr id="968" name="Google Shape;968;p9"/>
                <p:cNvSpPr/>
                <p:nvPr/>
              </p:nvSpPr>
              <p:spPr>
                <a:xfrm flipH="1" rot="-5400000">
                  <a:off x="8015152" y="1438716"/>
                  <a:ext cx="99300" cy="465000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9" name="Google Shape;969;p9"/>
                <p:cNvSpPr/>
                <p:nvPr/>
              </p:nvSpPr>
              <p:spPr>
                <a:xfrm flipH="1" rot="-3652686">
                  <a:off x="8052578" y="1548733"/>
                  <a:ext cx="99246" cy="464966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970" name="Google Shape;970;p9"/>
              <p:cNvSpPr/>
              <p:nvPr/>
            </p:nvSpPr>
            <p:spPr>
              <a:xfrm flipH="1" rot="-4561298">
                <a:off x="9133670" y="892014"/>
                <a:ext cx="144066" cy="300429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1" name="Google Shape;971;p9"/>
              <p:cNvSpPr/>
              <p:nvPr/>
            </p:nvSpPr>
            <p:spPr>
              <a:xfrm flipH="1" rot="-6313422">
                <a:off x="8498914" y="911306"/>
                <a:ext cx="143952" cy="300270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2" name="Google Shape;972;p9"/>
              <p:cNvSpPr/>
              <p:nvPr/>
            </p:nvSpPr>
            <p:spPr>
              <a:xfrm>
                <a:off x="8393101" y="387560"/>
                <a:ext cx="1065791" cy="566837"/>
              </a:xfrm>
              <a:custGeom>
                <a:rect b="b" l="l" r="r" t="t"/>
                <a:pathLst>
                  <a:path extrusionOk="0" h="587396" w="775121">
                    <a:moveTo>
                      <a:pt x="175614" y="187724"/>
                    </a:moveTo>
                    <a:cubicBezTo>
                      <a:pt x="117076" y="275719"/>
                      <a:pt x="58538" y="244243"/>
                      <a:pt x="0" y="272503"/>
                    </a:cubicBezTo>
                    <a:cubicBezTo>
                      <a:pt x="70649" y="280577"/>
                      <a:pt x="125369" y="396175"/>
                      <a:pt x="211947" y="296726"/>
                    </a:cubicBezTo>
                    <a:cubicBezTo>
                      <a:pt x="205891" y="393616"/>
                      <a:pt x="247624" y="428780"/>
                      <a:pt x="193780" y="587396"/>
                    </a:cubicBezTo>
                    <a:cubicBezTo>
                      <a:pt x="250299" y="538951"/>
                      <a:pt x="354607" y="530330"/>
                      <a:pt x="363338" y="442061"/>
                    </a:cubicBezTo>
                    <a:cubicBezTo>
                      <a:pt x="411783" y="488487"/>
                      <a:pt x="442307" y="481152"/>
                      <a:pt x="508673" y="581340"/>
                    </a:cubicBezTo>
                    <a:cubicBezTo>
                      <a:pt x="544514" y="434917"/>
                      <a:pt x="508673" y="423894"/>
                      <a:pt x="508673" y="345171"/>
                    </a:cubicBezTo>
                    <a:cubicBezTo>
                      <a:pt x="597489" y="361319"/>
                      <a:pt x="616614" y="359548"/>
                      <a:pt x="775121" y="393616"/>
                    </a:cubicBezTo>
                    <a:cubicBezTo>
                      <a:pt x="694407" y="281508"/>
                      <a:pt x="617674" y="304800"/>
                      <a:pt x="538951" y="260392"/>
                    </a:cubicBezTo>
                    <a:cubicBezTo>
                      <a:pt x="567211" y="244244"/>
                      <a:pt x="547682" y="232077"/>
                      <a:pt x="623730" y="211947"/>
                    </a:cubicBezTo>
                    <a:cubicBezTo>
                      <a:pt x="439667" y="128318"/>
                      <a:pt x="494543" y="211947"/>
                      <a:pt x="429950" y="211947"/>
                    </a:cubicBezTo>
                    <a:cubicBezTo>
                      <a:pt x="452154" y="147354"/>
                      <a:pt x="514182" y="108645"/>
                      <a:pt x="496562" y="18167"/>
                    </a:cubicBezTo>
                    <a:cubicBezTo>
                      <a:pt x="428232" y="86249"/>
                      <a:pt x="403709" y="74686"/>
                      <a:pt x="357282" y="102945"/>
                    </a:cubicBezTo>
                    <a:cubicBezTo>
                      <a:pt x="308591" y="-3052"/>
                      <a:pt x="224059" y="34315"/>
                      <a:pt x="157447" y="0"/>
                    </a:cubicBezTo>
                    <a:cubicBezTo>
                      <a:pt x="163503" y="62575"/>
                      <a:pt x="229293" y="77361"/>
                      <a:pt x="175614" y="18772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3" name="Google Shape;973;p9"/>
              <p:cNvSpPr/>
              <p:nvPr/>
            </p:nvSpPr>
            <p:spPr>
              <a:xfrm flipH="1" rot="-7045161">
                <a:off x="10577165" y="5374334"/>
                <a:ext cx="143974" cy="143974"/>
              </a:xfrm>
              <a:prstGeom prst="ellipse">
                <a:avLst/>
              </a:pr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74" name="Google Shape;974;p9"/>
          <p:cNvGrpSpPr/>
          <p:nvPr/>
        </p:nvGrpSpPr>
        <p:grpSpPr>
          <a:xfrm>
            <a:off x="527095" y="1950673"/>
            <a:ext cx="2462078" cy="4496359"/>
            <a:chOff x="289097" y="168488"/>
            <a:chExt cx="3274040" cy="5979201"/>
          </a:xfrm>
        </p:grpSpPr>
        <p:grpSp>
          <p:nvGrpSpPr>
            <p:cNvPr id="975" name="Google Shape;975;p9"/>
            <p:cNvGrpSpPr/>
            <p:nvPr/>
          </p:nvGrpSpPr>
          <p:grpSpPr>
            <a:xfrm>
              <a:off x="289097" y="168488"/>
              <a:ext cx="3274040" cy="5979201"/>
              <a:chOff x="755921" y="221428"/>
              <a:chExt cx="3274040" cy="5979201"/>
            </a:xfrm>
          </p:grpSpPr>
          <p:grpSp>
            <p:nvGrpSpPr>
              <p:cNvPr id="976" name="Google Shape;976;p9"/>
              <p:cNvGrpSpPr/>
              <p:nvPr/>
            </p:nvGrpSpPr>
            <p:grpSpPr>
              <a:xfrm>
                <a:off x="755921" y="221428"/>
                <a:ext cx="3274040" cy="5979201"/>
                <a:chOff x="3326687" y="906820"/>
                <a:chExt cx="2725641" cy="4977690"/>
              </a:xfrm>
            </p:grpSpPr>
            <p:grpSp>
              <p:nvGrpSpPr>
                <p:cNvPr id="977" name="Google Shape;977;p9"/>
                <p:cNvGrpSpPr/>
                <p:nvPr/>
              </p:nvGrpSpPr>
              <p:grpSpPr>
                <a:xfrm>
                  <a:off x="4824845" y="3987521"/>
                  <a:ext cx="416873" cy="1804685"/>
                  <a:chOff x="2574285" y="4083191"/>
                  <a:chExt cx="508444" cy="2263779"/>
                </a:xfrm>
              </p:grpSpPr>
              <p:sp>
                <p:nvSpPr>
                  <p:cNvPr id="978" name="Google Shape;978;p9"/>
                  <p:cNvSpPr/>
                  <p:nvPr/>
                </p:nvSpPr>
                <p:spPr>
                  <a:xfrm rot="-5400000">
                    <a:off x="2205954" y="4451522"/>
                    <a:ext cx="1245105" cy="508443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79" name="Google Shape;979;p9"/>
                  <p:cNvSpPr/>
                  <p:nvPr/>
                </p:nvSpPr>
                <p:spPr>
                  <a:xfrm rot="-5400000">
                    <a:off x="2205954" y="5470196"/>
                    <a:ext cx="1245105" cy="508444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80" name="Google Shape;980;p9"/>
                <p:cNvGrpSpPr/>
                <p:nvPr/>
              </p:nvGrpSpPr>
              <p:grpSpPr>
                <a:xfrm>
                  <a:off x="4154884" y="3955607"/>
                  <a:ext cx="465629" cy="1801970"/>
                  <a:chOff x="1791914" y="4049009"/>
                  <a:chExt cx="567909" cy="2263781"/>
                </a:xfrm>
              </p:grpSpPr>
              <p:sp>
                <p:nvSpPr>
                  <p:cNvPr id="981" name="Google Shape;981;p9"/>
                  <p:cNvSpPr/>
                  <p:nvPr/>
                </p:nvSpPr>
                <p:spPr>
                  <a:xfrm rot="-5400000">
                    <a:off x="1453317" y="4387608"/>
                    <a:ext cx="1245105" cy="567908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2" name="Google Shape;982;p9"/>
                  <p:cNvSpPr/>
                  <p:nvPr/>
                </p:nvSpPr>
                <p:spPr>
                  <a:xfrm rot="-5400000">
                    <a:off x="1453315" y="5406285"/>
                    <a:ext cx="1245105" cy="567906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83" name="Google Shape;983;p9"/>
                <p:cNvSpPr/>
                <p:nvPr/>
              </p:nvSpPr>
              <p:spPr>
                <a:xfrm rot="-5400000">
                  <a:off x="4416780" y="2468591"/>
                  <a:ext cx="562284" cy="308640"/>
                </a:xfrm>
                <a:prstGeom prst="flowChartOnlineStorage">
                  <a:avLst/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4" name="Google Shape;984;p9"/>
                <p:cNvSpPr/>
                <p:nvPr/>
              </p:nvSpPr>
              <p:spPr>
                <a:xfrm rot="-5400000">
                  <a:off x="4347713" y="1791835"/>
                  <a:ext cx="692250" cy="695378"/>
                </a:xfrm>
                <a:custGeom>
                  <a:rect b="b" l="l" r="r" t="t"/>
                  <a:pathLst>
                    <a:path extrusionOk="0" h="9940" w="10000">
                      <a:moveTo>
                        <a:pt x="1776" y="0"/>
                      </a:moveTo>
                      <a:lnTo>
                        <a:pt x="10000" y="0"/>
                      </a:lnTo>
                      <a:cubicBezTo>
                        <a:pt x="9019" y="0"/>
                        <a:pt x="8891" y="3313"/>
                        <a:pt x="8879" y="4970"/>
                      </a:cubicBezTo>
                      <a:cubicBezTo>
                        <a:pt x="8867" y="6627"/>
                        <a:pt x="8946" y="9940"/>
                        <a:pt x="9928" y="9940"/>
                      </a:cubicBezTo>
                      <a:lnTo>
                        <a:pt x="1776" y="9940"/>
                      </a:lnTo>
                      <a:cubicBezTo>
                        <a:pt x="795" y="9940"/>
                        <a:pt x="0" y="7714"/>
                        <a:pt x="0" y="4970"/>
                      </a:cubicBezTo>
                      <a:cubicBezTo>
                        <a:pt x="0" y="2225"/>
                        <a:pt x="795" y="0"/>
                        <a:pt x="17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5" name="Google Shape;985;p9"/>
                <p:cNvSpPr/>
                <p:nvPr/>
              </p:nvSpPr>
              <p:spPr>
                <a:xfrm rot="861407">
                  <a:off x="4362710" y="999678"/>
                  <a:ext cx="873452" cy="986167"/>
                </a:xfrm>
                <a:custGeom>
                  <a:rect b="b" l="l" r="r" t="t"/>
                  <a:pathLst>
                    <a:path extrusionOk="0" h="2388254" w="2014702">
                      <a:moveTo>
                        <a:pt x="1030878" y="0"/>
                      </a:moveTo>
                      <a:cubicBezTo>
                        <a:pt x="1068328" y="0"/>
                        <a:pt x="1098697" y="21485"/>
                        <a:pt x="1098697" y="48009"/>
                      </a:cubicBezTo>
                      <a:cubicBezTo>
                        <a:pt x="1098525" y="294176"/>
                        <a:pt x="1098354" y="540342"/>
                        <a:pt x="1098182" y="786509"/>
                      </a:cubicBezTo>
                      <a:lnTo>
                        <a:pt x="2014702" y="1987620"/>
                      </a:lnTo>
                      <a:cubicBezTo>
                        <a:pt x="1430770" y="2343755"/>
                        <a:pt x="646497" y="2564809"/>
                        <a:pt x="0" y="2203862"/>
                      </a:cubicBezTo>
                      <a:lnTo>
                        <a:pt x="962425" y="787074"/>
                      </a:lnTo>
                      <a:cubicBezTo>
                        <a:pt x="962637" y="540719"/>
                        <a:pt x="962848" y="294364"/>
                        <a:pt x="963060" y="48009"/>
                      </a:cubicBezTo>
                      <a:cubicBezTo>
                        <a:pt x="963060" y="21485"/>
                        <a:pt x="993429" y="0"/>
                        <a:pt x="10308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6" name="Google Shape;986;p9"/>
                <p:cNvSpPr/>
                <p:nvPr/>
              </p:nvSpPr>
              <p:spPr>
                <a:xfrm rot="-5400000">
                  <a:off x="3703828" y="2822909"/>
                  <a:ext cx="1942300" cy="1206975"/>
                </a:xfrm>
                <a:custGeom>
                  <a:rect b="b" l="l" r="r" t="t"/>
                  <a:pathLst>
                    <a:path extrusionOk="0" h="10000" w="10000">
                      <a:moveTo>
                        <a:pt x="2042" y="0"/>
                      </a:moveTo>
                      <a:lnTo>
                        <a:pt x="9839" y="0"/>
                      </a:lnTo>
                      <a:cubicBezTo>
                        <a:pt x="9615" y="1263"/>
                        <a:pt x="9176" y="3490"/>
                        <a:pt x="9203" y="5151"/>
                      </a:cubicBezTo>
                      <a:cubicBezTo>
                        <a:pt x="9230" y="6812"/>
                        <a:pt x="9676" y="8669"/>
                        <a:pt x="10000" y="9966"/>
                      </a:cubicBezTo>
                      <a:lnTo>
                        <a:pt x="2042" y="10000"/>
                      </a:lnTo>
                      <a:cubicBezTo>
                        <a:pt x="914" y="10000"/>
                        <a:pt x="0" y="7761"/>
                        <a:pt x="0" y="5000"/>
                      </a:cubicBezTo>
                      <a:cubicBezTo>
                        <a:pt x="0" y="2239"/>
                        <a:pt x="914" y="0"/>
                        <a:pt x="204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87" name="Google Shape;987;p9"/>
                <p:cNvGrpSpPr/>
                <p:nvPr/>
              </p:nvGrpSpPr>
              <p:grpSpPr>
                <a:xfrm rot="-1279506">
                  <a:off x="5147320" y="2635151"/>
                  <a:ext cx="622772" cy="1669466"/>
                  <a:chOff x="2102929" y="4004132"/>
                  <a:chExt cx="905184" cy="2094213"/>
                </a:xfrm>
              </p:grpSpPr>
              <p:sp>
                <p:nvSpPr>
                  <p:cNvPr id="988" name="Google Shape;988;p9"/>
                  <p:cNvSpPr/>
                  <p:nvPr/>
                </p:nvSpPr>
                <p:spPr>
                  <a:xfrm rot="-4120387">
                    <a:off x="1999550" y="5285849"/>
                    <a:ext cx="1034693" cy="484829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p9"/>
                  <p:cNvSpPr/>
                  <p:nvPr/>
                </p:nvSpPr>
                <p:spPr>
                  <a:xfrm rot="-5400000">
                    <a:off x="2124000" y="4365124"/>
                    <a:ext cx="1245105" cy="523122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90" name="Google Shape;990;p9"/>
                <p:cNvSpPr/>
                <p:nvPr/>
              </p:nvSpPr>
              <p:spPr>
                <a:xfrm rot="-1260149">
                  <a:off x="5078544" y="2425599"/>
                  <a:ext cx="387547" cy="423538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991" name="Google Shape;991;p9"/>
                <p:cNvGrpSpPr/>
                <p:nvPr/>
              </p:nvGrpSpPr>
              <p:grpSpPr>
                <a:xfrm flipH="1">
                  <a:off x="3326687" y="2389020"/>
                  <a:ext cx="1209498" cy="1999328"/>
                  <a:chOff x="270651" y="2798093"/>
                  <a:chExt cx="1209498" cy="1999328"/>
                </a:xfrm>
              </p:grpSpPr>
              <p:grpSp>
                <p:nvGrpSpPr>
                  <p:cNvPr id="992" name="Google Shape;992;p9"/>
                  <p:cNvGrpSpPr/>
                  <p:nvPr/>
                </p:nvGrpSpPr>
                <p:grpSpPr>
                  <a:xfrm rot="-1279506">
                    <a:off x="545086" y="3099535"/>
                    <a:ext cx="660627" cy="1633691"/>
                    <a:chOff x="2039911" y="4021797"/>
                    <a:chExt cx="960204" cy="2049336"/>
                  </a:xfrm>
                </p:grpSpPr>
                <p:sp>
                  <p:nvSpPr>
                    <p:cNvPr id="993" name="Google Shape;993;p9"/>
                    <p:cNvSpPr/>
                    <p:nvPr/>
                  </p:nvSpPr>
                  <p:spPr>
                    <a:xfrm rot="-3806470">
                      <a:off x="1944920" y="5264140"/>
                      <a:ext cx="1074007" cy="451459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994" name="Google Shape;994;p9"/>
                    <p:cNvSpPr/>
                    <p:nvPr/>
                  </p:nvSpPr>
                  <p:spPr>
                    <a:xfrm rot="-5400000">
                      <a:off x="2138649" y="4405436"/>
                      <a:ext cx="1245105" cy="477827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995" name="Google Shape;995;p9"/>
                  <p:cNvSpPr/>
                  <p:nvPr/>
                </p:nvSpPr>
                <p:spPr>
                  <a:xfrm rot="-1221500">
                    <a:off x="547773" y="2846817"/>
                    <a:ext cx="356147" cy="423352"/>
                  </a:xfrm>
                  <a:prstGeom prst="round2SameRect">
                    <a:avLst>
                      <a:gd fmla="val 50000" name="adj1"/>
                      <a:gd fmla="val 0" name="adj2"/>
                    </a:avLst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96" name="Google Shape;996;p9"/>
                <p:cNvSpPr/>
                <p:nvPr/>
              </p:nvSpPr>
              <p:spPr>
                <a:xfrm>
                  <a:off x="4135589" y="5567410"/>
                  <a:ext cx="4920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97" name="Google Shape;997;p9"/>
                <p:cNvSpPr/>
                <p:nvPr/>
              </p:nvSpPr>
              <p:spPr>
                <a:xfrm>
                  <a:off x="4821212" y="5564555"/>
                  <a:ext cx="4404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98" name="Google Shape;998;p9"/>
              <p:cNvGrpSpPr/>
              <p:nvPr/>
            </p:nvGrpSpPr>
            <p:grpSpPr>
              <a:xfrm>
                <a:off x="2144701" y="1624890"/>
                <a:ext cx="517954" cy="293936"/>
                <a:chOff x="4779025" y="2836082"/>
                <a:chExt cx="648984" cy="368294"/>
              </a:xfrm>
            </p:grpSpPr>
            <p:grpSp>
              <p:nvGrpSpPr>
                <p:cNvPr id="999" name="Google Shape;999;p9"/>
                <p:cNvGrpSpPr/>
                <p:nvPr/>
              </p:nvGrpSpPr>
              <p:grpSpPr>
                <a:xfrm>
                  <a:off x="4779025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1000" name="Google Shape;1000;p9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p9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2" name="Google Shape;1002;p9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03" name="Google Shape;1003;p9"/>
                <p:cNvGrpSpPr/>
                <p:nvPr/>
              </p:nvGrpSpPr>
              <p:grpSpPr>
                <a:xfrm>
                  <a:off x="5173650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1004" name="Google Shape;1004;p9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p9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6" name="Google Shape;1006;p9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007" name="Google Shape;1007;p9"/>
                <p:cNvSpPr/>
                <p:nvPr/>
              </p:nvSpPr>
              <p:spPr>
                <a:xfrm>
                  <a:off x="5033236" y="3059176"/>
                  <a:ext cx="145200" cy="145200"/>
                </a:xfrm>
                <a:prstGeom prst="ellipse">
                  <a:avLst/>
                </a:prstGeom>
                <a:solidFill>
                  <a:srgbClr val="757070"/>
                </a:solidFill>
                <a:ln>
                  <a:noFill/>
                </a:ln>
                <a:effectLst>
                  <a:outerShdw blurRad="50800" rotWithShape="0" algn="tl" dir="27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008" name="Google Shape;1008;p9"/>
              <p:cNvSpPr/>
              <p:nvPr/>
            </p:nvSpPr>
            <p:spPr>
              <a:xfrm rot="-5400000">
                <a:off x="2382953" y="1837967"/>
                <a:ext cx="48300" cy="296700"/>
              </a:xfrm>
              <a:prstGeom prst="moon">
                <a:avLst>
                  <a:gd fmla="val 42471" name="adj"/>
                </a:avLst>
              </a:prstGeom>
              <a:solidFill>
                <a:srgbClr val="3A38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09" name="Google Shape;1009;p9"/>
            <p:cNvGrpSpPr/>
            <p:nvPr/>
          </p:nvGrpSpPr>
          <p:grpSpPr>
            <a:xfrm>
              <a:off x="682419" y="3307056"/>
              <a:ext cx="1920649" cy="1146144"/>
              <a:chOff x="5526923" y="3803617"/>
              <a:chExt cx="1920649" cy="1146144"/>
            </a:xfrm>
          </p:grpSpPr>
          <p:sp>
            <p:nvSpPr>
              <p:cNvPr id="1010" name="Google Shape;1010;p9"/>
              <p:cNvSpPr/>
              <p:nvPr/>
            </p:nvSpPr>
            <p:spPr>
              <a:xfrm rot="-1394319">
                <a:off x="6733035" y="4243360"/>
                <a:ext cx="619675" cy="608802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1" name="Google Shape;1011;p9"/>
              <p:cNvSpPr/>
              <p:nvPr/>
            </p:nvSpPr>
            <p:spPr>
              <a:xfrm rot="9418425">
                <a:off x="6566668" y="3889884"/>
                <a:ext cx="523836" cy="405265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2" name="Google Shape;1012;p9"/>
              <p:cNvSpPr/>
              <p:nvPr/>
            </p:nvSpPr>
            <p:spPr>
              <a:xfrm flipH="1" rot="3999669">
                <a:off x="6335939" y="3621695"/>
                <a:ext cx="64367" cy="1803837"/>
              </a:xfrm>
              <a:prstGeom prst="roundRect">
                <a:avLst>
                  <a:gd fmla="val 50000" name="adj"/>
                </a:avLst>
              </a:prstGeom>
              <a:solidFill>
                <a:srgbClr val="805430"/>
              </a:soli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3" name="Google Shape;1013;p9"/>
            <p:cNvGrpSpPr/>
            <p:nvPr/>
          </p:nvGrpSpPr>
          <p:grpSpPr>
            <a:xfrm rot="3905636">
              <a:off x="896814" y="4110891"/>
              <a:ext cx="240116" cy="341248"/>
              <a:chOff x="1886329" y="-423894"/>
              <a:chExt cx="240248" cy="341467"/>
            </a:xfrm>
          </p:grpSpPr>
          <p:sp>
            <p:nvSpPr>
              <p:cNvPr id="1014" name="Google Shape;1014;p9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5" name="Google Shape;1015;p9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6" name="Google Shape;1016;p9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7" name="Google Shape;1017;p9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8" name="Google Shape;1018;p9"/>
            <p:cNvGrpSpPr/>
            <p:nvPr/>
          </p:nvGrpSpPr>
          <p:grpSpPr>
            <a:xfrm rot="5594346">
              <a:off x="2839586" y="4138597"/>
              <a:ext cx="261495" cy="371598"/>
              <a:chOff x="1886329" y="-423894"/>
              <a:chExt cx="240248" cy="341467"/>
            </a:xfrm>
          </p:grpSpPr>
          <p:sp>
            <p:nvSpPr>
              <p:cNvPr id="1019" name="Google Shape;1019;p9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0" name="Google Shape;1020;p9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1" name="Google Shape;1021;p9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2" name="Google Shape;1022;p9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23" name="Google Shape;1023;p9"/>
          <p:cNvGrpSpPr/>
          <p:nvPr/>
        </p:nvGrpSpPr>
        <p:grpSpPr>
          <a:xfrm>
            <a:off x="2875444" y="2102774"/>
            <a:ext cx="2945252" cy="4710939"/>
            <a:chOff x="5012992" y="526840"/>
            <a:chExt cx="3916559" cy="6264546"/>
          </a:xfrm>
        </p:grpSpPr>
        <p:sp>
          <p:nvSpPr>
            <p:cNvPr id="1024" name="Google Shape;1024;p9"/>
            <p:cNvSpPr/>
            <p:nvPr/>
          </p:nvSpPr>
          <p:spPr>
            <a:xfrm>
              <a:off x="6480533" y="1018354"/>
              <a:ext cx="890100" cy="1108200"/>
            </a:xfrm>
            <a:prstGeom prst="ellipse">
              <a:avLst/>
            </a:prstGeom>
            <a:solidFill>
              <a:srgbClr val="F7CA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25" name="Google Shape;1025;p9"/>
            <p:cNvGrpSpPr/>
            <p:nvPr/>
          </p:nvGrpSpPr>
          <p:grpSpPr>
            <a:xfrm>
              <a:off x="6580184" y="639761"/>
              <a:ext cx="938081" cy="868969"/>
              <a:chOff x="8679110" y="2251673"/>
              <a:chExt cx="1087126" cy="1007033"/>
            </a:xfrm>
          </p:grpSpPr>
          <p:grpSp>
            <p:nvGrpSpPr>
              <p:cNvPr id="1026" name="Google Shape;1026;p9"/>
              <p:cNvGrpSpPr/>
              <p:nvPr/>
            </p:nvGrpSpPr>
            <p:grpSpPr>
              <a:xfrm rot="9550952">
                <a:off x="8928524" y="2430936"/>
                <a:ext cx="313261" cy="797233"/>
                <a:chOff x="7542155" y="5655958"/>
                <a:chExt cx="568013" cy="1445563"/>
              </a:xfrm>
            </p:grpSpPr>
            <p:sp>
              <p:nvSpPr>
                <p:cNvPr id="1027" name="Google Shape;1027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8" name="Google Shape;1028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9" name="Google Shape;1029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0" name="Google Shape;1030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1" name="Google Shape;1031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33" name="Google Shape;1033;p9"/>
              <p:cNvGrpSpPr/>
              <p:nvPr/>
            </p:nvGrpSpPr>
            <p:grpSpPr>
              <a:xfrm rot="7832295">
                <a:off x="8955180" y="2346191"/>
                <a:ext cx="615943" cy="797154"/>
                <a:chOff x="7542155" y="5655958"/>
                <a:chExt cx="568013" cy="1445563"/>
              </a:xfrm>
            </p:grpSpPr>
            <p:sp>
              <p:nvSpPr>
                <p:cNvPr id="1034" name="Google Shape;1034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40" name="Google Shape;1040;p9"/>
              <p:cNvGrpSpPr/>
              <p:nvPr/>
            </p:nvGrpSpPr>
            <p:grpSpPr>
              <a:xfrm rot="10800000">
                <a:off x="8679110" y="2461478"/>
                <a:ext cx="615954" cy="797228"/>
                <a:chOff x="7542155" y="5655958"/>
                <a:chExt cx="568013" cy="1445563"/>
              </a:xfrm>
            </p:grpSpPr>
            <p:sp>
              <p:nvSpPr>
                <p:cNvPr id="1041" name="Google Shape;1041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4" name="Google Shape;1044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5" name="Google Shape;1045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6" name="Google Shape;1046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47" name="Google Shape;1047;p9"/>
            <p:cNvGrpSpPr/>
            <p:nvPr/>
          </p:nvGrpSpPr>
          <p:grpSpPr>
            <a:xfrm rot="1415479">
              <a:off x="6787823" y="5608925"/>
              <a:ext cx="1087099" cy="1007008"/>
              <a:chOff x="6317415" y="4310586"/>
              <a:chExt cx="1087126" cy="1007033"/>
            </a:xfrm>
          </p:grpSpPr>
          <p:grpSp>
            <p:nvGrpSpPr>
              <p:cNvPr id="1048" name="Google Shape;1048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049" name="Google Shape;1049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4" name="Google Shape;1054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55" name="Google Shape;1055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056" name="Google Shape;1056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0" name="Google Shape;1060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1" name="Google Shape;1061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2" name="Google Shape;1062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063" name="Google Shape;1063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4" name="Google Shape;1064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5" name="Google Shape;1065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6" name="Google Shape;1066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7" name="Google Shape;1067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68" name="Google Shape;1068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69" name="Google Shape;1069;p9"/>
            <p:cNvGrpSpPr/>
            <p:nvPr/>
          </p:nvGrpSpPr>
          <p:grpSpPr>
            <a:xfrm rot="1415479">
              <a:off x="6225658" y="5561490"/>
              <a:ext cx="1087099" cy="1007008"/>
              <a:chOff x="6317415" y="4310586"/>
              <a:chExt cx="1087126" cy="1007033"/>
            </a:xfrm>
          </p:grpSpPr>
          <p:grpSp>
            <p:nvGrpSpPr>
              <p:cNvPr id="1070" name="Google Shape;1070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071" name="Google Shape;1071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2" name="Google Shape;1072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3" name="Google Shape;1073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4" name="Google Shape;1074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5" name="Google Shape;1075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6" name="Google Shape;1076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77" name="Google Shape;1077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078" name="Google Shape;1078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79" name="Google Shape;1079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0" name="Google Shape;1080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1" name="Google Shape;1081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2" name="Google Shape;1082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3" name="Google Shape;1083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84" name="Google Shape;1084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085" name="Google Shape;1085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6" name="Google Shape;1086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7" name="Google Shape;1087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8" name="Google Shape;1088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9" name="Google Shape;1089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91" name="Google Shape;1091;p9"/>
            <p:cNvGrpSpPr/>
            <p:nvPr/>
          </p:nvGrpSpPr>
          <p:grpSpPr>
            <a:xfrm rot="1415479">
              <a:off x="6119684" y="5485793"/>
              <a:ext cx="1087099" cy="1007008"/>
              <a:chOff x="6317415" y="4310586"/>
              <a:chExt cx="1087126" cy="1007033"/>
            </a:xfrm>
          </p:grpSpPr>
          <p:grpSp>
            <p:nvGrpSpPr>
              <p:cNvPr id="1092" name="Google Shape;1092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093" name="Google Shape;1093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4" name="Google Shape;1094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1096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1098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9" name="Google Shape;1099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100" name="Google Shape;1100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2" name="Google Shape;1102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1103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4" name="Google Shape;1104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1105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06" name="Google Shape;1106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107" name="Google Shape;1107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9" name="Google Shape;1109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0" name="Google Shape;1110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1111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2" name="Google Shape;1112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13" name="Google Shape;1113;p9"/>
            <p:cNvGrpSpPr/>
            <p:nvPr/>
          </p:nvGrpSpPr>
          <p:grpSpPr>
            <a:xfrm rot="1415479">
              <a:off x="6883703" y="5541304"/>
              <a:ext cx="1087099" cy="1007008"/>
              <a:chOff x="6317415" y="4310586"/>
              <a:chExt cx="1087126" cy="1007033"/>
            </a:xfrm>
          </p:grpSpPr>
          <p:grpSp>
            <p:nvGrpSpPr>
              <p:cNvPr id="1114" name="Google Shape;1114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115" name="Google Shape;1115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6" name="Google Shape;1116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0" name="Google Shape;1120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1" name="Google Shape;1121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122" name="Google Shape;1122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4" name="Google Shape;1124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5" name="Google Shape;1125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6" name="Google Shape;1126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7" name="Google Shape;1127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28" name="Google Shape;1128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129" name="Google Shape;1129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0" name="Google Shape;1130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1" name="Google Shape;1131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132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3" name="Google Shape;1133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4" name="Google Shape;1134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35" name="Google Shape;1135;p9"/>
            <p:cNvGrpSpPr/>
            <p:nvPr/>
          </p:nvGrpSpPr>
          <p:grpSpPr>
            <a:xfrm rot="3827313">
              <a:off x="5161258" y="3622541"/>
              <a:ext cx="1087163" cy="1007067"/>
              <a:chOff x="6317415" y="4310586"/>
              <a:chExt cx="1087126" cy="1007033"/>
            </a:xfrm>
          </p:grpSpPr>
          <p:grpSp>
            <p:nvGrpSpPr>
              <p:cNvPr id="1136" name="Google Shape;1136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137" name="Google Shape;1137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8" name="Google Shape;1138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9" name="Google Shape;1139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0" name="Google Shape;1140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1" name="Google Shape;1141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2" name="Google Shape;1142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43" name="Google Shape;1143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144" name="Google Shape;1144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5" name="Google Shape;1145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6" name="Google Shape;1146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7" name="Google Shape;1147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8" name="Google Shape;1148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9" name="Google Shape;1149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50" name="Google Shape;1150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151" name="Google Shape;1151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2" name="Google Shape;1152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3" name="Google Shape;1153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4" name="Google Shape;1154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5" name="Google Shape;1155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6" name="Google Shape;1156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157" name="Google Shape;1157;p9"/>
            <p:cNvGrpSpPr/>
            <p:nvPr/>
          </p:nvGrpSpPr>
          <p:grpSpPr>
            <a:xfrm rot="9550952">
              <a:off x="8091838" y="3774275"/>
              <a:ext cx="313261" cy="797233"/>
              <a:chOff x="7542155" y="5655958"/>
              <a:chExt cx="568013" cy="1445563"/>
            </a:xfrm>
          </p:grpSpPr>
          <p:sp>
            <p:nvSpPr>
              <p:cNvPr id="1158" name="Google Shape;1158;p9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9" name="Google Shape;1159;p9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0" name="Google Shape;1160;p9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1" name="Google Shape;1161;p9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2" name="Google Shape;1162;p9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3" name="Google Shape;1163;p9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4" name="Google Shape;1164;p9"/>
            <p:cNvGrpSpPr/>
            <p:nvPr/>
          </p:nvGrpSpPr>
          <p:grpSpPr>
            <a:xfrm rot="7832295">
              <a:off x="8118494" y="3689531"/>
              <a:ext cx="615943" cy="797154"/>
              <a:chOff x="7542155" y="5655958"/>
              <a:chExt cx="568013" cy="1445563"/>
            </a:xfrm>
          </p:grpSpPr>
          <p:sp>
            <p:nvSpPr>
              <p:cNvPr id="1165" name="Google Shape;1165;p9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6" name="Google Shape;1166;p9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7" name="Google Shape;1167;p9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8" name="Google Shape;1168;p9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9" name="Google Shape;1169;p9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0" name="Google Shape;1170;p9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1" name="Google Shape;1171;p9"/>
            <p:cNvGrpSpPr/>
            <p:nvPr/>
          </p:nvGrpSpPr>
          <p:grpSpPr>
            <a:xfrm rot="10800000">
              <a:off x="7842424" y="3804818"/>
              <a:ext cx="615954" cy="797228"/>
              <a:chOff x="7542155" y="5655958"/>
              <a:chExt cx="568013" cy="1445563"/>
            </a:xfrm>
          </p:grpSpPr>
          <p:sp>
            <p:nvSpPr>
              <p:cNvPr id="1172" name="Google Shape;1172;p9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3" name="Google Shape;1173;p9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4" name="Google Shape;1174;p9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5" name="Google Shape;1175;p9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6" name="Google Shape;1176;p9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7" name="Google Shape;1177;p9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8" name="Google Shape;1178;p9"/>
            <p:cNvSpPr/>
            <p:nvPr/>
          </p:nvSpPr>
          <p:spPr>
            <a:xfrm>
              <a:off x="6232002" y="4366108"/>
              <a:ext cx="677417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9" name="Google Shape;1179;p9"/>
            <p:cNvSpPr/>
            <p:nvPr/>
          </p:nvSpPr>
          <p:spPr>
            <a:xfrm flipH="1">
              <a:off x="6950819" y="4379229"/>
              <a:ext cx="691384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0" name="Google Shape;1180;p9"/>
            <p:cNvSpPr/>
            <p:nvPr/>
          </p:nvSpPr>
          <p:spPr>
            <a:xfrm>
              <a:off x="6050856" y="526840"/>
              <a:ext cx="1730628" cy="1695577"/>
            </a:xfrm>
            <a:custGeom>
              <a:rect b="b" l="l" r="r" t="t"/>
              <a:pathLst>
                <a:path extrusionOk="0" h="1695577" w="1730628">
                  <a:moveTo>
                    <a:pt x="861646" y="478394"/>
                  </a:moveTo>
                  <a:cubicBezTo>
                    <a:pt x="615830" y="478394"/>
                    <a:pt x="416557" y="726469"/>
                    <a:pt x="416557" y="1032484"/>
                  </a:cubicBezTo>
                  <a:cubicBezTo>
                    <a:pt x="416557" y="1338499"/>
                    <a:pt x="615830" y="1586574"/>
                    <a:pt x="861646" y="1586574"/>
                  </a:cubicBezTo>
                  <a:cubicBezTo>
                    <a:pt x="1107462" y="1586574"/>
                    <a:pt x="1306735" y="1338499"/>
                    <a:pt x="1306735" y="1032484"/>
                  </a:cubicBezTo>
                  <a:cubicBezTo>
                    <a:pt x="1306735" y="726469"/>
                    <a:pt x="1107462" y="478394"/>
                    <a:pt x="861646" y="478394"/>
                  </a:cubicBezTo>
                  <a:close/>
                  <a:moveTo>
                    <a:pt x="849534" y="0"/>
                  </a:moveTo>
                  <a:lnTo>
                    <a:pt x="1169305" y="366867"/>
                  </a:lnTo>
                  <a:lnTo>
                    <a:pt x="1202134" y="374962"/>
                  </a:lnTo>
                  <a:cubicBezTo>
                    <a:pt x="1512708" y="479302"/>
                    <a:pt x="1730628" y="723568"/>
                    <a:pt x="1730628" y="1008263"/>
                  </a:cubicBezTo>
                  <a:cubicBezTo>
                    <a:pt x="1730628" y="1387856"/>
                    <a:pt x="1343214" y="1695577"/>
                    <a:pt x="865314" y="1695577"/>
                  </a:cubicBezTo>
                  <a:cubicBezTo>
                    <a:pt x="387414" y="1695577"/>
                    <a:pt x="0" y="1387856"/>
                    <a:pt x="0" y="1008263"/>
                  </a:cubicBezTo>
                  <a:cubicBezTo>
                    <a:pt x="0" y="771017"/>
                    <a:pt x="151334" y="561847"/>
                    <a:pt x="381509" y="438332"/>
                  </a:cubicBezTo>
                  <a:lnTo>
                    <a:pt x="519225" y="378958"/>
                  </a:lnTo>
                  <a:close/>
                </a:path>
              </a:pathLst>
            </a:custGeom>
            <a:solidFill>
              <a:srgbClr val="5A3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1" name="Google Shape;1181;p9"/>
            <p:cNvSpPr/>
            <p:nvPr/>
          </p:nvSpPr>
          <p:spPr>
            <a:xfrm>
              <a:off x="6200965" y="3699989"/>
              <a:ext cx="1464342" cy="817376"/>
            </a:xfrm>
            <a:custGeom>
              <a:rect b="b" l="l" r="r" t="t"/>
              <a:pathLst>
                <a:path extrusionOk="0" h="817376" w="1707687">
                  <a:moveTo>
                    <a:pt x="0" y="781175"/>
                  </a:moveTo>
                  <a:lnTo>
                    <a:pt x="195294" y="0"/>
                  </a:lnTo>
                  <a:lnTo>
                    <a:pt x="1512393" y="0"/>
                  </a:lnTo>
                  <a:lnTo>
                    <a:pt x="1707687" y="781175"/>
                  </a:lnTo>
                  <a:cubicBezTo>
                    <a:pt x="1090013" y="545005"/>
                    <a:pt x="623729" y="932566"/>
                    <a:pt x="0" y="7811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2" name="Google Shape;1182;p9"/>
            <p:cNvSpPr/>
            <p:nvPr/>
          </p:nvSpPr>
          <p:spPr>
            <a:xfrm>
              <a:off x="6261522" y="2052792"/>
              <a:ext cx="1325562" cy="1811677"/>
            </a:xfrm>
            <a:custGeom>
              <a:rect b="b" l="l" r="r" t="t"/>
              <a:pathLst>
                <a:path extrusionOk="0" h="1811677" w="1510612">
                  <a:moveTo>
                    <a:pt x="1380" y="905383"/>
                  </a:moveTo>
                  <a:cubicBezTo>
                    <a:pt x="1380" y="405390"/>
                    <a:pt x="21626" y="-5990"/>
                    <a:pt x="755306" y="66"/>
                  </a:cubicBezTo>
                  <a:cubicBezTo>
                    <a:pt x="1488986" y="6122"/>
                    <a:pt x="1509232" y="405390"/>
                    <a:pt x="1509232" y="905383"/>
                  </a:cubicBezTo>
                  <a:cubicBezTo>
                    <a:pt x="1509232" y="1405376"/>
                    <a:pt x="1577416" y="1786477"/>
                    <a:pt x="755306" y="1810700"/>
                  </a:cubicBezTo>
                  <a:cubicBezTo>
                    <a:pt x="-66804" y="1834923"/>
                    <a:pt x="1380" y="1405376"/>
                    <a:pt x="1380" y="905383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3" name="Google Shape;1183;p9"/>
            <p:cNvSpPr/>
            <p:nvPr/>
          </p:nvSpPr>
          <p:spPr>
            <a:xfrm>
              <a:off x="6285743" y="4935337"/>
              <a:ext cx="284700" cy="4662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4" name="Google Shape;1184;p9"/>
            <p:cNvSpPr/>
            <p:nvPr/>
          </p:nvSpPr>
          <p:spPr>
            <a:xfrm>
              <a:off x="7242531" y="4506398"/>
              <a:ext cx="308700" cy="4290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5" name="Google Shape;1185;p9"/>
            <p:cNvSpPr/>
            <p:nvPr/>
          </p:nvSpPr>
          <p:spPr>
            <a:xfrm>
              <a:off x="6504755" y="5504566"/>
              <a:ext cx="277500" cy="2676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6" name="Google Shape;1186;p9"/>
            <p:cNvSpPr/>
            <p:nvPr/>
          </p:nvSpPr>
          <p:spPr>
            <a:xfrm>
              <a:off x="7008381" y="5159395"/>
              <a:ext cx="343200" cy="4440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7" name="Google Shape;1187;p9"/>
            <p:cNvSpPr/>
            <p:nvPr/>
          </p:nvSpPr>
          <p:spPr>
            <a:xfrm rot="-5558148">
              <a:off x="6822557" y="3196124"/>
              <a:ext cx="234848" cy="1152583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8" name="Google Shape;1188;p9"/>
            <p:cNvSpPr/>
            <p:nvPr/>
          </p:nvSpPr>
          <p:spPr>
            <a:xfrm flipH="1" rot="1258544">
              <a:off x="5426266" y="3531269"/>
              <a:ext cx="604920" cy="408268"/>
            </a:xfrm>
            <a:custGeom>
              <a:rect b="b" l="l" r="r" t="t"/>
              <a:pathLst>
                <a:path extrusionOk="0" h="408807" w="605719">
                  <a:moveTo>
                    <a:pt x="0" y="408807"/>
                  </a:moveTo>
                  <a:lnTo>
                    <a:pt x="102202" y="0"/>
                  </a:lnTo>
                  <a:lnTo>
                    <a:pt x="503517" y="0"/>
                  </a:lnTo>
                  <a:lnTo>
                    <a:pt x="605719" y="408807"/>
                  </a:lnTo>
                  <a:cubicBezTo>
                    <a:pt x="403813" y="408807"/>
                    <a:pt x="390526" y="306073"/>
                    <a:pt x="0" y="408807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9" name="Google Shape;1189;p9"/>
            <p:cNvSpPr/>
            <p:nvPr/>
          </p:nvSpPr>
          <p:spPr>
            <a:xfrm rot="1236475">
              <a:off x="5795668" y="1911783"/>
              <a:ext cx="733142" cy="1837609"/>
            </a:xfrm>
            <a:custGeom>
              <a:rect b="b" l="l" r="r" t="t"/>
              <a:pathLst>
                <a:path extrusionOk="0" h="3765100" w="1134263">
                  <a:moveTo>
                    <a:pt x="38192" y="3563775"/>
                  </a:moveTo>
                  <a:cubicBezTo>
                    <a:pt x="-89985" y="3060149"/>
                    <a:pt x="110848" y="694867"/>
                    <a:pt x="544983" y="142"/>
                  </a:cubicBezTo>
                  <a:cubicBezTo>
                    <a:pt x="1628947" y="-8069"/>
                    <a:pt x="923733" y="339875"/>
                    <a:pt x="725882" y="926292"/>
                  </a:cubicBezTo>
                  <a:cubicBezTo>
                    <a:pt x="583438" y="2353034"/>
                    <a:pt x="749283" y="2424474"/>
                    <a:pt x="807257" y="3563775"/>
                  </a:cubicBezTo>
                  <a:lnTo>
                    <a:pt x="807257" y="3563775"/>
                  </a:lnTo>
                  <a:cubicBezTo>
                    <a:pt x="550902" y="3563775"/>
                    <a:pt x="662551" y="4016755"/>
                    <a:pt x="38192" y="35637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0" name="Google Shape;1190;p9"/>
            <p:cNvSpPr/>
            <p:nvPr/>
          </p:nvSpPr>
          <p:spPr>
            <a:xfrm flipH="1" rot="6700049">
              <a:off x="5682679" y="3353927"/>
              <a:ext cx="143004" cy="524888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1" name="Google Shape;1191;p9"/>
            <p:cNvGrpSpPr/>
            <p:nvPr/>
          </p:nvGrpSpPr>
          <p:grpSpPr>
            <a:xfrm flipH="1">
              <a:off x="7047704" y="1895808"/>
              <a:ext cx="1452152" cy="2193983"/>
              <a:chOff x="5864750" y="2991877"/>
              <a:chExt cx="1452152" cy="2193983"/>
            </a:xfrm>
          </p:grpSpPr>
          <p:sp>
            <p:nvSpPr>
              <p:cNvPr id="1192" name="Google Shape;1192;p9"/>
              <p:cNvSpPr/>
              <p:nvPr/>
            </p:nvSpPr>
            <p:spPr>
              <a:xfrm flipH="1" rot="1258544">
                <a:off x="5917781" y="4682847"/>
                <a:ext cx="604920" cy="408268"/>
              </a:xfrm>
              <a:custGeom>
                <a:rect b="b" l="l" r="r" t="t"/>
                <a:pathLst>
                  <a:path extrusionOk="0" h="408807" w="605719">
                    <a:moveTo>
                      <a:pt x="0" y="408807"/>
                    </a:moveTo>
                    <a:lnTo>
                      <a:pt x="102202" y="0"/>
                    </a:lnTo>
                    <a:lnTo>
                      <a:pt x="503517" y="0"/>
                    </a:lnTo>
                    <a:lnTo>
                      <a:pt x="605719" y="408807"/>
                    </a:lnTo>
                    <a:cubicBezTo>
                      <a:pt x="403813" y="408807"/>
                      <a:pt x="390526" y="306073"/>
                      <a:pt x="0" y="4088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9"/>
              <p:cNvSpPr/>
              <p:nvPr/>
            </p:nvSpPr>
            <p:spPr>
              <a:xfrm rot="1236475">
                <a:off x="6287183" y="3063361"/>
                <a:ext cx="733142" cy="1837609"/>
              </a:xfrm>
              <a:custGeom>
                <a:rect b="b" l="l" r="r" t="t"/>
                <a:pathLst>
                  <a:path extrusionOk="0" h="3765100" w="1134263">
                    <a:moveTo>
                      <a:pt x="38192" y="3563775"/>
                    </a:moveTo>
                    <a:cubicBezTo>
                      <a:pt x="-89985" y="3060149"/>
                      <a:pt x="110848" y="694867"/>
                      <a:pt x="544983" y="142"/>
                    </a:cubicBezTo>
                    <a:cubicBezTo>
                      <a:pt x="1628947" y="-8069"/>
                      <a:pt x="923733" y="339875"/>
                      <a:pt x="725882" y="926292"/>
                    </a:cubicBezTo>
                    <a:cubicBezTo>
                      <a:pt x="583438" y="2353034"/>
                      <a:pt x="749283" y="2424474"/>
                      <a:pt x="807257" y="3563775"/>
                    </a:cubicBezTo>
                    <a:lnTo>
                      <a:pt x="807257" y="3563775"/>
                    </a:lnTo>
                    <a:cubicBezTo>
                      <a:pt x="550902" y="3563775"/>
                      <a:pt x="662551" y="4016755"/>
                      <a:pt x="38192" y="35637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9"/>
              <p:cNvSpPr/>
              <p:nvPr/>
            </p:nvSpPr>
            <p:spPr>
              <a:xfrm flipH="1" rot="6700049">
                <a:off x="6174194" y="4505505"/>
                <a:ext cx="143004" cy="524888"/>
              </a:xfrm>
              <a:prstGeom prst="moon">
                <a:avLst>
                  <a:gd fmla="val 50000" name="adj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5" name="Google Shape;1195;p9"/>
            <p:cNvSpPr/>
            <p:nvPr/>
          </p:nvSpPr>
          <p:spPr>
            <a:xfrm>
              <a:off x="6049573" y="1877245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96" name="Google Shape;1196;p9"/>
            <p:cNvGrpSpPr/>
            <p:nvPr/>
          </p:nvGrpSpPr>
          <p:grpSpPr>
            <a:xfrm>
              <a:off x="6589659" y="1242442"/>
              <a:ext cx="254359" cy="254359"/>
              <a:chOff x="4590167" y="1114237"/>
              <a:chExt cx="520800" cy="520800"/>
            </a:xfrm>
          </p:grpSpPr>
          <p:sp>
            <p:nvSpPr>
              <p:cNvPr id="1197" name="Google Shape;1197;p9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8" name="Google Shape;1198;p9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9" name="Google Shape;1199;p9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0" name="Google Shape;1200;p9"/>
            <p:cNvGrpSpPr/>
            <p:nvPr/>
          </p:nvGrpSpPr>
          <p:grpSpPr>
            <a:xfrm>
              <a:off x="6990340" y="1231341"/>
              <a:ext cx="254359" cy="254359"/>
              <a:chOff x="4590167" y="1114237"/>
              <a:chExt cx="520800" cy="520800"/>
            </a:xfrm>
          </p:grpSpPr>
          <p:sp>
            <p:nvSpPr>
              <p:cNvPr id="1201" name="Google Shape;1201;p9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2" name="Google Shape;1202;p9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3" name="Google Shape;1203;p9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4" name="Google Shape;1204;p9"/>
            <p:cNvGrpSpPr/>
            <p:nvPr/>
          </p:nvGrpSpPr>
          <p:grpSpPr>
            <a:xfrm rot="10800000">
              <a:off x="6121342" y="1583851"/>
              <a:ext cx="786101" cy="728186"/>
              <a:chOff x="6317415" y="4310586"/>
              <a:chExt cx="1087126" cy="1007033"/>
            </a:xfrm>
          </p:grpSpPr>
          <p:grpSp>
            <p:nvGrpSpPr>
              <p:cNvPr id="1205" name="Google Shape;1205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206" name="Google Shape;1206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7" name="Google Shape;1207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8" name="Google Shape;1208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9" name="Google Shape;1209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1" name="Google Shape;1211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2" name="Google Shape;1212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213" name="Google Shape;1213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4" name="Google Shape;1214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5" name="Google Shape;1215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6" name="Google Shape;1216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7" name="Google Shape;1217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8" name="Google Shape;1218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9" name="Google Shape;1219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220" name="Google Shape;1220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1" name="Google Shape;1221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2" name="Google Shape;1222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3" name="Google Shape;1223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4" name="Google Shape;1224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5" name="Google Shape;1225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26" name="Google Shape;1226;p9"/>
            <p:cNvGrpSpPr/>
            <p:nvPr/>
          </p:nvGrpSpPr>
          <p:grpSpPr>
            <a:xfrm rot="-8493851">
              <a:off x="6424334" y="1549414"/>
              <a:ext cx="786090" cy="728176"/>
              <a:chOff x="6317415" y="4310586"/>
              <a:chExt cx="1087126" cy="1007033"/>
            </a:xfrm>
          </p:grpSpPr>
          <p:grpSp>
            <p:nvGrpSpPr>
              <p:cNvPr id="1227" name="Google Shape;1227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228" name="Google Shape;1228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1" name="Google Shape;1231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2" name="Google Shape;1232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4" name="Google Shape;1234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235" name="Google Shape;1235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6" name="Google Shape;1236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7" name="Google Shape;1237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8" name="Google Shape;1238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9" name="Google Shape;1239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Google Shape;1240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41" name="Google Shape;1241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242" name="Google Shape;1242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1243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5" name="Google Shape;1245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6" name="Google Shape;1246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7" name="Google Shape;1247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48" name="Google Shape;1248;p9"/>
            <p:cNvGrpSpPr/>
            <p:nvPr/>
          </p:nvGrpSpPr>
          <p:grpSpPr>
            <a:xfrm rot="-8493851">
              <a:off x="6728126" y="1544366"/>
              <a:ext cx="786090" cy="728176"/>
              <a:chOff x="6317415" y="4310586"/>
              <a:chExt cx="1087126" cy="1007033"/>
            </a:xfrm>
          </p:grpSpPr>
          <p:grpSp>
            <p:nvGrpSpPr>
              <p:cNvPr id="1249" name="Google Shape;1249;p9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250" name="Google Shape;1250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5" name="Google Shape;1255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56" name="Google Shape;1256;p9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1257" name="Google Shape;1257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0" name="Google Shape;1260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1" name="Google Shape;1261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2" name="Google Shape;1262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3" name="Google Shape;1263;p9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1264" name="Google Shape;1264;p9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5" name="Google Shape;1265;p9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6" name="Google Shape;1266;p9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7" name="Google Shape;1267;p9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8" name="Google Shape;1268;p9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9" name="Google Shape;1269;p9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270" name="Google Shape;1270;p9"/>
            <p:cNvSpPr/>
            <p:nvPr/>
          </p:nvSpPr>
          <p:spPr>
            <a:xfrm>
              <a:off x="6044527" y="1878254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9"/>
            <p:cNvSpPr/>
            <p:nvPr/>
          </p:nvSpPr>
          <p:spPr>
            <a:xfrm>
              <a:off x="6812583" y="1429128"/>
              <a:ext cx="214898" cy="247159"/>
            </a:xfrm>
            <a:custGeom>
              <a:rect b="b" l="l" r="r" t="t"/>
              <a:pathLst>
                <a:path extrusionOk="0" h="2601676" w="2865300">
                  <a:moveTo>
                    <a:pt x="28309" y="2422251"/>
                  </a:moveTo>
                  <a:cubicBezTo>
                    <a:pt x="-188180" y="2018543"/>
                    <a:pt x="894265" y="0"/>
                    <a:pt x="1327242" y="0"/>
                  </a:cubicBezTo>
                  <a:cubicBezTo>
                    <a:pt x="1760219" y="0"/>
                    <a:pt x="3492129" y="2422251"/>
                    <a:pt x="2626174" y="2422251"/>
                  </a:cubicBezTo>
                  <a:cubicBezTo>
                    <a:pt x="1760219" y="2422251"/>
                    <a:pt x="244798" y="2825959"/>
                    <a:pt x="28309" y="2422251"/>
                  </a:cubicBezTo>
                  <a:close/>
                </a:path>
              </a:pathLst>
            </a:custGeom>
            <a:solidFill>
              <a:srgbClr val="7F3A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9"/>
            <p:cNvSpPr/>
            <p:nvPr/>
          </p:nvSpPr>
          <p:spPr>
            <a:xfrm rot="-5400000">
              <a:off x="6894396" y="1662354"/>
              <a:ext cx="48300" cy="2967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3" name="Google Shape;1273;p9"/>
          <p:cNvGrpSpPr/>
          <p:nvPr/>
        </p:nvGrpSpPr>
        <p:grpSpPr>
          <a:xfrm>
            <a:off x="2245053" y="3012890"/>
            <a:ext cx="1638013" cy="3729441"/>
            <a:chOff x="5298676" y="962843"/>
            <a:chExt cx="2365362" cy="5385474"/>
          </a:xfrm>
        </p:grpSpPr>
        <p:sp>
          <p:nvSpPr>
            <p:cNvPr id="1274" name="Google Shape;1274;p9"/>
            <p:cNvSpPr/>
            <p:nvPr/>
          </p:nvSpPr>
          <p:spPr>
            <a:xfrm>
              <a:off x="6348068" y="1992303"/>
              <a:ext cx="270036" cy="35505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5" name="Google Shape;1275;p9"/>
            <p:cNvSpPr/>
            <p:nvPr/>
          </p:nvSpPr>
          <p:spPr>
            <a:xfrm rot="654076">
              <a:off x="5561187" y="2838092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6" name="Google Shape;1276;p9"/>
            <p:cNvSpPr/>
            <p:nvPr/>
          </p:nvSpPr>
          <p:spPr>
            <a:xfrm flipH="1" rot="-654076">
              <a:off x="7104206" y="2818915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7" name="Google Shape;1277;p9"/>
            <p:cNvSpPr/>
            <p:nvPr/>
          </p:nvSpPr>
          <p:spPr>
            <a:xfrm rot="950145">
              <a:off x="5724519" y="2180826"/>
              <a:ext cx="366094" cy="96827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8" name="Google Shape;1278;p9"/>
            <p:cNvSpPr/>
            <p:nvPr/>
          </p:nvSpPr>
          <p:spPr>
            <a:xfrm rot="-991142">
              <a:off x="6904201" y="2162770"/>
              <a:ext cx="374560" cy="968109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9" name="Google Shape;1279;p9"/>
            <p:cNvSpPr/>
            <p:nvPr/>
          </p:nvSpPr>
          <p:spPr>
            <a:xfrm>
              <a:off x="6043518" y="2149746"/>
              <a:ext cx="878100" cy="138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0" name="Google Shape;1280;p9"/>
            <p:cNvSpPr/>
            <p:nvPr/>
          </p:nvSpPr>
          <p:spPr>
            <a:xfrm>
              <a:off x="6026109" y="5135173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1" name="Google Shape;1281;p9"/>
            <p:cNvSpPr/>
            <p:nvPr/>
          </p:nvSpPr>
          <p:spPr>
            <a:xfrm>
              <a:off x="6535791" y="5142236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2" name="Google Shape;1282;p9"/>
            <p:cNvGrpSpPr/>
            <p:nvPr/>
          </p:nvGrpSpPr>
          <p:grpSpPr>
            <a:xfrm>
              <a:off x="5298676" y="2591809"/>
              <a:ext cx="2365362" cy="2646309"/>
              <a:chOff x="3463821" y="3100483"/>
              <a:chExt cx="2365362" cy="2646309"/>
            </a:xfrm>
          </p:grpSpPr>
          <p:sp>
            <p:nvSpPr>
              <p:cNvPr id="1283" name="Google Shape;1283;p9"/>
              <p:cNvSpPr/>
              <p:nvPr/>
            </p:nvSpPr>
            <p:spPr>
              <a:xfrm>
                <a:off x="3463821" y="3100483"/>
                <a:ext cx="2365362" cy="2646309"/>
              </a:xfrm>
              <a:custGeom>
                <a:rect b="b" l="l" r="r" t="t"/>
                <a:pathLst>
                  <a:path extrusionOk="0" h="2646309" w="2330406">
                    <a:moveTo>
                      <a:pt x="572746" y="0"/>
                    </a:moveTo>
                    <a:lnTo>
                      <a:pt x="1753484" y="0"/>
                    </a:lnTo>
                    <a:lnTo>
                      <a:pt x="1611032" y="635416"/>
                    </a:lnTo>
                    <a:lnTo>
                      <a:pt x="2330406" y="2479680"/>
                    </a:lnTo>
                    <a:cubicBezTo>
                      <a:pt x="998274" y="2852257"/>
                      <a:pt x="965218" y="2484338"/>
                      <a:pt x="0" y="2479680"/>
                    </a:cubicBezTo>
                    <a:lnTo>
                      <a:pt x="719370" y="635428"/>
                    </a:lnTo>
                    <a:lnTo>
                      <a:pt x="715201" y="635428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4" name="Google Shape;1284;p9"/>
              <p:cNvSpPr/>
              <p:nvPr/>
            </p:nvSpPr>
            <p:spPr>
              <a:xfrm>
                <a:off x="3525892" y="3100483"/>
                <a:ext cx="2256734" cy="2642070"/>
              </a:xfrm>
              <a:custGeom>
                <a:rect b="b" l="l" r="r" t="t"/>
                <a:pathLst>
                  <a:path extrusionOk="0" h="2615911" w="2256734">
                    <a:moveTo>
                      <a:pt x="1634564" y="2586764"/>
                    </a:moveTo>
                    <a:lnTo>
                      <a:pt x="1671002" y="2586764"/>
                    </a:lnTo>
                    <a:lnTo>
                      <a:pt x="1663171" y="2588108"/>
                    </a:lnTo>
                    <a:lnTo>
                      <a:pt x="1634564" y="2591247"/>
                    </a:lnTo>
                    <a:close/>
                    <a:moveTo>
                      <a:pt x="1536135" y="2586764"/>
                    </a:moveTo>
                    <a:lnTo>
                      <a:pt x="1589607" y="2586764"/>
                    </a:lnTo>
                    <a:lnTo>
                      <a:pt x="1589607" y="2596179"/>
                    </a:lnTo>
                    <a:lnTo>
                      <a:pt x="1536135" y="2602045"/>
                    </a:lnTo>
                    <a:close/>
                    <a:moveTo>
                      <a:pt x="1441792" y="2586764"/>
                    </a:moveTo>
                    <a:lnTo>
                      <a:pt x="1491177" y="2586764"/>
                    </a:lnTo>
                    <a:lnTo>
                      <a:pt x="1491177" y="2606978"/>
                    </a:lnTo>
                    <a:lnTo>
                      <a:pt x="1461807" y="2610200"/>
                    </a:lnTo>
                    <a:lnTo>
                      <a:pt x="1441792" y="2610851"/>
                    </a:lnTo>
                    <a:close/>
                    <a:moveTo>
                      <a:pt x="1344043" y="2586764"/>
                    </a:moveTo>
                    <a:lnTo>
                      <a:pt x="1396834" y="2586764"/>
                    </a:lnTo>
                    <a:lnTo>
                      <a:pt x="1396834" y="2612314"/>
                    </a:lnTo>
                    <a:lnTo>
                      <a:pt x="1344043" y="2614032"/>
                    </a:lnTo>
                    <a:close/>
                    <a:moveTo>
                      <a:pt x="1245613" y="2586764"/>
                    </a:moveTo>
                    <a:lnTo>
                      <a:pt x="1299085" y="2586764"/>
                    </a:lnTo>
                    <a:lnTo>
                      <a:pt x="1299085" y="2615495"/>
                    </a:lnTo>
                    <a:lnTo>
                      <a:pt x="1286312" y="2615911"/>
                    </a:lnTo>
                    <a:lnTo>
                      <a:pt x="1245613" y="2613951"/>
                    </a:lnTo>
                    <a:close/>
                    <a:moveTo>
                      <a:pt x="1151271" y="2586764"/>
                    </a:moveTo>
                    <a:lnTo>
                      <a:pt x="1200656" y="2586764"/>
                    </a:lnTo>
                    <a:lnTo>
                      <a:pt x="1200656" y="2611786"/>
                    </a:lnTo>
                    <a:lnTo>
                      <a:pt x="1151271" y="2609408"/>
                    </a:lnTo>
                    <a:close/>
                    <a:moveTo>
                      <a:pt x="1056685" y="2586764"/>
                    </a:moveTo>
                    <a:lnTo>
                      <a:pt x="1106313" y="2586764"/>
                    </a:lnTo>
                    <a:lnTo>
                      <a:pt x="1106313" y="2605447"/>
                    </a:lnTo>
                    <a:lnTo>
                      <a:pt x="1056685" y="2599343"/>
                    </a:lnTo>
                    <a:close/>
                    <a:moveTo>
                      <a:pt x="965987" y="2586764"/>
                    </a:moveTo>
                    <a:lnTo>
                      <a:pt x="1011727" y="2586764"/>
                    </a:lnTo>
                    <a:lnTo>
                      <a:pt x="1011727" y="2593813"/>
                    </a:lnTo>
                    <a:lnTo>
                      <a:pt x="987396" y="2590820"/>
                    </a:lnTo>
                    <a:close/>
                    <a:moveTo>
                      <a:pt x="535926" y="2492421"/>
                    </a:moveTo>
                    <a:lnTo>
                      <a:pt x="535926" y="2502411"/>
                    </a:lnTo>
                    <a:lnTo>
                      <a:pt x="483135" y="2493645"/>
                    </a:lnTo>
                    <a:lnTo>
                      <a:pt x="483135" y="2492421"/>
                    </a:lnTo>
                    <a:close/>
                    <a:moveTo>
                      <a:pt x="630269" y="2492421"/>
                    </a:moveTo>
                    <a:lnTo>
                      <a:pt x="630269" y="2521270"/>
                    </a:lnTo>
                    <a:lnTo>
                      <a:pt x="580884" y="2511246"/>
                    </a:lnTo>
                    <a:lnTo>
                      <a:pt x="580884" y="2492421"/>
                    </a:lnTo>
                    <a:close/>
                    <a:moveTo>
                      <a:pt x="728699" y="2492421"/>
                    </a:moveTo>
                    <a:lnTo>
                      <a:pt x="728699" y="2541247"/>
                    </a:lnTo>
                    <a:lnTo>
                      <a:pt x="675227" y="2530394"/>
                    </a:lnTo>
                    <a:lnTo>
                      <a:pt x="675227" y="2492421"/>
                    </a:lnTo>
                    <a:close/>
                    <a:moveTo>
                      <a:pt x="820998" y="2492421"/>
                    </a:moveTo>
                    <a:lnTo>
                      <a:pt x="820998" y="2541806"/>
                    </a:lnTo>
                    <a:lnTo>
                      <a:pt x="773656" y="2541806"/>
                    </a:lnTo>
                    <a:lnTo>
                      <a:pt x="773656" y="2492421"/>
                    </a:lnTo>
                    <a:close/>
                    <a:moveTo>
                      <a:pt x="911254" y="2492421"/>
                    </a:moveTo>
                    <a:lnTo>
                      <a:pt x="911254" y="2541806"/>
                    </a:lnTo>
                    <a:lnTo>
                      <a:pt x="865956" y="2541806"/>
                    </a:lnTo>
                    <a:lnTo>
                      <a:pt x="865956" y="2492421"/>
                    </a:lnTo>
                    <a:close/>
                    <a:moveTo>
                      <a:pt x="1011727" y="2492421"/>
                    </a:moveTo>
                    <a:lnTo>
                      <a:pt x="1011727" y="2541806"/>
                    </a:lnTo>
                    <a:lnTo>
                      <a:pt x="956211" y="2541806"/>
                    </a:lnTo>
                    <a:lnTo>
                      <a:pt x="956211" y="2492421"/>
                    </a:lnTo>
                    <a:close/>
                    <a:moveTo>
                      <a:pt x="1106313" y="2492421"/>
                    </a:moveTo>
                    <a:lnTo>
                      <a:pt x="1106313" y="2541806"/>
                    </a:lnTo>
                    <a:lnTo>
                      <a:pt x="1056685" y="2541806"/>
                    </a:lnTo>
                    <a:lnTo>
                      <a:pt x="1056685" y="2492421"/>
                    </a:lnTo>
                    <a:close/>
                    <a:moveTo>
                      <a:pt x="1200656" y="2492421"/>
                    </a:moveTo>
                    <a:lnTo>
                      <a:pt x="1200656" y="2541806"/>
                    </a:lnTo>
                    <a:lnTo>
                      <a:pt x="1151271" y="2541806"/>
                    </a:lnTo>
                    <a:lnTo>
                      <a:pt x="1151271" y="2492421"/>
                    </a:lnTo>
                    <a:close/>
                    <a:moveTo>
                      <a:pt x="1299085" y="2492421"/>
                    </a:moveTo>
                    <a:lnTo>
                      <a:pt x="1299085" y="2541806"/>
                    </a:lnTo>
                    <a:lnTo>
                      <a:pt x="1245613" y="2541806"/>
                    </a:lnTo>
                    <a:lnTo>
                      <a:pt x="1245613" y="2492421"/>
                    </a:lnTo>
                    <a:close/>
                    <a:moveTo>
                      <a:pt x="1396834" y="2492421"/>
                    </a:moveTo>
                    <a:lnTo>
                      <a:pt x="1396834" y="2541806"/>
                    </a:lnTo>
                    <a:lnTo>
                      <a:pt x="1344043" y="2541806"/>
                    </a:lnTo>
                    <a:lnTo>
                      <a:pt x="1344043" y="2492421"/>
                    </a:lnTo>
                    <a:close/>
                    <a:moveTo>
                      <a:pt x="1491177" y="2492421"/>
                    </a:moveTo>
                    <a:lnTo>
                      <a:pt x="1491177" y="2541806"/>
                    </a:lnTo>
                    <a:lnTo>
                      <a:pt x="1441792" y="2541806"/>
                    </a:lnTo>
                    <a:lnTo>
                      <a:pt x="1441792" y="2492421"/>
                    </a:lnTo>
                    <a:close/>
                    <a:moveTo>
                      <a:pt x="1589607" y="2492421"/>
                    </a:moveTo>
                    <a:lnTo>
                      <a:pt x="1589607" y="2541806"/>
                    </a:lnTo>
                    <a:lnTo>
                      <a:pt x="1536135" y="2541806"/>
                    </a:lnTo>
                    <a:lnTo>
                      <a:pt x="1536135" y="2492421"/>
                    </a:lnTo>
                    <a:close/>
                    <a:moveTo>
                      <a:pt x="1681906" y="2492421"/>
                    </a:moveTo>
                    <a:lnTo>
                      <a:pt x="1681906" y="2541806"/>
                    </a:lnTo>
                    <a:lnTo>
                      <a:pt x="1634564" y="2541806"/>
                    </a:lnTo>
                    <a:lnTo>
                      <a:pt x="1634564" y="2492421"/>
                    </a:lnTo>
                    <a:close/>
                    <a:moveTo>
                      <a:pt x="1772162" y="2492421"/>
                    </a:moveTo>
                    <a:lnTo>
                      <a:pt x="1772162" y="2541806"/>
                    </a:lnTo>
                    <a:lnTo>
                      <a:pt x="1726863" y="2541806"/>
                    </a:lnTo>
                    <a:lnTo>
                      <a:pt x="1726863" y="2492421"/>
                    </a:lnTo>
                    <a:close/>
                    <a:moveTo>
                      <a:pt x="1872635" y="2492421"/>
                    </a:moveTo>
                    <a:lnTo>
                      <a:pt x="1872635" y="2541806"/>
                    </a:lnTo>
                    <a:lnTo>
                      <a:pt x="1817119" y="2541806"/>
                    </a:lnTo>
                    <a:lnTo>
                      <a:pt x="1817119" y="2492421"/>
                    </a:lnTo>
                    <a:close/>
                    <a:moveTo>
                      <a:pt x="1966213" y="2492421"/>
                    </a:moveTo>
                    <a:lnTo>
                      <a:pt x="1966213" y="2530348"/>
                    </a:lnTo>
                    <a:lnTo>
                      <a:pt x="1917593" y="2541038"/>
                    </a:lnTo>
                    <a:lnTo>
                      <a:pt x="1917593" y="2492421"/>
                    </a:lnTo>
                    <a:close/>
                    <a:moveTo>
                      <a:pt x="2060556" y="2492421"/>
                    </a:moveTo>
                    <a:lnTo>
                      <a:pt x="2060556" y="2509380"/>
                    </a:lnTo>
                    <a:lnTo>
                      <a:pt x="2055095" y="2510807"/>
                    </a:lnTo>
                    <a:lnTo>
                      <a:pt x="2011170" y="2520464"/>
                    </a:lnTo>
                    <a:lnTo>
                      <a:pt x="2011170" y="2492421"/>
                    </a:lnTo>
                    <a:close/>
                    <a:moveTo>
                      <a:pt x="2125437" y="2492421"/>
                    </a:moveTo>
                    <a:lnTo>
                      <a:pt x="2105513" y="2497629"/>
                    </a:lnTo>
                    <a:lnTo>
                      <a:pt x="2105513" y="2492421"/>
                    </a:lnTo>
                    <a:close/>
                    <a:moveTo>
                      <a:pt x="2203943" y="2394672"/>
                    </a:moveTo>
                    <a:lnTo>
                      <a:pt x="2256734" y="2394672"/>
                    </a:lnTo>
                    <a:lnTo>
                      <a:pt x="2256734" y="2447463"/>
                    </a:lnTo>
                    <a:lnTo>
                      <a:pt x="2203943" y="2447463"/>
                    </a:lnTo>
                    <a:close/>
                    <a:moveTo>
                      <a:pt x="2105513" y="2394672"/>
                    </a:moveTo>
                    <a:lnTo>
                      <a:pt x="2158985" y="2394672"/>
                    </a:lnTo>
                    <a:lnTo>
                      <a:pt x="2158985" y="2447463"/>
                    </a:lnTo>
                    <a:lnTo>
                      <a:pt x="2105513" y="2447463"/>
                    </a:lnTo>
                    <a:close/>
                    <a:moveTo>
                      <a:pt x="2011170" y="2394672"/>
                    </a:moveTo>
                    <a:lnTo>
                      <a:pt x="2060556" y="2394672"/>
                    </a:lnTo>
                    <a:lnTo>
                      <a:pt x="2060556" y="2447463"/>
                    </a:lnTo>
                    <a:lnTo>
                      <a:pt x="2011170" y="2447463"/>
                    </a:lnTo>
                    <a:close/>
                    <a:moveTo>
                      <a:pt x="1917593" y="2394672"/>
                    </a:moveTo>
                    <a:lnTo>
                      <a:pt x="1966213" y="2394672"/>
                    </a:lnTo>
                    <a:lnTo>
                      <a:pt x="1966213" y="2447463"/>
                    </a:lnTo>
                    <a:lnTo>
                      <a:pt x="1917593" y="2447463"/>
                    </a:lnTo>
                    <a:close/>
                    <a:moveTo>
                      <a:pt x="1817119" y="2394672"/>
                    </a:moveTo>
                    <a:lnTo>
                      <a:pt x="1872635" y="2394672"/>
                    </a:lnTo>
                    <a:lnTo>
                      <a:pt x="1872635" y="2447463"/>
                    </a:lnTo>
                    <a:lnTo>
                      <a:pt x="1817119" y="2447463"/>
                    </a:lnTo>
                    <a:close/>
                    <a:moveTo>
                      <a:pt x="1726863" y="2394672"/>
                    </a:moveTo>
                    <a:lnTo>
                      <a:pt x="1772162" y="2394672"/>
                    </a:lnTo>
                    <a:lnTo>
                      <a:pt x="1772162" y="2447463"/>
                    </a:lnTo>
                    <a:lnTo>
                      <a:pt x="1726863" y="2447463"/>
                    </a:lnTo>
                    <a:close/>
                    <a:moveTo>
                      <a:pt x="1634564" y="2394672"/>
                    </a:moveTo>
                    <a:lnTo>
                      <a:pt x="1681906" y="2394672"/>
                    </a:lnTo>
                    <a:lnTo>
                      <a:pt x="1681906" y="2447463"/>
                    </a:lnTo>
                    <a:lnTo>
                      <a:pt x="1634564" y="2447463"/>
                    </a:lnTo>
                    <a:close/>
                    <a:moveTo>
                      <a:pt x="1536135" y="2394672"/>
                    </a:moveTo>
                    <a:lnTo>
                      <a:pt x="1589607" y="2394672"/>
                    </a:lnTo>
                    <a:lnTo>
                      <a:pt x="1589607" y="2447463"/>
                    </a:lnTo>
                    <a:lnTo>
                      <a:pt x="1536135" y="2447463"/>
                    </a:lnTo>
                    <a:close/>
                    <a:moveTo>
                      <a:pt x="1441792" y="2394672"/>
                    </a:moveTo>
                    <a:lnTo>
                      <a:pt x="1491177" y="2394672"/>
                    </a:lnTo>
                    <a:lnTo>
                      <a:pt x="1491177" y="2447463"/>
                    </a:lnTo>
                    <a:lnTo>
                      <a:pt x="1441792" y="2447463"/>
                    </a:lnTo>
                    <a:close/>
                    <a:moveTo>
                      <a:pt x="1344043" y="2394672"/>
                    </a:moveTo>
                    <a:lnTo>
                      <a:pt x="1396834" y="2394672"/>
                    </a:lnTo>
                    <a:lnTo>
                      <a:pt x="1396834" y="2447463"/>
                    </a:lnTo>
                    <a:lnTo>
                      <a:pt x="1344043" y="2447463"/>
                    </a:lnTo>
                    <a:close/>
                    <a:moveTo>
                      <a:pt x="1245613" y="2394672"/>
                    </a:moveTo>
                    <a:lnTo>
                      <a:pt x="1299085" y="2394672"/>
                    </a:lnTo>
                    <a:lnTo>
                      <a:pt x="1299085" y="2447463"/>
                    </a:lnTo>
                    <a:lnTo>
                      <a:pt x="1245613" y="2447463"/>
                    </a:lnTo>
                    <a:close/>
                    <a:moveTo>
                      <a:pt x="1151271" y="2394672"/>
                    </a:moveTo>
                    <a:lnTo>
                      <a:pt x="1200656" y="2394672"/>
                    </a:lnTo>
                    <a:lnTo>
                      <a:pt x="1200656" y="2447463"/>
                    </a:lnTo>
                    <a:lnTo>
                      <a:pt x="1151271" y="2447463"/>
                    </a:lnTo>
                    <a:close/>
                    <a:moveTo>
                      <a:pt x="1056685" y="2394672"/>
                    </a:moveTo>
                    <a:lnTo>
                      <a:pt x="1106313" y="2394672"/>
                    </a:lnTo>
                    <a:lnTo>
                      <a:pt x="1106313" y="2447463"/>
                    </a:lnTo>
                    <a:lnTo>
                      <a:pt x="1056685" y="2447463"/>
                    </a:lnTo>
                    <a:close/>
                    <a:moveTo>
                      <a:pt x="956211" y="2394672"/>
                    </a:moveTo>
                    <a:lnTo>
                      <a:pt x="1011727" y="2394672"/>
                    </a:lnTo>
                    <a:lnTo>
                      <a:pt x="1011727" y="2447463"/>
                    </a:lnTo>
                    <a:lnTo>
                      <a:pt x="956211" y="2447463"/>
                    </a:lnTo>
                    <a:close/>
                    <a:moveTo>
                      <a:pt x="865956" y="2394672"/>
                    </a:moveTo>
                    <a:lnTo>
                      <a:pt x="911254" y="2394672"/>
                    </a:lnTo>
                    <a:lnTo>
                      <a:pt x="911254" y="2447463"/>
                    </a:lnTo>
                    <a:lnTo>
                      <a:pt x="865956" y="2447463"/>
                    </a:lnTo>
                    <a:close/>
                    <a:moveTo>
                      <a:pt x="773656" y="2394672"/>
                    </a:moveTo>
                    <a:lnTo>
                      <a:pt x="820998" y="2394672"/>
                    </a:lnTo>
                    <a:lnTo>
                      <a:pt x="820998" y="2447463"/>
                    </a:lnTo>
                    <a:lnTo>
                      <a:pt x="773656" y="2447463"/>
                    </a:lnTo>
                    <a:close/>
                    <a:moveTo>
                      <a:pt x="675227" y="2394672"/>
                    </a:moveTo>
                    <a:lnTo>
                      <a:pt x="728699" y="2394672"/>
                    </a:lnTo>
                    <a:lnTo>
                      <a:pt x="728699" y="2447463"/>
                    </a:lnTo>
                    <a:lnTo>
                      <a:pt x="675227" y="2447463"/>
                    </a:lnTo>
                    <a:close/>
                    <a:moveTo>
                      <a:pt x="580884" y="2394672"/>
                    </a:moveTo>
                    <a:lnTo>
                      <a:pt x="630269" y="2394672"/>
                    </a:lnTo>
                    <a:lnTo>
                      <a:pt x="630269" y="2447463"/>
                    </a:lnTo>
                    <a:lnTo>
                      <a:pt x="580884" y="2447463"/>
                    </a:lnTo>
                    <a:close/>
                    <a:moveTo>
                      <a:pt x="483135" y="2394672"/>
                    </a:moveTo>
                    <a:lnTo>
                      <a:pt x="535926" y="2394672"/>
                    </a:lnTo>
                    <a:lnTo>
                      <a:pt x="535926" y="2447463"/>
                    </a:lnTo>
                    <a:lnTo>
                      <a:pt x="483135" y="2447463"/>
                    </a:lnTo>
                    <a:close/>
                    <a:moveTo>
                      <a:pt x="384706" y="2394672"/>
                    </a:moveTo>
                    <a:lnTo>
                      <a:pt x="438178" y="2394672"/>
                    </a:lnTo>
                    <a:lnTo>
                      <a:pt x="438178" y="2447463"/>
                    </a:lnTo>
                    <a:lnTo>
                      <a:pt x="384706" y="2447463"/>
                    </a:lnTo>
                    <a:close/>
                    <a:moveTo>
                      <a:pt x="290363" y="2394672"/>
                    </a:moveTo>
                    <a:lnTo>
                      <a:pt x="339748" y="2394672"/>
                    </a:lnTo>
                    <a:lnTo>
                      <a:pt x="339748" y="2447463"/>
                    </a:lnTo>
                    <a:lnTo>
                      <a:pt x="290363" y="2447463"/>
                    </a:lnTo>
                    <a:close/>
                    <a:moveTo>
                      <a:pt x="190729" y="2394672"/>
                    </a:moveTo>
                    <a:lnTo>
                      <a:pt x="245405" y="2394672"/>
                    </a:lnTo>
                    <a:lnTo>
                      <a:pt x="245405" y="2447463"/>
                    </a:lnTo>
                    <a:lnTo>
                      <a:pt x="190729" y="2447463"/>
                    </a:lnTo>
                    <a:close/>
                    <a:moveTo>
                      <a:pt x="90255" y="2394672"/>
                    </a:moveTo>
                    <a:lnTo>
                      <a:pt x="145771" y="2394672"/>
                    </a:lnTo>
                    <a:lnTo>
                      <a:pt x="145771" y="2447463"/>
                    </a:lnTo>
                    <a:lnTo>
                      <a:pt x="90255" y="2447463"/>
                    </a:lnTo>
                    <a:close/>
                    <a:moveTo>
                      <a:pt x="0" y="2394672"/>
                    </a:moveTo>
                    <a:lnTo>
                      <a:pt x="45298" y="2394672"/>
                    </a:lnTo>
                    <a:lnTo>
                      <a:pt x="45298" y="2447463"/>
                    </a:lnTo>
                    <a:lnTo>
                      <a:pt x="0" y="2447463"/>
                    </a:lnTo>
                    <a:close/>
                    <a:moveTo>
                      <a:pt x="2203943" y="2296243"/>
                    </a:moveTo>
                    <a:lnTo>
                      <a:pt x="2230467" y="2296243"/>
                    </a:lnTo>
                    <a:lnTo>
                      <a:pt x="2251324" y="2349715"/>
                    </a:lnTo>
                    <a:lnTo>
                      <a:pt x="2203943" y="2349715"/>
                    </a:lnTo>
                    <a:close/>
                    <a:moveTo>
                      <a:pt x="2105513" y="2296243"/>
                    </a:moveTo>
                    <a:lnTo>
                      <a:pt x="2158985" y="2296243"/>
                    </a:lnTo>
                    <a:lnTo>
                      <a:pt x="2158985" y="2349715"/>
                    </a:lnTo>
                    <a:lnTo>
                      <a:pt x="2105513" y="2349715"/>
                    </a:lnTo>
                    <a:close/>
                    <a:moveTo>
                      <a:pt x="2011170" y="2296243"/>
                    </a:moveTo>
                    <a:lnTo>
                      <a:pt x="2060556" y="2296243"/>
                    </a:lnTo>
                    <a:lnTo>
                      <a:pt x="2060556" y="2349715"/>
                    </a:lnTo>
                    <a:lnTo>
                      <a:pt x="2011170" y="2349715"/>
                    </a:lnTo>
                    <a:close/>
                    <a:moveTo>
                      <a:pt x="1917593" y="2296243"/>
                    </a:moveTo>
                    <a:lnTo>
                      <a:pt x="1966213" y="2296243"/>
                    </a:lnTo>
                    <a:lnTo>
                      <a:pt x="1966213" y="2349715"/>
                    </a:lnTo>
                    <a:lnTo>
                      <a:pt x="1917593" y="2349715"/>
                    </a:lnTo>
                    <a:close/>
                    <a:moveTo>
                      <a:pt x="1817119" y="2296243"/>
                    </a:moveTo>
                    <a:lnTo>
                      <a:pt x="1872635" y="2296243"/>
                    </a:lnTo>
                    <a:lnTo>
                      <a:pt x="1872635" y="2349715"/>
                    </a:lnTo>
                    <a:lnTo>
                      <a:pt x="1817119" y="2349715"/>
                    </a:lnTo>
                    <a:close/>
                    <a:moveTo>
                      <a:pt x="1726863" y="2296243"/>
                    </a:moveTo>
                    <a:lnTo>
                      <a:pt x="1772162" y="2296243"/>
                    </a:lnTo>
                    <a:lnTo>
                      <a:pt x="1772162" y="2349715"/>
                    </a:lnTo>
                    <a:lnTo>
                      <a:pt x="1726863" y="2349715"/>
                    </a:lnTo>
                    <a:close/>
                    <a:moveTo>
                      <a:pt x="1634564" y="2296243"/>
                    </a:moveTo>
                    <a:lnTo>
                      <a:pt x="1681906" y="2296243"/>
                    </a:lnTo>
                    <a:lnTo>
                      <a:pt x="1681906" y="2349715"/>
                    </a:lnTo>
                    <a:lnTo>
                      <a:pt x="1634564" y="2349715"/>
                    </a:lnTo>
                    <a:close/>
                    <a:moveTo>
                      <a:pt x="1536135" y="2296243"/>
                    </a:moveTo>
                    <a:lnTo>
                      <a:pt x="1589607" y="2296243"/>
                    </a:lnTo>
                    <a:lnTo>
                      <a:pt x="1589607" y="2349715"/>
                    </a:lnTo>
                    <a:lnTo>
                      <a:pt x="1536135" y="2349715"/>
                    </a:lnTo>
                    <a:close/>
                    <a:moveTo>
                      <a:pt x="1441792" y="2296243"/>
                    </a:moveTo>
                    <a:lnTo>
                      <a:pt x="1491177" y="2296243"/>
                    </a:lnTo>
                    <a:lnTo>
                      <a:pt x="1491177" y="2349715"/>
                    </a:lnTo>
                    <a:lnTo>
                      <a:pt x="1441792" y="2349715"/>
                    </a:lnTo>
                    <a:close/>
                    <a:moveTo>
                      <a:pt x="1344043" y="2296243"/>
                    </a:moveTo>
                    <a:lnTo>
                      <a:pt x="1396834" y="2296243"/>
                    </a:lnTo>
                    <a:lnTo>
                      <a:pt x="1396834" y="2349715"/>
                    </a:lnTo>
                    <a:lnTo>
                      <a:pt x="1344043" y="2349715"/>
                    </a:lnTo>
                    <a:close/>
                    <a:moveTo>
                      <a:pt x="1245614" y="2296243"/>
                    </a:moveTo>
                    <a:lnTo>
                      <a:pt x="1299085" y="2296243"/>
                    </a:lnTo>
                    <a:lnTo>
                      <a:pt x="1299085" y="2349715"/>
                    </a:lnTo>
                    <a:lnTo>
                      <a:pt x="1245613" y="2349715"/>
                    </a:lnTo>
                    <a:close/>
                    <a:moveTo>
                      <a:pt x="1151271" y="2296243"/>
                    </a:moveTo>
                    <a:lnTo>
                      <a:pt x="1200656" y="2296243"/>
                    </a:lnTo>
                    <a:lnTo>
                      <a:pt x="1200656" y="2349715"/>
                    </a:lnTo>
                    <a:lnTo>
                      <a:pt x="1151271" y="2349715"/>
                    </a:lnTo>
                    <a:close/>
                    <a:moveTo>
                      <a:pt x="1056685" y="2296243"/>
                    </a:moveTo>
                    <a:lnTo>
                      <a:pt x="1106313" y="2296243"/>
                    </a:lnTo>
                    <a:lnTo>
                      <a:pt x="1106313" y="2349715"/>
                    </a:lnTo>
                    <a:lnTo>
                      <a:pt x="1056685" y="2349715"/>
                    </a:lnTo>
                    <a:close/>
                    <a:moveTo>
                      <a:pt x="956211" y="2296243"/>
                    </a:moveTo>
                    <a:lnTo>
                      <a:pt x="1011727" y="2296243"/>
                    </a:lnTo>
                    <a:lnTo>
                      <a:pt x="1011727" y="2349715"/>
                    </a:lnTo>
                    <a:lnTo>
                      <a:pt x="956211" y="2349715"/>
                    </a:lnTo>
                    <a:close/>
                    <a:moveTo>
                      <a:pt x="865956" y="2296243"/>
                    </a:moveTo>
                    <a:lnTo>
                      <a:pt x="911254" y="2296243"/>
                    </a:lnTo>
                    <a:lnTo>
                      <a:pt x="911254" y="2349715"/>
                    </a:lnTo>
                    <a:lnTo>
                      <a:pt x="865956" y="2349715"/>
                    </a:lnTo>
                    <a:close/>
                    <a:moveTo>
                      <a:pt x="773656" y="2296243"/>
                    </a:moveTo>
                    <a:lnTo>
                      <a:pt x="820998" y="2296243"/>
                    </a:lnTo>
                    <a:lnTo>
                      <a:pt x="820998" y="2349715"/>
                    </a:lnTo>
                    <a:lnTo>
                      <a:pt x="773656" y="2349715"/>
                    </a:lnTo>
                    <a:close/>
                    <a:moveTo>
                      <a:pt x="675227" y="2296243"/>
                    </a:moveTo>
                    <a:lnTo>
                      <a:pt x="728699" y="2296243"/>
                    </a:lnTo>
                    <a:lnTo>
                      <a:pt x="728699" y="2349715"/>
                    </a:lnTo>
                    <a:lnTo>
                      <a:pt x="675227" y="2349715"/>
                    </a:lnTo>
                    <a:close/>
                    <a:moveTo>
                      <a:pt x="580884" y="2296243"/>
                    </a:moveTo>
                    <a:lnTo>
                      <a:pt x="630269" y="2296243"/>
                    </a:lnTo>
                    <a:lnTo>
                      <a:pt x="630269" y="2349715"/>
                    </a:lnTo>
                    <a:lnTo>
                      <a:pt x="580884" y="2349715"/>
                    </a:lnTo>
                    <a:close/>
                    <a:moveTo>
                      <a:pt x="483135" y="2296243"/>
                    </a:moveTo>
                    <a:lnTo>
                      <a:pt x="535926" y="2296243"/>
                    </a:lnTo>
                    <a:lnTo>
                      <a:pt x="535926" y="2349715"/>
                    </a:lnTo>
                    <a:lnTo>
                      <a:pt x="483135" y="2349715"/>
                    </a:lnTo>
                    <a:close/>
                    <a:moveTo>
                      <a:pt x="384706" y="2296243"/>
                    </a:moveTo>
                    <a:lnTo>
                      <a:pt x="438178" y="2296243"/>
                    </a:lnTo>
                    <a:lnTo>
                      <a:pt x="438178" y="2349715"/>
                    </a:lnTo>
                    <a:lnTo>
                      <a:pt x="384706" y="2349715"/>
                    </a:lnTo>
                    <a:close/>
                    <a:moveTo>
                      <a:pt x="290363" y="2296243"/>
                    </a:moveTo>
                    <a:lnTo>
                      <a:pt x="339748" y="2296243"/>
                    </a:lnTo>
                    <a:lnTo>
                      <a:pt x="339748" y="2349715"/>
                    </a:lnTo>
                    <a:lnTo>
                      <a:pt x="290363" y="2349715"/>
                    </a:lnTo>
                    <a:close/>
                    <a:moveTo>
                      <a:pt x="190729" y="2296243"/>
                    </a:moveTo>
                    <a:lnTo>
                      <a:pt x="245405" y="2296243"/>
                    </a:lnTo>
                    <a:lnTo>
                      <a:pt x="245405" y="2349715"/>
                    </a:lnTo>
                    <a:lnTo>
                      <a:pt x="190729" y="2349715"/>
                    </a:lnTo>
                    <a:close/>
                    <a:moveTo>
                      <a:pt x="90255" y="2296243"/>
                    </a:moveTo>
                    <a:lnTo>
                      <a:pt x="145771" y="2296243"/>
                    </a:lnTo>
                    <a:lnTo>
                      <a:pt x="145771" y="2349715"/>
                    </a:lnTo>
                    <a:lnTo>
                      <a:pt x="90255" y="2349715"/>
                    </a:lnTo>
                    <a:close/>
                    <a:moveTo>
                      <a:pt x="19509" y="2296243"/>
                    </a:moveTo>
                    <a:lnTo>
                      <a:pt x="45298" y="2296243"/>
                    </a:lnTo>
                    <a:lnTo>
                      <a:pt x="45298" y="2349715"/>
                    </a:lnTo>
                    <a:lnTo>
                      <a:pt x="0" y="2349715"/>
                    </a:lnTo>
                    <a:lnTo>
                      <a:pt x="0" y="2346257"/>
                    </a:lnTo>
                    <a:close/>
                    <a:moveTo>
                      <a:pt x="45298" y="2230128"/>
                    </a:moveTo>
                    <a:lnTo>
                      <a:pt x="45298" y="2251285"/>
                    </a:lnTo>
                    <a:lnTo>
                      <a:pt x="37046" y="2251285"/>
                    </a:lnTo>
                    <a:close/>
                    <a:moveTo>
                      <a:pt x="2203943" y="2228242"/>
                    </a:moveTo>
                    <a:lnTo>
                      <a:pt x="2212931" y="2251285"/>
                    </a:lnTo>
                    <a:lnTo>
                      <a:pt x="2203943" y="2251285"/>
                    </a:lnTo>
                    <a:close/>
                    <a:moveTo>
                      <a:pt x="2105513" y="2201900"/>
                    </a:moveTo>
                    <a:lnTo>
                      <a:pt x="2158985" y="2201900"/>
                    </a:lnTo>
                    <a:lnTo>
                      <a:pt x="2158985" y="2251285"/>
                    </a:lnTo>
                    <a:lnTo>
                      <a:pt x="2105513" y="2251285"/>
                    </a:lnTo>
                    <a:close/>
                    <a:moveTo>
                      <a:pt x="2011170" y="2201900"/>
                    </a:moveTo>
                    <a:lnTo>
                      <a:pt x="2060556" y="2201900"/>
                    </a:lnTo>
                    <a:lnTo>
                      <a:pt x="2060556" y="2251285"/>
                    </a:lnTo>
                    <a:lnTo>
                      <a:pt x="2011170" y="2251285"/>
                    </a:lnTo>
                    <a:close/>
                    <a:moveTo>
                      <a:pt x="1917593" y="2201900"/>
                    </a:moveTo>
                    <a:lnTo>
                      <a:pt x="1966213" y="2201900"/>
                    </a:lnTo>
                    <a:lnTo>
                      <a:pt x="1966213" y="2251285"/>
                    </a:lnTo>
                    <a:lnTo>
                      <a:pt x="1917593" y="2251285"/>
                    </a:lnTo>
                    <a:close/>
                    <a:moveTo>
                      <a:pt x="1817119" y="2201900"/>
                    </a:moveTo>
                    <a:lnTo>
                      <a:pt x="1872635" y="2201900"/>
                    </a:lnTo>
                    <a:lnTo>
                      <a:pt x="1872635" y="2251285"/>
                    </a:lnTo>
                    <a:lnTo>
                      <a:pt x="1817119" y="2251285"/>
                    </a:lnTo>
                    <a:close/>
                    <a:moveTo>
                      <a:pt x="1726864" y="2201900"/>
                    </a:moveTo>
                    <a:lnTo>
                      <a:pt x="1772162" y="2201900"/>
                    </a:lnTo>
                    <a:lnTo>
                      <a:pt x="1772162" y="2251285"/>
                    </a:lnTo>
                    <a:lnTo>
                      <a:pt x="1726864" y="2251285"/>
                    </a:lnTo>
                    <a:close/>
                    <a:moveTo>
                      <a:pt x="1634564" y="2201900"/>
                    </a:moveTo>
                    <a:lnTo>
                      <a:pt x="1681906" y="2201900"/>
                    </a:lnTo>
                    <a:lnTo>
                      <a:pt x="1681906" y="2251285"/>
                    </a:lnTo>
                    <a:lnTo>
                      <a:pt x="1634564" y="2251285"/>
                    </a:lnTo>
                    <a:close/>
                    <a:moveTo>
                      <a:pt x="1536135" y="2201900"/>
                    </a:moveTo>
                    <a:lnTo>
                      <a:pt x="1589607" y="2201900"/>
                    </a:lnTo>
                    <a:lnTo>
                      <a:pt x="1589607" y="2251285"/>
                    </a:lnTo>
                    <a:lnTo>
                      <a:pt x="1536135" y="2251285"/>
                    </a:lnTo>
                    <a:close/>
                    <a:moveTo>
                      <a:pt x="1441792" y="2201900"/>
                    </a:moveTo>
                    <a:lnTo>
                      <a:pt x="1491177" y="2201900"/>
                    </a:lnTo>
                    <a:lnTo>
                      <a:pt x="1491177" y="2251285"/>
                    </a:lnTo>
                    <a:lnTo>
                      <a:pt x="1441792" y="2251285"/>
                    </a:lnTo>
                    <a:close/>
                    <a:moveTo>
                      <a:pt x="1344043" y="2201900"/>
                    </a:moveTo>
                    <a:lnTo>
                      <a:pt x="1396834" y="2201900"/>
                    </a:lnTo>
                    <a:lnTo>
                      <a:pt x="1396834" y="2251285"/>
                    </a:lnTo>
                    <a:lnTo>
                      <a:pt x="1344043" y="2251285"/>
                    </a:lnTo>
                    <a:close/>
                    <a:moveTo>
                      <a:pt x="1245614" y="2201900"/>
                    </a:moveTo>
                    <a:lnTo>
                      <a:pt x="1299086" y="2201900"/>
                    </a:lnTo>
                    <a:lnTo>
                      <a:pt x="1299085" y="2251285"/>
                    </a:lnTo>
                    <a:lnTo>
                      <a:pt x="1245614" y="2251285"/>
                    </a:lnTo>
                    <a:close/>
                    <a:moveTo>
                      <a:pt x="1151271" y="2201900"/>
                    </a:moveTo>
                    <a:lnTo>
                      <a:pt x="1200656" y="2201900"/>
                    </a:lnTo>
                    <a:lnTo>
                      <a:pt x="1200656" y="2251285"/>
                    </a:lnTo>
                    <a:lnTo>
                      <a:pt x="1151271" y="2251285"/>
                    </a:lnTo>
                    <a:close/>
                    <a:moveTo>
                      <a:pt x="1056685" y="2201900"/>
                    </a:moveTo>
                    <a:lnTo>
                      <a:pt x="1106313" y="2201900"/>
                    </a:lnTo>
                    <a:lnTo>
                      <a:pt x="1106313" y="2251285"/>
                    </a:lnTo>
                    <a:lnTo>
                      <a:pt x="1056685" y="2251285"/>
                    </a:lnTo>
                    <a:close/>
                    <a:moveTo>
                      <a:pt x="956211" y="2201900"/>
                    </a:moveTo>
                    <a:lnTo>
                      <a:pt x="1011727" y="2201900"/>
                    </a:lnTo>
                    <a:lnTo>
                      <a:pt x="1011727" y="2251285"/>
                    </a:lnTo>
                    <a:lnTo>
                      <a:pt x="956211" y="2251285"/>
                    </a:lnTo>
                    <a:close/>
                    <a:moveTo>
                      <a:pt x="865956" y="2201900"/>
                    </a:moveTo>
                    <a:lnTo>
                      <a:pt x="911254" y="2201900"/>
                    </a:lnTo>
                    <a:lnTo>
                      <a:pt x="911254" y="2251285"/>
                    </a:lnTo>
                    <a:lnTo>
                      <a:pt x="865956" y="2251285"/>
                    </a:lnTo>
                    <a:close/>
                    <a:moveTo>
                      <a:pt x="773656" y="2201900"/>
                    </a:moveTo>
                    <a:lnTo>
                      <a:pt x="820998" y="2201900"/>
                    </a:lnTo>
                    <a:lnTo>
                      <a:pt x="820998" y="2251285"/>
                    </a:lnTo>
                    <a:lnTo>
                      <a:pt x="773656" y="2251285"/>
                    </a:lnTo>
                    <a:close/>
                    <a:moveTo>
                      <a:pt x="675227" y="2201900"/>
                    </a:moveTo>
                    <a:lnTo>
                      <a:pt x="728699" y="2201900"/>
                    </a:lnTo>
                    <a:lnTo>
                      <a:pt x="728699" y="2251285"/>
                    </a:lnTo>
                    <a:lnTo>
                      <a:pt x="675227" y="2251285"/>
                    </a:lnTo>
                    <a:close/>
                    <a:moveTo>
                      <a:pt x="580884" y="2201900"/>
                    </a:moveTo>
                    <a:lnTo>
                      <a:pt x="630269" y="2201900"/>
                    </a:lnTo>
                    <a:lnTo>
                      <a:pt x="630269" y="2251285"/>
                    </a:lnTo>
                    <a:lnTo>
                      <a:pt x="580884" y="2251285"/>
                    </a:lnTo>
                    <a:close/>
                    <a:moveTo>
                      <a:pt x="483135" y="2201900"/>
                    </a:moveTo>
                    <a:lnTo>
                      <a:pt x="535926" y="2201900"/>
                    </a:lnTo>
                    <a:lnTo>
                      <a:pt x="535926" y="2251285"/>
                    </a:lnTo>
                    <a:lnTo>
                      <a:pt x="483135" y="2251285"/>
                    </a:lnTo>
                    <a:close/>
                    <a:moveTo>
                      <a:pt x="384706" y="2201900"/>
                    </a:moveTo>
                    <a:lnTo>
                      <a:pt x="438178" y="2201900"/>
                    </a:lnTo>
                    <a:lnTo>
                      <a:pt x="438178" y="2251285"/>
                    </a:lnTo>
                    <a:lnTo>
                      <a:pt x="384706" y="2251285"/>
                    </a:lnTo>
                    <a:close/>
                    <a:moveTo>
                      <a:pt x="290363" y="2201900"/>
                    </a:moveTo>
                    <a:lnTo>
                      <a:pt x="339748" y="2201900"/>
                    </a:lnTo>
                    <a:lnTo>
                      <a:pt x="339748" y="2251285"/>
                    </a:lnTo>
                    <a:lnTo>
                      <a:pt x="290363" y="2251285"/>
                    </a:lnTo>
                    <a:close/>
                    <a:moveTo>
                      <a:pt x="190729" y="2201900"/>
                    </a:moveTo>
                    <a:lnTo>
                      <a:pt x="245405" y="2201900"/>
                    </a:lnTo>
                    <a:lnTo>
                      <a:pt x="245405" y="2251285"/>
                    </a:lnTo>
                    <a:lnTo>
                      <a:pt x="190729" y="2251285"/>
                    </a:lnTo>
                    <a:close/>
                    <a:moveTo>
                      <a:pt x="90255" y="2201900"/>
                    </a:moveTo>
                    <a:lnTo>
                      <a:pt x="145771" y="2201900"/>
                    </a:lnTo>
                    <a:lnTo>
                      <a:pt x="145771" y="2251285"/>
                    </a:lnTo>
                    <a:lnTo>
                      <a:pt x="90255" y="2251285"/>
                    </a:lnTo>
                    <a:close/>
                    <a:moveTo>
                      <a:pt x="2105513" y="2108322"/>
                    </a:moveTo>
                    <a:lnTo>
                      <a:pt x="2157167" y="2108322"/>
                    </a:lnTo>
                    <a:lnTo>
                      <a:pt x="2158985" y="2112984"/>
                    </a:lnTo>
                    <a:lnTo>
                      <a:pt x="2158985" y="2156942"/>
                    </a:lnTo>
                    <a:lnTo>
                      <a:pt x="2105513" y="2156942"/>
                    </a:lnTo>
                    <a:close/>
                    <a:moveTo>
                      <a:pt x="2011170" y="2108322"/>
                    </a:moveTo>
                    <a:lnTo>
                      <a:pt x="2060556" y="2108322"/>
                    </a:lnTo>
                    <a:lnTo>
                      <a:pt x="2060556" y="2156942"/>
                    </a:lnTo>
                    <a:lnTo>
                      <a:pt x="2011170" y="2156942"/>
                    </a:lnTo>
                    <a:close/>
                    <a:moveTo>
                      <a:pt x="1917593" y="2108322"/>
                    </a:moveTo>
                    <a:lnTo>
                      <a:pt x="1966213" y="2108322"/>
                    </a:lnTo>
                    <a:lnTo>
                      <a:pt x="1966213" y="2156942"/>
                    </a:lnTo>
                    <a:lnTo>
                      <a:pt x="1917593" y="2156942"/>
                    </a:lnTo>
                    <a:close/>
                    <a:moveTo>
                      <a:pt x="1817119" y="2108322"/>
                    </a:moveTo>
                    <a:lnTo>
                      <a:pt x="1872635" y="2108322"/>
                    </a:lnTo>
                    <a:lnTo>
                      <a:pt x="1872635" y="2156942"/>
                    </a:lnTo>
                    <a:lnTo>
                      <a:pt x="1817119" y="2156942"/>
                    </a:lnTo>
                    <a:close/>
                    <a:moveTo>
                      <a:pt x="1726864" y="2108322"/>
                    </a:moveTo>
                    <a:lnTo>
                      <a:pt x="1772162" y="2108322"/>
                    </a:lnTo>
                    <a:lnTo>
                      <a:pt x="1772162" y="2156942"/>
                    </a:lnTo>
                    <a:lnTo>
                      <a:pt x="1726864" y="2156942"/>
                    </a:lnTo>
                    <a:close/>
                    <a:moveTo>
                      <a:pt x="1634564" y="2108322"/>
                    </a:moveTo>
                    <a:lnTo>
                      <a:pt x="1681906" y="2108322"/>
                    </a:lnTo>
                    <a:lnTo>
                      <a:pt x="1681906" y="2156942"/>
                    </a:lnTo>
                    <a:lnTo>
                      <a:pt x="1634564" y="2156942"/>
                    </a:lnTo>
                    <a:close/>
                    <a:moveTo>
                      <a:pt x="1536135" y="2108322"/>
                    </a:moveTo>
                    <a:lnTo>
                      <a:pt x="1589607" y="2108322"/>
                    </a:lnTo>
                    <a:lnTo>
                      <a:pt x="1589607" y="2156942"/>
                    </a:lnTo>
                    <a:lnTo>
                      <a:pt x="1536135" y="2156942"/>
                    </a:lnTo>
                    <a:close/>
                    <a:moveTo>
                      <a:pt x="1441792" y="2108322"/>
                    </a:moveTo>
                    <a:lnTo>
                      <a:pt x="1491177" y="2108322"/>
                    </a:lnTo>
                    <a:lnTo>
                      <a:pt x="1491177" y="2156942"/>
                    </a:lnTo>
                    <a:lnTo>
                      <a:pt x="1441792" y="2156942"/>
                    </a:lnTo>
                    <a:close/>
                    <a:moveTo>
                      <a:pt x="1344043" y="2108322"/>
                    </a:moveTo>
                    <a:lnTo>
                      <a:pt x="1396834" y="2108322"/>
                    </a:lnTo>
                    <a:lnTo>
                      <a:pt x="1396834" y="2156942"/>
                    </a:lnTo>
                    <a:lnTo>
                      <a:pt x="1344043" y="2156942"/>
                    </a:lnTo>
                    <a:close/>
                    <a:moveTo>
                      <a:pt x="1245614" y="2108322"/>
                    </a:moveTo>
                    <a:lnTo>
                      <a:pt x="1299086" y="2108322"/>
                    </a:lnTo>
                    <a:lnTo>
                      <a:pt x="1299086" y="2156942"/>
                    </a:lnTo>
                    <a:lnTo>
                      <a:pt x="1245614" y="2156942"/>
                    </a:lnTo>
                    <a:close/>
                    <a:moveTo>
                      <a:pt x="1151271" y="2108322"/>
                    </a:moveTo>
                    <a:lnTo>
                      <a:pt x="1200656" y="2108322"/>
                    </a:lnTo>
                    <a:lnTo>
                      <a:pt x="1200656" y="2156942"/>
                    </a:lnTo>
                    <a:lnTo>
                      <a:pt x="1151271" y="2156942"/>
                    </a:lnTo>
                    <a:close/>
                    <a:moveTo>
                      <a:pt x="1056685" y="2108322"/>
                    </a:moveTo>
                    <a:lnTo>
                      <a:pt x="1106313" y="2108322"/>
                    </a:lnTo>
                    <a:lnTo>
                      <a:pt x="1106313" y="2156942"/>
                    </a:lnTo>
                    <a:lnTo>
                      <a:pt x="1056685" y="2156942"/>
                    </a:lnTo>
                    <a:close/>
                    <a:moveTo>
                      <a:pt x="956211" y="2108322"/>
                    </a:moveTo>
                    <a:lnTo>
                      <a:pt x="1011727" y="2108322"/>
                    </a:lnTo>
                    <a:lnTo>
                      <a:pt x="1011727" y="2156942"/>
                    </a:lnTo>
                    <a:lnTo>
                      <a:pt x="956211" y="2156942"/>
                    </a:lnTo>
                    <a:close/>
                    <a:moveTo>
                      <a:pt x="865956" y="2108322"/>
                    </a:moveTo>
                    <a:lnTo>
                      <a:pt x="911254" y="2108322"/>
                    </a:lnTo>
                    <a:lnTo>
                      <a:pt x="911254" y="2156942"/>
                    </a:lnTo>
                    <a:lnTo>
                      <a:pt x="865956" y="2156942"/>
                    </a:lnTo>
                    <a:close/>
                    <a:moveTo>
                      <a:pt x="773656" y="2108322"/>
                    </a:moveTo>
                    <a:lnTo>
                      <a:pt x="820998" y="2108322"/>
                    </a:lnTo>
                    <a:lnTo>
                      <a:pt x="820998" y="2156942"/>
                    </a:lnTo>
                    <a:lnTo>
                      <a:pt x="773656" y="2156942"/>
                    </a:lnTo>
                    <a:close/>
                    <a:moveTo>
                      <a:pt x="675227" y="2108322"/>
                    </a:moveTo>
                    <a:lnTo>
                      <a:pt x="728699" y="2108322"/>
                    </a:lnTo>
                    <a:lnTo>
                      <a:pt x="728699" y="2156942"/>
                    </a:lnTo>
                    <a:lnTo>
                      <a:pt x="675227" y="2156942"/>
                    </a:lnTo>
                    <a:close/>
                    <a:moveTo>
                      <a:pt x="580884" y="2108322"/>
                    </a:moveTo>
                    <a:lnTo>
                      <a:pt x="630269" y="2108322"/>
                    </a:lnTo>
                    <a:lnTo>
                      <a:pt x="630269" y="2156942"/>
                    </a:lnTo>
                    <a:lnTo>
                      <a:pt x="580884" y="2156942"/>
                    </a:lnTo>
                    <a:close/>
                    <a:moveTo>
                      <a:pt x="483135" y="2108322"/>
                    </a:moveTo>
                    <a:lnTo>
                      <a:pt x="535926" y="2108322"/>
                    </a:lnTo>
                    <a:lnTo>
                      <a:pt x="535926" y="2156942"/>
                    </a:lnTo>
                    <a:lnTo>
                      <a:pt x="483135" y="2156942"/>
                    </a:lnTo>
                    <a:close/>
                    <a:moveTo>
                      <a:pt x="384706" y="2108322"/>
                    </a:moveTo>
                    <a:lnTo>
                      <a:pt x="438178" y="2108322"/>
                    </a:lnTo>
                    <a:lnTo>
                      <a:pt x="438178" y="2156942"/>
                    </a:lnTo>
                    <a:lnTo>
                      <a:pt x="384706" y="2156942"/>
                    </a:lnTo>
                    <a:close/>
                    <a:moveTo>
                      <a:pt x="290363" y="2108322"/>
                    </a:moveTo>
                    <a:lnTo>
                      <a:pt x="339748" y="2108322"/>
                    </a:lnTo>
                    <a:lnTo>
                      <a:pt x="339748" y="2156942"/>
                    </a:lnTo>
                    <a:lnTo>
                      <a:pt x="290363" y="2156942"/>
                    </a:lnTo>
                    <a:close/>
                    <a:moveTo>
                      <a:pt x="190729" y="2108322"/>
                    </a:moveTo>
                    <a:lnTo>
                      <a:pt x="245405" y="2108322"/>
                    </a:lnTo>
                    <a:lnTo>
                      <a:pt x="245405" y="2156942"/>
                    </a:lnTo>
                    <a:lnTo>
                      <a:pt x="190729" y="2156942"/>
                    </a:lnTo>
                    <a:close/>
                    <a:moveTo>
                      <a:pt x="92810" y="2108322"/>
                    </a:moveTo>
                    <a:lnTo>
                      <a:pt x="145771" y="2108322"/>
                    </a:lnTo>
                    <a:lnTo>
                      <a:pt x="145771" y="2156942"/>
                    </a:lnTo>
                    <a:lnTo>
                      <a:pt x="90255" y="2156942"/>
                    </a:lnTo>
                    <a:lnTo>
                      <a:pt x="90255" y="2114871"/>
                    </a:lnTo>
                    <a:close/>
                    <a:moveTo>
                      <a:pt x="2105513" y="2007848"/>
                    </a:moveTo>
                    <a:lnTo>
                      <a:pt x="2117976" y="2007848"/>
                    </a:lnTo>
                    <a:lnTo>
                      <a:pt x="2139631" y="2063364"/>
                    </a:lnTo>
                    <a:lnTo>
                      <a:pt x="2105513" y="2063364"/>
                    </a:lnTo>
                    <a:close/>
                    <a:moveTo>
                      <a:pt x="2011170" y="2007848"/>
                    </a:moveTo>
                    <a:lnTo>
                      <a:pt x="2060556" y="2007848"/>
                    </a:lnTo>
                    <a:lnTo>
                      <a:pt x="2060556" y="2063364"/>
                    </a:lnTo>
                    <a:lnTo>
                      <a:pt x="2011170" y="2063364"/>
                    </a:lnTo>
                    <a:close/>
                    <a:moveTo>
                      <a:pt x="1917593" y="2007848"/>
                    </a:moveTo>
                    <a:lnTo>
                      <a:pt x="1966213" y="2007848"/>
                    </a:lnTo>
                    <a:lnTo>
                      <a:pt x="1966213" y="2063364"/>
                    </a:lnTo>
                    <a:lnTo>
                      <a:pt x="1917593" y="2063364"/>
                    </a:lnTo>
                    <a:close/>
                    <a:moveTo>
                      <a:pt x="1817119" y="2007848"/>
                    </a:moveTo>
                    <a:lnTo>
                      <a:pt x="1872635" y="2007848"/>
                    </a:lnTo>
                    <a:lnTo>
                      <a:pt x="1872635" y="2063364"/>
                    </a:lnTo>
                    <a:lnTo>
                      <a:pt x="1817119" y="2063364"/>
                    </a:lnTo>
                    <a:close/>
                    <a:moveTo>
                      <a:pt x="1726864" y="2007848"/>
                    </a:moveTo>
                    <a:lnTo>
                      <a:pt x="1772162" y="2007848"/>
                    </a:lnTo>
                    <a:lnTo>
                      <a:pt x="1772162" y="2063364"/>
                    </a:lnTo>
                    <a:lnTo>
                      <a:pt x="1726864" y="2063364"/>
                    </a:lnTo>
                    <a:close/>
                    <a:moveTo>
                      <a:pt x="1634564" y="2007848"/>
                    </a:moveTo>
                    <a:lnTo>
                      <a:pt x="1681906" y="2007848"/>
                    </a:lnTo>
                    <a:lnTo>
                      <a:pt x="1681906" y="2063364"/>
                    </a:lnTo>
                    <a:lnTo>
                      <a:pt x="1634564" y="2063364"/>
                    </a:lnTo>
                    <a:close/>
                    <a:moveTo>
                      <a:pt x="1536135" y="2007848"/>
                    </a:moveTo>
                    <a:lnTo>
                      <a:pt x="1589607" y="2007848"/>
                    </a:lnTo>
                    <a:lnTo>
                      <a:pt x="1589607" y="2063364"/>
                    </a:lnTo>
                    <a:lnTo>
                      <a:pt x="1536135" y="2063364"/>
                    </a:lnTo>
                    <a:close/>
                    <a:moveTo>
                      <a:pt x="1441792" y="2007848"/>
                    </a:moveTo>
                    <a:lnTo>
                      <a:pt x="1491177" y="2007848"/>
                    </a:lnTo>
                    <a:lnTo>
                      <a:pt x="1491177" y="2063364"/>
                    </a:lnTo>
                    <a:lnTo>
                      <a:pt x="1441792" y="2063364"/>
                    </a:lnTo>
                    <a:close/>
                    <a:moveTo>
                      <a:pt x="1344043" y="2007848"/>
                    </a:moveTo>
                    <a:lnTo>
                      <a:pt x="1396834" y="2007848"/>
                    </a:lnTo>
                    <a:lnTo>
                      <a:pt x="1396834" y="2063364"/>
                    </a:lnTo>
                    <a:lnTo>
                      <a:pt x="1344043" y="2063364"/>
                    </a:lnTo>
                    <a:close/>
                    <a:moveTo>
                      <a:pt x="1245614" y="2007848"/>
                    </a:moveTo>
                    <a:lnTo>
                      <a:pt x="1299086" y="2007848"/>
                    </a:lnTo>
                    <a:lnTo>
                      <a:pt x="1299086" y="2063364"/>
                    </a:lnTo>
                    <a:lnTo>
                      <a:pt x="1245614" y="2063364"/>
                    </a:lnTo>
                    <a:close/>
                    <a:moveTo>
                      <a:pt x="1151271" y="2007848"/>
                    </a:moveTo>
                    <a:lnTo>
                      <a:pt x="1200656" y="2007848"/>
                    </a:lnTo>
                    <a:lnTo>
                      <a:pt x="1200656" y="2063364"/>
                    </a:lnTo>
                    <a:lnTo>
                      <a:pt x="1151271" y="2063364"/>
                    </a:lnTo>
                    <a:close/>
                    <a:moveTo>
                      <a:pt x="1056685" y="2007848"/>
                    </a:moveTo>
                    <a:lnTo>
                      <a:pt x="1106313" y="2007848"/>
                    </a:lnTo>
                    <a:lnTo>
                      <a:pt x="1106313" y="2063364"/>
                    </a:lnTo>
                    <a:lnTo>
                      <a:pt x="1056685" y="2063364"/>
                    </a:lnTo>
                    <a:close/>
                    <a:moveTo>
                      <a:pt x="956211" y="2007848"/>
                    </a:moveTo>
                    <a:lnTo>
                      <a:pt x="1011727" y="2007848"/>
                    </a:lnTo>
                    <a:lnTo>
                      <a:pt x="1011727" y="2063364"/>
                    </a:lnTo>
                    <a:lnTo>
                      <a:pt x="956211" y="2063364"/>
                    </a:lnTo>
                    <a:close/>
                    <a:moveTo>
                      <a:pt x="865956" y="2007848"/>
                    </a:moveTo>
                    <a:lnTo>
                      <a:pt x="911254" y="2007848"/>
                    </a:lnTo>
                    <a:lnTo>
                      <a:pt x="911254" y="2063364"/>
                    </a:lnTo>
                    <a:lnTo>
                      <a:pt x="865956" y="2063364"/>
                    </a:lnTo>
                    <a:close/>
                    <a:moveTo>
                      <a:pt x="773656" y="2007848"/>
                    </a:moveTo>
                    <a:lnTo>
                      <a:pt x="820998" y="2007848"/>
                    </a:lnTo>
                    <a:lnTo>
                      <a:pt x="820998" y="2063364"/>
                    </a:lnTo>
                    <a:lnTo>
                      <a:pt x="773656" y="2063364"/>
                    </a:lnTo>
                    <a:close/>
                    <a:moveTo>
                      <a:pt x="675227" y="2007848"/>
                    </a:moveTo>
                    <a:lnTo>
                      <a:pt x="728699" y="2007848"/>
                    </a:lnTo>
                    <a:lnTo>
                      <a:pt x="728699" y="2063364"/>
                    </a:lnTo>
                    <a:lnTo>
                      <a:pt x="675227" y="2063364"/>
                    </a:lnTo>
                    <a:close/>
                    <a:moveTo>
                      <a:pt x="580884" y="2007848"/>
                    </a:moveTo>
                    <a:lnTo>
                      <a:pt x="630269" y="2007848"/>
                    </a:lnTo>
                    <a:lnTo>
                      <a:pt x="630269" y="2063364"/>
                    </a:lnTo>
                    <a:lnTo>
                      <a:pt x="580884" y="2063364"/>
                    </a:lnTo>
                    <a:close/>
                    <a:moveTo>
                      <a:pt x="483135" y="2007848"/>
                    </a:moveTo>
                    <a:lnTo>
                      <a:pt x="535926" y="2007848"/>
                    </a:lnTo>
                    <a:lnTo>
                      <a:pt x="535926" y="2063364"/>
                    </a:lnTo>
                    <a:lnTo>
                      <a:pt x="483135" y="2063364"/>
                    </a:lnTo>
                    <a:close/>
                    <a:moveTo>
                      <a:pt x="384706" y="2007848"/>
                    </a:moveTo>
                    <a:lnTo>
                      <a:pt x="438178" y="2007848"/>
                    </a:lnTo>
                    <a:lnTo>
                      <a:pt x="438178" y="2063364"/>
                    </a:lnTo>
                    <a:lnTo>
                      <a:pt x="384706" y="2063364"/>
                    </a:lnTo>
                    <a:close/>
                    <a:moveTo>
                      <a:pt x="290363" y="2007848"/>
                    </a:moveTo>
                    <a:lnTo>
                      <a:pt x="339748" y="2007848"/>
                    </a:lnTo>
                    <a:lnTo>
                      <a:pt x="339748" y="2063364"/>
                    </a:lnTo>
                    <a:lnTo>
                      <a:pt x="290363" y="2063364"/>
                    </a:lnTo>
                    <a:close/>
                    <a:moveTo>
                      <a:pt x="190729" y="2007848"/>
                    </a:moveTo>
                    <a:lnTo>
                      <a:pt x="245405" y="2007848"/>
                    </a:lnTo>
                    <a:lnTo>
                      <a:pt x="245405" y="2063364"/>
                    </a:lnTo>
                    <a:lnTo>
                      <a:pt x="190729" y="2063364"/>
                    </a:lnTo>
                    <a:close/>
                    <a:moveTo>
                      <a:pt x="132000" y="2007848"/>
                    </a:moveTo>
                    <a:lnTo>
                      <a:pt x="145771" y="2007848"/>
                    </a:lnTo>
                    <a:lnTo>
                      <a:pt x="145771" y="2063364"/>
                    </a:lnTo>
                    <a:lnTo>
                      <a:pt x="110346" y="2063364"/>
                    </a:lnTo>
                    <a:close/>
                    <a:moveTo>
                      <a:pt x="2011170" y="1917593"/>
                    </a:moveTo>
                    <a:lnTo>
                      <a:pt x="2060556" y="1917593"/>
                    </a:lnTo>
                    <a:lnTo>
                      <a:pt x="2060556" y="1962891"/>
                    </a:lnTo>
                    <a:lnTo>
                      <a:pt x="2011170" y="1962891"/>
                    </a:lnTo>
                    <a:close/>
                    <a:moveTo>
                      <a:pt x="1917593" y="1917593"/>
                    </a:moveTo>
                    <a:lnTo>
                      <a:pt x="1966213" y="1917593"/>
                    </a:lnTo>
                    <a:lnTo>
                      <a:pt x="1966213" y="1962891"/>
                    </a:lnTo>
                    <a:lnTo>
                      <a:pt x="1917593" y="1962891"/>
                    </a:lnTo>
                    <a:close/>
                    <a:moveTo>
                      <a:pt x="1817119" y="1917593"/>
                    </a:moveTo>
                    <a:lnTo>
                      <a:pt x="1872635" y="1917593"/>
                    </a:lnTo>
                    <a:lnTo>
                      <a:pt x="1872635" y="1962891"/>
                    </a:lnTo>
                    <a:lnTo>
                      <a:pt x="1817119" y="1962891"/>
                    </a:lnTo>
                    <a:close/>
                    <a:moveTo>
                      <a:pt x="1726864" y="1917593"/>
                    </a:moveTo>
                    <a:lnTo>
                      <a:pt x="1772162" y="1917593"/>
                    </a:lnTo>
                    <a:lnTo>
                      <a:pt x="1772162" y="1962891"/>
                    </a:lnTo>
                    <a:lnTo>
                      <a:pt x="1726864" y="1962891"/>
                    </a:lnTo>
                    <a:close/>
                    <a:moveTo>
                      <a:pt x="1634564" y="1917593"/>
                    </a:moveTo>
                    <a:lnTo>
                      <a:pt x="1681906" y="1917593"/>
                    </a:lnTo>
                    <a:lnTo>
                      <a:pt x="1681906" y="1962891"/>
                    </a:lnTo>
                    <a:lnTo>
                      <a:pt x="1634564" y="1962891"/>
                    </a:lnTo>
                    <a:close/>
                    <a:moveTo>
                      <a:pt x="1536135" y="1917593"/>
                    </a:moveTo>
                    <a:lnTo>
                      <a:pt x="1589607" y="1917593"/>
                    </a:lnTo>
                    <a:lnTo>
                      <a:pt x="1589607" y="1962891"/>
                    </a:lnTo>
                    <a:lnTo>
                      <a:pt x="1536135" y="1962891"/>
                    </a:lnTo>
                    <a:close/>
                    <a:moveTo>
                      <a:pt x="1441792" y="1917593"/>
                    </a:moveTo>
                    <a:lnTo>
                      <a:pt x="1491177" y="1917593"/>
                    </a:lnTo>
                    <a:lnTo>
                      <a:pt x="1491177" y="1962891"/>
                    </a:lnTo>
                    <a:lnTo>
                      <a:pt x="1441792" y="1962891"/>
                    </a:lnTo>
                    <a:close/>
                    <a:moveTo>
                      <a:pt x="1344043" y="1917593"/>
                    </a:moveTo>
                    <a:lnTo>
                      <a:pt x="1396834" y="1917593"/>
                    </a:lnTo>
                    <a:lnTo>
                      <a:pt x="1396834" y="1962891"/>
                    </a:lnTo>
                    <a:lnTo>
                      <a:pt x="1344043" y="1962891"/>
                    </a:lnTo>
                    <a:close/>
                    <a:moveTo>
                      <a:pt x="1245614" y="1917593"/>
                    </a:moveTo>
                    <a:lnTo>
                      <a:pt x="1299086" y="1917593"/>
                    </a:lnTo>
                    <a:lnTo>
                      <a:pt x="1299086" y="1962891"/>
                    </a:lnTo>
                    <a:lnTo>
                      <a:pt x="1245614" y="1962891"/>
                    </a:lnTo>
                    <a:close/>
                    <a:moveTo>
                      <a:pt x="1151271" y="1917593"/>
                    </a:moveTo>
                    <a:lnTo>
                      <a:pt x="1200656" y="1917593"/>
                    </a:lnTo>
                    <a:lnTo>
                      <a:pt x="1200656" y="1962891"/>
                    </a:lnTo>
                    <a:lnTo>
                      <a:pt x="1151271" y="1962891"/>
                    </a:lnTo>
                    <a:close/>
                    <a:moveTo>
                      <a:pt x="1056685" y="1917593"/>
                    </a:moveTo>
                    <a:lnTo>
                      <a:pt x="1106313" y="1917593"/>
                    </a:lnTo>
                    <a:lnTo>
                      <a:pt x="1106313" y="1962891"/>
                    </a:lnTo>
                    <a:lnTo>
                      <a:pt x="1056685" y="1962891"/>
                    </a:lnTo>
                    <a:close/>
                    <a:moveTo>
                      <a:pt x="956211" y="1917593"/>
                    </a:moveTo>
                    <a:lnTo>
                      <a:pt x="1011727" y="1917593"/>
                    </a:lnTo>
                    <a:lnTo>
                      <a:pt x="1011727" y="1962891"/>
                    </a:lnTo>
                    <a:lnTo>
                      <a:pt x="956211" y="1962891"/>
                    </a:lnTo>
                    <a:close/>
                    <a:moveTo>
                      <a:pt x="865956" y="1917593"/>
                    </a:moveTo>
                    <a:lnTo>
                      <a:pt x="911254" y="1917593"/>
                    </a:lnTo>
                    <a:lnTo>
                      <a:pt x="911254" y="1962891"/>
                    </a:lnTo>
                    <a:lnTo>
                      <a:pt x="865956" y="1962891"/>
                    </a:lnTo>
                    <a:close/>
                    <a:moveTo>
                      <a:pt x="773656" y="1917593"/>
                    </a:moveTo>
                    <a:lnTo>
                      <a:pt x="820998" y="1917593"/>
                    </a:lnTo>
                    <a:lnTo>
                      <a:pt x="820998" y="1962891"/>
                    </a:lnTo>
                    <a:lnTo>
                      <a:pt x="773656" y="1962891"/>
                    </a:lnTo>
                    <a:close/>
                    <a:moveTo>
                      <a:pt x="675227" y="1917593"/>
                    </a:moveTo>
                    <a:lnTo>
                      <a:pt x="728699" y="1917593"/>
                    </a:lnTo>
                    <a:lnTo>
                      <a:pt x="728699" y="1962891"/>
                    </a:lnTo>
                    <a:lnTo>
                      <a:pt x="675227" y="1962891"/>
                    </a:lnTo>
                    <a:close/>
                    <a:moveTo>
                      <a:pt x="580884" y="1917593"/>
                    </a:moveTo>
                    <a:lnTo>
                      <a:pt x="630269" y="1917593"/>
                    </a:lnTo>
                    <a:lnTo>
                      <a:pt x="630269" y="1962891"/>
                    </a:lnTo>
                    <a:lnTo>
                      <a:pt x="580884" y="1962891"/>
                    </a:lnTo>
                    <a:close/>
                    <a:moveTo>
                      <a:pt x="483135" y="1917593"/>
                    </a:moveTo>
                    <a:lnTo>
                      <a:pt x="535926" y="1917593"/>
                    </a:lnTo>
                    <a:lnTo>
                      <a:pt x="535926" y="1962891"/>
                    </a:lnTo>
                    <a:lnTo>
                      <a:pt x="483135" y="1962891"/>
                    </a:lnTo>
                    <a:close/>
                    <a:moveTo>
                      <a:pt x="384706" y="1917593"/>
                    </a:moveTo>
                    <a:lnTo>
                      <a:pt x="438178" y="1917593"/>
                    </a:lnTo>
                    <a:lnTo>
                      <a:pt x="438178" y="1962891"/>
                    </a:lnTo>
                    <a:lnTo>
                      <a:pt x="384706" y="1962891"/>
                    </a:lnTo>
                    <a:close/>
                    <a:moveTo>
                      <a:pt x="290363" y="1917593"/>
                    </a:moveTo>
                    <a:lnTo>
                      <a:pt x="339748" y="1917593"/>
                    </a:lnTo>
                    <a:lnTo>
                      <a:pt x="339748" y="1962891"/>
                    </a:lnTo>
                    <a:lnTo>
                      <a:pt x="290363" y="1962891"/>
                    </a:lnTo>
                    <a:close/>
                    <a:moveTo>
                      <a:pt x="190729" y="1917593"/>
                    </a:moveTo>
                    <a:lnTo>
                      <a:pt x="245405" y="1917593"/>
                    </a:lnTo>
                    <a:lnTo>
                      <a:pt x="245405" y="1962891"/>
                    </a:lnTo>
                    <a:lnTo>
                      <a:pt x="190729" y="1962891"/>
                    </a:lnTo>
                    <a:close/>
                    <a:moveTo>
                      <a:pt x="245405" y="1825294"/>
                    </a:moveTo>
                    <a:lnTo>
                      <a:pt x="245405" y="1872635"/>
                    </a:lnTo>
                    <a:lnTo>
                      <a:pt x="190729" y="1872635"/>
                    </a:lnTo>
                    <a:lnTo>
                      <a:pt x="190729" y="1857285"/>
                    </a:lnTo>
                    <a:lnTo>
                      <a:pt x="203208" y="1825294"/>
                    </a:lnTo>
                    <a:close/>
                    <a:moveTo>
                      <a:pt x="339748" y="1825294"/>
                    </a:moveTo>
                    <a:lnTo>
                      <a:pt x="339748" y="1872635"/>
                    </a:lnTo>
                    <a:lnTo>
                      <a:pt x="290363" y="1872635"/>
                    </a:lnTo>
                    <a:lnTo>
                      <a:pt x="290363" y="1825294"/>
                    </a:lnTo>
                    <a:close/>
                    <a:moveTo>
                      <a:pt x="438178" y="1825294"/>
                    </a:moveTo>
                    <a:lnTo>
                      <a:pt x="438178" y="1872635"/>
                    </a:lnTo>
                    <a:lnTo>
                      <a:pt x="384706" y="1872635"/>
                    </a:lnTo>
                    <a:lnTo>
                      <a:pt x="384706" y="1825294"/>
                    </a:lnTo>
                    <a:close/>
                    <a:moveTo>
                      <a:pt x="535926" y="1825294"/>
                    </a:moveTo>
                    <a:lnTo>
                      <a:pt x="535926" y="1872635"/>
                    </a:lnTo>
                    <a:lnTo>
                      <a:pt x="483135" y="1872635"/>
                    </a:lnTo>
                    <a:lnTo>
                      <a:pt x="483135" y="1825294"/>
                    </a:lnTo>
                    <a:close/>
                    <a:moveTo>
                      <a:pt x="630269" y="1825294"/>
                    </a:moveTo>
                    <a:lnTo>
                      <a:pt x="630269" y="1872635"/>
                    </a:lnTo>
                    <a:lnTo>
                      <a:pt x="580884" y="1872635"/>
                    </a:lnTo>
                    <a:lnTo>
                      <a:pt x="580884" y="1825294"/>
                    </a:lnTo>
                    <a:close/>
                    <a:moveTo>
                      <a:pt x="728699" y="1825294"/>
                    </a:moveTo>
                    <a:lnTo>
                      <a:pt x="728699" y="1872635"/>
                    </a:lnTo>
                    <a:lnTo>
                      <a:pt x="675227" y="1872635"/>
                    </a:lnTo>
                    <a:lnTo>
                      <a:pt x="675227" y="1825294"/>
                    </a:lnTo>
                    <a:close/>
                    <a:moveTo>
                      <a:pt x="820998" y="1825294"/>
                    </a:moveTo>
                    <a:lnTo>
                      <a:pt x="820998" y="1872635"/>
                    </a:lnTo>
                    <a:lnTo>
                      <a:pt x="773656" y="1872635"/>
                    </a:lnTo>
                    <a:lnTo>
                      <a:pt x="773656" y="1825294"/>
                    </a:lnTo>
                    <a:close/>
                    <a:moveTo>
                      <a:pt x="911254" y="1825294"/>
                    </a:moveTo>
                    <a:lnTo>
                      <a:pt x="911254" y="1872635"/>
                    </a:lnTo>
                    <a:lnTo>
                      <a:pt x="865956" y="1872635"/>
                    </a:lnTo>
                    <a:lnTo>
                      <a:pt x="865956" y="1825294"/>
                    </a:lnTo>
                    <a:close/>
                    <a:moveTo>
                      <a:pt x="1011727" y="1825294"/>
                    </a:moveTo>
                    <a:lnTo>
                      <a:pt x="1011727" y="1872635"/>
                    </a:lnTo>
                    <a:lnTo>
                      <a:pt x="956211" y="1872635"/>
                    </a:lnTo>
                    <a:lnTo>
                      <a:pt x="956211" y="1825294"/>
                    </a:lnTo>
                    <a:close/>
                    <a:moveTo>
                      <a:pt x="1106313" y="1825294"/>
                    </a:moveTo>
                    <a:lnTo>
                      <a:pt x="1106313" y="1872635"/>
                    </a:lnTo>
                    <a:lnTo>
                      <a:pt x="1056685" y="1872635"/>
                    </a:lnTo>
                    <a:lnTo>
                      <a:pt x="1056685" y="1825294"/>
                    </a:lnTo>
                    <a:close/>
                    <a:moveTo>
                      <a:pt x="1200656" y="1825293"/>
                    </a:moveTo>
                    <a:lnTo>
                      <a:pt x="1200656" y="1872635"/>
                    </a:lnTo>
                    <a:lnTo>
                      <a:pt x="1151271" y="1872635"/>
                    </a:lnTo>
                    <a:lnTo>
                      <a:pt x="1151271" y="1825294"/>
                    </a:lnTo>
                    <a:close/>
                    <a:moveTo>
                      <a:pt x="1299086" y="1825293"/>
                    </a:moveTo>
                    <a:lnTo>
                      <a:pt x="1299086" y="1872635"/>
                    </a:lnTo>
                    <a:lnTo>
                      <a:pt x="1245614" y="1872635"/>
                    </a:lnTo>
                    <a:lnTo>
                      <a:pt x="1245614" y="1825293"/>
                    </a:lnTo>
                    <a:close/>
                    <a:moveTo>
                      <a:pt x="1396834" y="1825293"/>
                    </a:moveTo>
                    <a:lnTo>
                      <a:pt x="1396834" y="1872635"/>
                    </a:lnTo>
                    <a:lnTo>
                      <a:pt x="1344043" y="1872635"/>
                    </a:lnTo>
                    <a:lnTo>
                      <a:pt x="1344043" y="1825293"/>
                    </a:lnTo>
                    <a:close/>
                    <a:moveTo>
                      <a:pt x="1491177" y="1825293"/>
                    </a:moveTo>
                    <a:lnTo>
                      <a:pt x="1491177" y="1872635"/>
                    </a:lnTo>
                    <a:lnTo>
                      <a:pt x="1441792" y="1872635"/>
                    </a:lnTo>
                    <a:lnTo>
                      <a:pt x="1441792" y="1825293"/>
                    </a:lnTo>
                    <a:close/>
                    <a:moveTo>
                      <a:pt x="1589607" y="1825293"/>
                    </a:moveTo>
                    <a:lnTo>
                      <a:pt x="1589607" y="1872635"/>
                    </a:lnTo>
                    <a:lnTo>
                      <a:pt x="1536135" y="1872635"/>
                    </a:lnTo>
                    <a:lnTo>
                      <a:pt x="1536135" y="1825293"/>
                    </a:lnTo>
                    <a:close/>
                    <a:moveTo>
                      <a:pt x="1681906" y="1825293"/>
                    </a:moveTo>
                    <a:lnTo>
                      <a:pt x="1681906" y="1872635"/>
                    </a:lnTo>
                    <a:lnTo>
                      <a:pt x="1634564" y="1872635"/>
                    </a:lnTo>
                    <a:lnTo>
                      <a:pt x="1634564" y="1825293"/>
                    </a:lnTo>
                    <a:close/>
                    <a:moveTo>
                      <a:pt x="1772162" y="1825293"/>
                    </a:moveTo>
                    <a:lnTo>
                      <a:pt x="1772162" y="1872635"/>
                    </a:lnTo>
                    <a:lnTo>
                      <a:pt x="1726864" y="1872635"/>
                    </a:lnTo>
                    <a:lnTo>
                      <a:pt x="1726864" y="1825293"/>
                    </a:lnTo>
                    <a:close/>
                    <a:moveTo>
                      <a:pt x="1872635" y="1825293"/>
                    </a:moveTo>
                    <a:lnTo>
                      <a:pt x="1872635" y="1872635"/>
                    </a:lnTo>
                    <a:lnTo>
                      <a:pt x="1817119" y="1872635"/>
                    </a:lnTo>
                    <a:lnTo>
                      <a:pt x="1817119" y="1825293"/>
                    </a:lnTo>
                    <a:close/>
                    <a:moveTo>
                      <a:pt x="1966213" y="1825293"/>
                    </a:moveTo>
                    <a:lnTo>
                      <a:pt x="1966213" y="1872635"/>
                    </a:lnTo>
                    <a:lnTo>
                      <a:pt x="1917593" y="1872635"/>
                    </a:lnTo>
                    <a:lnTo>
                      <a:pt x="1917593" y="1825293"/>
                    </a:lnTo>
                    <a:close/>
                    <a:moveTo>
                      <a:pt x="2046769" y="1825293"/>
                    </a:moveTo>
                    <a:lnTo>
                      <a:pt x="2060556" y="1860639"/>
                    </a:lnTo>
                    <a:lnTo>
                      <a:pt x="2060556" y="1872635"/>
                    </a:lnTo>
                    <a:lnTo>
                      <a:pt x="2011170" y="1872635"/>
                    </a:lnTo>
                    <a:lnTo>
                      <a:pt x="2011170" y="1825293"/>
                    </a:lnTo>
                    <a:close/>
                    <a:moveTo>
                      <a:pt x="2011170" y="1734030"/>
                    </a:moveTo>
                    <a:lnTo>
                      <a:pt x="2029233" y="1780336"/>
                    </a:lnTo>
                    <a:lnTo>
                      <a:pt x="2011170" y="1780336"/>
                    </a:lnTo>
                    <a:close/>
                    <a:moveTo>
                      <a:pt x="1917593" y="1726864"/>
                    </a:moveTo>
                    <a:lnTo>
                      <a:pt x="1966213" y="1726864"/>
                    </a:lnTo>
                    <a:lnTo>
                      <a:pt x="1966213" y="1780336"/>
                    </a:lnTo>
                    <a:lnTo>
                      <a:pt x="1917593" y="1780336"/>
                    </a:lnTo>
                    <a:close/>
                    <a:moveTo>
                      <a:pt x="1817119" y="1726864"/>
                    </a:moveTo>
                    <a:lnTo>
                      <a:pt x="1872635" y="1726864"/>
                    </a:lnTo>
                    <a:lnTo>
                      <a:pt x="1872635" y="1780336"/>
                    </a:lnTo>
                    <a:lnTo>
                      <a:pt x="1817119" y="1780336"/>
                    </a:lnTo>
                    <a:close/>
                    <a:moveTo>
                      <a:pt x="1726864" y="1726864"/>
                    </a:moveTo>
                    <a:lnTo>
                      <a:pt x="1772162" y="1726864"/>
                    </a:lnTo>
                    <a:lnTo>
                      <a:pt x="1772162" y="1780336"/>
                    </a:lnTo>
                    <a:lnTo>
                      <a:pt x="1726864" y="1780336"/>
                    </a:lnTo>
                    <a:close/>
                    <a:moveTo>
                      <a:pt x="1634564" y="1726864"/>
                    </a:moveTo>
                    <a:lnTo>
                      <a:pt x="1681906" y="1726864"/>
                    </a:lnTo>
                    <a:lnTo>
                      <a:pt x="1681906" y="1780336"/>
                    </a:lnTo>
                    <a:lnTo>
                      <a:pt x="1634564" y="1780336"/>
                    </a:lnTo>
                    <a:close/>
                    <a:moveTo>
                      <a:pt x="1536135" y="1726864"/>
                    </a:moveTo>
                    <a:lnTo>
                      <a:pt x="1589607" y="1726864"/>
                    </a:lnTo>
                    <a:lnTo>
                      <a:pt x="1589607" y="1780336"/>
                    </a:lnTo>
                    <a:lnTo>
                      <a:pt x="1536135" y="1780336"/>
                    </a:lnTo>
                    <a:close/>
                    <a:moveTo>
                      <a:pt x="1441792" y="1726864"/>
                    </a:moveTo>
                    <a:lnTo>
                      <a:pt x="1491177" y="1726864"/>
                    </a:lnTo>
                    <a:lnTo>
                      <a:pt x="1491177" y="1780336"/>
                    </a:lnTo>
                    <a:lnTo>
                      <a:pt x="1441792" y="1780336"/>
                    </a:lnTo>
                    <a:close/>
                    <a:moveTo>
                      <a:pt x="1344043" y="1726864"/>
                    </a:moveTo>
                    <a:lnTo>
                      <a:pt x="1396834" y="1726864"/>
                    </a:lnTo>
                    <a:lnTo>
                      <a:pt x="1396834" y="1780336"/>
                    </a:lnTo>
                    <a:lnTo>
                      <a:pt x="1344043" y="1780336"/>
                    </a:lnTo>
                    <a:close/>
                    <a:moveTo>
                      <a:pt x="1245614" y="1726864"/>
                    </a:moveTo>
                    <a:lnTo>
                      <a:pt x="1299086" y="1726864"/>
                    </a:lnTo>
                    <a:lnTo>
                      <a:pt x="1299086" y="1780336"/>
                    </a:lnTo>
                    <a:lnTo>
                      <a:pt x="1245614" y="1780336"/>
                    </a:lnTo>
                    <a:close/>
                    <a:moveTo>
                      <a:pt x="1151271" y="1726864"/>
                    </a:moveTo>
                    <a:lnTo>
                      <a:pt x="1200656" y="1726864"/>
                    </a:lnTo>
                    <a:lnTo>
                      <a:pt x="1200656" y="1780336"/>
                    </a:lnTo>
                    <a:lnTo>
                      <a:pt x="1151271" y="1780336"/>
                    </a:lnTo>
                    <a:close/>
                    <a:moveTo>
                      <a:pt x="1056685" y="1726864"/>
                    </a:moveTo>
                    <a:lnTo>
                      <a:pt x="1106313" y="1726864"/>
                    </a:lnTo>
                    <a:lnTo>
                      <a:pt x="1106313" y="1780336"/>
                    </a:lnTo>
                    <a:lnTo>
                      <a:pt x="1056685" y="1780336"/>
                    </a:lnTo>
                    <a:close/>
                    <a:moveTo>
                      <a:pt x="956211" y="1726864"/>
                    </a:moveTo>
                    <a:lnTo>
                      <a:pt x="1011727" y="1726864"/>
                    </a:lnTo>
                    <a:lnTo>
                      <a:pt x="1011727" y="1780336"/>
                    </a:lnTo>
                    <a:lnTo>
                      <a:pt x="956211" y="1780336"/>
                    </a:lnTo>
                    <a:close/>
                    <a:moveTo>
                      <a:pt x="865956" y="1726864"/>
                    </a:moveTo>
                    <a:lnTo>
                      <a:pt x="911254" y="1726864"/>
                    </a:lnTo>
                    <a:lnTo>
                      <a:pt x="911254" y="1780336"/>
                    </a:lnTo>
                    <a:lnTo>
                      <a:pt x="865956" y="1780336"/>
                    </a:lnTo>
                    <a:close/>
                    <a:moveTo>
                      <a:pt x="773656" y="1726864"/>
                    </a:moveTo>
                    <a:lnTo>
                      <a:pt x="820998" y="1726864"/>
                    </a:lnTo>
                    <a:lnTo>
                      <a:pt x="820998" y="1780336"/>
                    </a:lnTo>
                    <a:lnTo>
                      <a:pt x="773656" y="1780336"/>
                    </a:lnTo>
                    <a:close/>
                    <a:moveTo>
                      <a:pt x="675227" y="1726864"/>
                    </a:moveTo>
                    <a:lnTo>
                      <a:pt x="728699" y="1726864"/>
                    </a:lnTo>
                    <a:lnTo>
                      <a:pt x="728699" y="1780336"/>
                    </a:lnTo>
                    <a:lnTo>
                      <a:pt x="675227" y="1780336"/>
                    </a:lnTo>
                    <a:close/>
                    <a:moveTo>
                      <a:pt x="580884" y="1726864"/>
                    </a:moveTo>
                    <a:lnTo>
                      <a:pt x="630269" y="1726864"/>
                    </a:lnTo>
                    <a:lnTo>
                      <a:pt x="630269" y="1780336"/>
                    </a:lnTo>
                    <a:lnTo>
                      <a:pt x="580884" y="1780336"/>
                    </a:lnTo>
                    <a:close/>
                    <a:moveTo>
                      <a:pt x="483135" y="1726864"/>
                    </a:moveTo>
                    <a:lnTo>
                      <a:pt x="535926" y="1726864"/>
                    </a:lnTo>
                    <a:lnTo>
                      <a:pt x="535926" y="1780336"/>
                    </a:lnTo>
                    <a:lnTo>
                      <a:pt x="483135" y="1780336"/>
                    </a:lnTo>
                    <a:close/>
                    <a:moveTo>
                      <a:pt x="384706" y="1726864"/>
                    </a:moveTo>
                    <a:lnTo>
                      <a:pt x="438178" y="1726864"/>
                    </a:lnTo>
                    <a:lnTo>
                      <a:pt x="438178" y="1780336"/>
                    </a:lnTo>
                    <a:lnTo>
                      <a:pt x="384706" y="1780336"/>
                    </a:lnTo>
                    <a:close/>
                    <a:moveTo>
                      <a:pt x="290363" y="1726864"/>
                    </a:moveTo>
                    <a:lnTo>
                      <a:pt x="339748" y="1726864"/>
                    </a:lnTo>
                    <a:lnTo>
                      <a:pt x="339748" y="1780336"/>
                    </a:lnTo>
                    <a:lnTo>
                      <a:pt x="290363" y="1780336"/>
                    </a:lnTo>
                    <a:close/>
                    <a:moveTo>
                      <a:pt x="241601" y="1726864"/>
                    </a:moveTo>
                    <a:lnTo>
                      <a:pt x="245405" y="1726864"/>
                    </a:lnTo>
                    <a:lnTo>
                      <a:pt x="245405" y="1780336"/>
                    </a:lnTo>
                    <a:lnTo>
                      <a:pt x="220744" y="1780336"/>
                    </a:lnTo>
                    <a:close/>
                    <a:moveTo>
                      <a:pt x="339748" y="1632521"/>
                    </a:moveTo>
                    <a:lnTo>
                      <a:pt x="339748" y="1681906"/>
                    </a:lnTo>
                    <a:lnTo>
                      <a:pt x="290363" y="1681906"/>
                    </a:lnTo>
                    <a:lnTo>
                      <a:pt x="290363" y="1632521"/>
                    </a:lnTo>
                    <a:close/>
                    <a:moveTo>
                      <a:pt x="438178" y="1632521"/>
                    </a:moveTo>
                    <a:lnTo>
                      <a:pt x="438178" y="1681906"/>
                    </a:lnTo>
                    <a:lnTo>
                      <a:pt x="384706" y="1681906"/>
                    </a:lnTo>
                    <a:lnTo>
                      <a:pt x="384706" y="1632521"/>
                    </a:lnTo>
                    <a:close/>
                    <a:moveTo>
                      <a:pt x="535926" y="1632521"/>
                    </a:moveTo>
                    <a:lnTo>
                      <a:pt x="535926" y="1681906"/>
                    </a:lnTo>
                    <a:lnTo>
                      <a:pt x="483135" y="1681906"/>
                    </a:lnTo>
                    <a:lnTo>
                      <a:pt x="483135" y="1632521"/>
                    </a:lnTo>
                    <a:close/>
                    <a:moveTo>
                      <a:pt x="630269" y="1632521"/>
                    </a:moveTo>
                    <a:lnTo>
                      <a:pt x="630269" y="1681906"/>
                    </a:lnTo>
                    <a:lnTo>
                      <a:pt x="580884" y="1681906"/>
                    </a:lnTo>
                    <a:lnTo>
                      <a:pt x="580884" y="1632521"/>
                    </a:lnTo>
                    <a:close/>
                    <a:moveTo>
                      <a:pt x="728699" y="1632521"/>
                    </a:moveTo>
                    <a:lnTo>
                      <a:pt x="728699" y="1681906"/>
                    </a:lnTo>
                    <a:lnTo>
                      <a:pt x="675227" y="1681906"/>
                    </a:lnTo>
                    <a:lnTo>
                      <a:pt x="675227" y="1632521"/>
                    </a:lnTo>
                    <a:close/>
                    <a:moveTo>
                      <a:pt x="820998" y="1632521"/>
                    </a:moveTo>
                    <a:lnTo>
                      <a:pt x="820998" y="1681906"/>
                    </a:lnTo>
                    <a:lnTo>
                      <a:pt x="773656" y="1681906"/>
                    </a:lnTo>
                    <a:lnTo>
                      <a:pt x="773656" y="1632521"/>
                    </a:lnTo>
                    <a:close/>
                    <a:moveTo>
                      <a:pt x="911254" y="1632521"/>
                    </a:moveTo>
                    <a:lnTo>
                      <a:pt x="911254" y="1681906"/>
                    </a:lnTo>
                    <a:lnTo>
                      <a:pt x="865956" y="1681906"/>
                    </a:lnTo>
                    <a:lnTo>
                      <a:pt x="865956" y="1632521"/>
                    </a:lnTo>
                    <a:close/>
                    <a:moveTo>
                      <a:pt x="1011727" y="1632521"/>
                    </a:moveTo>
                    <a:lnTo>
                      <a:pt x="1011727" y="1681906"/>
                    </a:lnTo>
                    <a:lnTo>
                      <a:pt x="956211" y="1681906"/>
                    </a:lnTo>
                    <a:lnTo>
                      <a:pt x="956211" y="1632521"/>
                    </a:lnTo>
                    <a:close/>
                    <a:moveTo>
                      <a:pt x="1106313" y="1632521"/>
                    </a:moveTo>
                    <a:lnTo>
                      <a:pt x="1106313" y="1681906"/>
                    </a:lnTo>
                    <a:lnTo>
                      <a:pt x="1056685" y="1681906"/>
                    </a:lnTo>
                    <a:lnTo>
                      <a:pt x="1056685" y="1632521"/>
                    </a:lnTo>
                    <a:close/>
                    <a:moveTo>
                      <a:pt x="1200656" y="1632521"/>
                    </a:moveTo>
                    <a:lnTo>
                      <a:pt x="1200656" y="1681906"/>
                    </a:lnTo>
                    <a:lnTo>
                      <a:pt x="1151271" y="1681906"/>
                    </a:lnTo>
                    <a:lnTo>
                      <a:pt x="1151271" y="1632521"/>
                    </a:lnTo>
                    <a:close/>
                    <a:moveTo>
                      <a:pt x="1299086" y="1632521"/>
                    </a:moveTo>
                    <a:lnTo>
                      <a:pt x="1299086" y="1681906"/>
                    </a:lnTo>
                    <a:lnTo>
                      <a:pt x="1245614" y="1681906"/>
                    </a:lnTo>
                    <a:lnTo>
                      <a:pt x="1245614" y="1632521"/>
                    </a:lnTo>
                    <a:close/>
                    <a:moveTo>
                      <a:pt x="1396834" y="1632521"/>
                    </a:moveTo>
                    <a:lnTo>
                      <a:pt x="1396834" y="1681906"/>
                    </a:lnTo>
                    <a:lnTo>
                      <a:pt x="1344043" y="1681906"/>
                    </a:lnTo>
                    <a:lnTo>
                      <a:pt x="1344043" y="1632521"/>
                    </a:lnTo>
                    <a:close/>
                    <a:moveTo>
                      <a:pt x="1491177" y="1632521"/>
                    </a:moveTo>
                    <a:lnTo>
                      <a:pt x="1491177" y="1681906"/>
                    </a:lnTo>
                    <a:lnTo>
                      <a:pt x="1441792" y="1681906"/>
                    </a:lnTo>
                    <a:lnTo>
                      <a:pt x="1441792" y="1632521"/>
                    </a:lnTo>
                    <a:close/>
                    <a:moveTo>
                      <a:pt x="1589607" y="1632521"/>
                    </a:moveTo>
                    <a:lnTo>
                      <a:pt x="1589607" y="1681906"/>
                    </a:lnTo>
                    <a:lnTo>
                      <a:pt x="1536135" y="1681906"/>
                    </a:lnTo>
                    <a:lnTo>
                      <a:pt x="1536135" y="1632521"/>
                    </a:lnTo>
                    <a:close/>
                    <a:moveTo>
                      <a:pt x="1681906" y="1632521"/>
                    </a:moveTo>
                    <a:lnTo>
                      <a:pt x="1681906" y="1681906"/>
                    </a:lnTo>
                    <a:lnTo>
                      <a:pt x="1634564" y="1681906"/>
                    </a:lnTo>
                    <a:lnTo>
                      <a:pt x="1634564" y="1632521"/>
                    </a:lnTo>
                    <a:close/>
                    <a:moveTo>
                      <a:pt x="1772162" y="1632521"/>
                    </a:moveTo>
                    <a:lnTo>
                      <a:pt x="1772162" y="1681906"/>
                    </a:lnTo>
                    <a:lnTo>
                      <a:pt x="1726864" y="1681906"/>
                    </a:lnTo>
                    <a:lnTo>
                      <a:pt x="1726864" y="1632521"/>
                    </a:lnTo>
                    <a:close/>
                    <a:moveTo>
                      <a:pt x="1872635" y="1632521"/>
                    </a:moveTo>
                    <a:lnTo>
                      <a:pt x="1872635" y="1681906"/>
                    </a:lnTo>
                    <a:lnTo>
                      <a:pt x="1817119" y="1681906"/>
                    </a:lnTo>
                    <a:lnTo>
                      <a:pt x="1817119" y="1632521"/>
                    </a:lnTo>
                    <a:close/>
                    <a:moveTo>
                      <a:pt x="1966213" y="1632521"/>
                    </a:moveTo>
                    <a:lnTo>
                      <a:pt x="1966213" y="1681906"/>
                    </a:lnTo>
                    <a:lnTo>
                      <a:pt x="1917593" y="1681906"/>
                    </a:lnTo>
                    <a:lnTo>
                      <a:pt x="1917593" y="1632521"/>
                    </a:lnTo>
                    <a:close/>
                    <a:moveTo>
                      <a:pt x="339748" y="1534772"/>
                    </a:moveTo>
                    <a:lnTo>
                      <a:pt x="339748" y="1587563"/>
                    </a:lnTo>
                    <a:lnTo>
                      <a:pt x="295937" y="1587563"/>
                    </a:lnTo>
                    <a:lnTo>
                      <a:pt x="316529" y="1534772"/>
                    </a:lnTo>
                    <a:close/>
                    <a:moveTo>
                      <a:pt x="438178" y="1534772"/>
                    </a:moveTo>
                    <a:lnTo>
                      <a:pt x="438178" y="1587563"/>
                    </a:lnTo>
                    <a:lnTo>
                      <a:pt x="384706" y="1587563"/>
                    </a:lnTo>
                    <a:lnTo>
                      <a:pt x="384706" y="1534772"/>
                    </a:lnTo>
                    <a:close/>
                    <a:moveTo>
                      <a:pt x="535926" y="1534772"/>
                    </a:moveTo>
                    <a:lnTo>
                      <a:pt x="535926" y="1587563"/>
                    </a:lnTo>
                    <a:lnTo>
                      <a:pt x="483135" y="1587563"/>
                    </a:lnTo>
                    <a:lnTo>
                      <a:pt x="483135" y="1534772"/>
                    </a:lnTo>
                    <a:close/>
                    <a:moveTo>
                      <a:pt x="630269" y="1534772"/>
                    </a:moveTo>
                    <a:lnTo>
                      <a:pt x="630269" y="1587563"/>
                    </a:lnTo>
                    <a:lnTo>
                      <a:pt x="580884" y="1587563"/>
                    </a:lnTo>
                    <a:lnTo>
                      <a:pt x="580884" y="1534772"/>
                    </a:lnTo>
                    <a:close/>
                    <a:moveTo>
                      <a:pt x="728699" y="1534772"/>
                    </a:moveTo>
                    <a:lnTo>
                      <a:pt x="728699" y="1587563"/>
                    </a:lnTo>
                    <a:lnTo>
                      <a:pt x="675227" y="1587563"/>
                    </a:lnTo>
                    <a:lnTo>
                      <a:pt x="675227" y="1534772"/>
                    </a:lnTo>
                    <a:close/>
                    <a:moveTo>
                      <a:pt x="820998" y="1534772"/>
                    </a:moveTo>
                    <a:lnTo>
                      <a:pt x="820998" y="1587563"/>
                    </a:lnTo>
                    <a:lnTo>
                      <a:pt x="773656" y="1587563"/>
                    </a:lnTo>
                    <a:lnTo>
                      <a:pt x="773656" y="1534772"/>
                    </a:lnTo>
                    <a:close/>
                    <a:moveTo>
                      <a:pt x="911254" y="1534772"/>
                    </a:moveTo>
                    <a:lnTo>
                      <a:pt x="911254" y="1587563"/>
                    </a:lnTo>
                    <a:lnTo>
                      <a:pt x="865956" y="1587563"/>
                    </a:lnTo>
                    <a:lnTo>
                      <a:pt x="865956" y="1534772"/>
                    </a:lnTo>
                    <a:close/>
                    <a:moveTo>
                      <a:pt x="1011727" y="1534772"/>
                    </a:moveTo>
                    <a:lnTo>
                      <a:pt x="1011727" y="1587563"/>
                    </a:lnTo>
                    <a:lnTo>
                      <a:pt x="956211" y="1587563"/>
                    </a:lnTo>
                    <a:lnTo>
                      <a:pt x="956211" y="1534772"/>
                    </a:lnTo>
                    <a:close/>
                    <a:moveTo>
                      <a:pt x="1106313" y="1534772"/>
                    </a:moveTo>
                    <a:lnTo>
                      <a:pt x="1106313" y="1587563"/>
                    </a:lnTo>
                    <a:lnTo>
                      <a:pt x="1056685" y="1587563"/>
                    </a:lnTo>
                    <a:lnTo>
                      <a:pt x="1056685" y="1534772"/>
                    </a:lnTo>
                    <a:close/>
                    <a:moveTo>
                      <a:pt x="1200656" y="1534772"/>
                    </a:moveTo>
                    <a:lnTo>
                      <a:pt x="1200656" y="1587563"/>
                    </a:lnTo>
                    <a:lnTo>
                      <a:pt x="1151271" y="1587563"/>
                    </a:lnTo>
                    <a:lnTo>
                      <a:pt x="1151271" y="1534772"/>
                    </a:lnTo>
                    <a:close/>
                    <a:moveTo>
                      <a:pt x="1299086" y="1534772"/>
                    </a:moveTo>
                    <a:lnTo>
                      <a:pt x="1299086" y="1587563"/>
                    </a:lnTo>
                    <a:lnTo>
                      <a:pt x="1245614" y="1587563"/>
                    </a:lnTo>
                    <a:lnTo>
                      <a:pt x="1245614" y="1534772"/>
                    </a:lnTo>
                    <a:close/>
                    <a:moveTo>
                      <a:pt x="1396834" y="1534772"/>
                    </a:moveTo>
                    <a:lnTo>
                      <a:pt x="1396834" y="1587563"/>
                    </a:lnTo>
                    <a:lnTo>
                      <a:pt x="1344043" y="1587563"/>
                    </a:lnTo>
                    <a:lnTo>
                      <a:pt x="1344043" y="1534772"/>
                    </a:lnTo>
                    <a:close/>
                    <a:moveTo>
                      <a:pt x="1491177" y="1534772"/>
                    </a:moveTo>
                    <a:lnTo>
                      <a:pt x="1491177" y="1587563"/>
                    </a:lnTo>
                    <a:lnTo>
                      <a:pt x="1441792" y="1587563"/>
                    </a:lnTo>
                    <a:lnTo>
                      <a:pt x="1441792" y="1534772"/>
                    </a:lnTo>
                    <a:close/>
                    <a:moveTo>
                      <a:pt x="1589607" y="1534772"/>
                    </a:moveTo>
                    <a:lnTo>
                      <a:pt x="1589607" y="1587563"/>
                    </a:lnTo>
                    <a:lnTo>
                      <a:pt x="1536135" y="1587563"/>
                    </a:lnTo>
                    <a:lnTo>
                      <a:pt x="1536135" y="1534772"/>
                    </a:lnTo>
                    <a:close/>
                    <a:moveTo>
                      <a:pt x="1681906" y="1534772"/>
                    </a:moveTo>
                    <a:lnTo>
                      <a:pt x="1681906" y="1587563"/>
                    </a:lnTo>
                    <a:lnTo>
                      <a:pt x="1634564" y="1587563"/>
                    </a:lnTo>
                    <a:lnTo>
                      <a:pt x="1634564" y="1534772"/>
                    </a:lnTo>
                    <a:close/>
                    <a:moveTo>
                      <a:pt x="1772162" y="1534772"/>
                    </a:moveTo>
                    <a:lnTo>
                      <a:pt x="1772162" y="1587563"/>
                    </a:lnTo>
                    <a:lnTo>
                      <a:pt x="1726864" y="1587563"/>
                    </a:lnTo>
                    <a:lnTo>
                      <a:pt x="1726864" y="1534772"/>
                    </a:lnTo>
                    <a:close/>
                    <a:moveTo>
                      <a:pt x="1872635" y="1534772"/>
                    </a:moveTo>
                    <a:lnTo>
                      <a:pt x="1872635" y="1587563"/>
                    </a:lnTo>
                    <a:lnTo>
                      <a:pt x="1817119" y="1587563"/>
                    </a:lnTo>
                    <a:lnTo>
                      <a:pt x="1817119" y="1534772"/>
                    </a:lnTo>
                    <a:close/>
                    <a:moveTo>
                      <a:pt x="1933448" y="1534772"/>
                    </a:moveTo>
                    <a:lnTo>
                      <a:pt x="1954040" y="1587563"/>
                    </a:lnTo>
                    <a:lnTo>
                      <a:pt x="1917593" y="1587563"/>
                    </a:lnTo>
                    <a:lnTo>
                      <a:pt x="1917593" y="1534772"/>
                    </a:lnTo>
                    <a:close/>
                    <a:moveTo>
                      <a:pt x="339748" y="1475244"/>
                    </a:moveTo>
                    <a:lnTo>
                      <a:pt x="339748" y="1489815"/>
                    </a:lnTo>
                    <a:lnTo>
                      <a:pt x="334065" y="1489815"/>
                    </a:lnTo>
                    <a:close/>
                    <a:moveTo>
                      <a:pt x="1817119" y="1436343"/>
                    </a:moveTo>
                    <a:lnTo>
                      <a:pt x="1872635" y="1436343"/>
                    </a:lnTo>
                    <a:lnTo>
                      <a:pt x="1872635" y="1489815"/>
                    </a:lnTo>
                    <a:lnTo>
                      <a:pt x="1817119" y="1489815"/>
                    </a:lnTo>
                    <a:close/>
                    <a:moveTo>
                      <a:pt x="1726864" y="1436343"/>
                    </a:moveTo>
                    <a:lnTo>
                      <a:pt x="1772162" y="1436343"/>
                    </a:lnTo>
                    <a:lnTo>
                      <a:pt x="1772162" y="1489815"/>
                    </a:lnTo>
                    <a:lnTo>
                      <a:pt x="1726864" y="1489815"/>
                    </a:lnTo>
                    <a:close/>
                    <a:moveTo>
                      <a:pt x="1634564" y="1436343"/>
                    </a:moveTo>
                    <a:lnTo>
                      <a:pt x="1681906" y="1436343"/>
                    </a:lnTo>
                    <a:lnTo>
                      <a:pt x="1681906" y="1489815"/>
                    </a:lnTo>
                    <a:lnTo>
                      <a:pt x="1634564" y="1489815"/>
                    </a:lnTo>
                    <a:close/>
                    <a:moveTo>
                      <a:pt x="1536135" y="1436343"/>
                    </a:moveTo>
                    <a:lnTo>
                      <a:pt x="1589607" y="1436343"/>
                    </a:lnTo>
                    <a:lnTo>
                      <a:pt x="1589607" y="1489815"/>
                    </a:lnTo>
                    <a:lnTo>
                      <a:pt x="1536135" y="1489815"/>
                    </a:lnTo>
                    <a:close/>
                    <a:moveTo>
                      <a:pt x="1441792" y="1436343"/>
                    </a:moveTo>
                    <a:lnTo>
                      <a:pt x="1491177" y="1436343"/>
                    </a:lnTo>
                    <a:lnTo>
                      <a:pt x="1491177" y="1489815"/>
                    </a:lnTo>
                    <a:lnTo>
                      <a:pt x="1441792" y="1489815"/>
                    </a:lnTo>
                    <a:close/>
                    <a:moveTo>
                      <a:pt x="1344043" y="1436343"/>
                    </a:moveTo>
                    <a:lnTo>
                      <a:pt x="1396834" y="1436343"/>
                    </a:lnTo>
                    <a:lnTo>
                      <a:pt x="1396834" y="1489815"/>
                    </a:lnTo>
                    <a:lnTo>
                      <a:pt x="1344043" y="1489815"/>
                    </a:lnTo>
                    <a:close/>
                    <a:moveTo>
                      <a:pt x="1245614" y="1436343"/>
                    </a:moveTo>
                    <a:lnTo>
                      <a:pt x="1299086" y="1436343"/>
                    </a:lnTo>
                    <a:lnTo>
                      <a:pt x="1299086" y="1489815"/>
                    </a:lnTo>
                    <a:lnTo>
                      <a:pt x="1245614" y="1489815"/>
                    </a:lnTo>
                    <a:close/>
                    <a:moveTo>
                      <a:pt x="1151271" y="1436343"/>
                    </a:moveTo>
                    <a:lnTo>
                      <a:pt x="1200656" y="1436343"/>
                    </a:lnTo>
                    <a:lnTo>
                      <a:pt x="1200656" y="1489815"/>
                    </a:lnTo>
                    <a:lnTo>
                      <a:pt x="1151271" y="1489815"/>
                    </a:lnTo>
                    <a:close/>
                    <a:moveTo>
                      <a:pt x="1056685" y="1436343"/>
                    </a:moveTo>
                    <a:lnTo>
                      <a:pt x="1106313" y="1436343"/>
                    </a:lnTo>
                    <a:lnTo>
                      <a:pt x="1106313" y="1489815"/>
                    </a:lnTo>
                    <a:lnTo>
                      <a:pt x="1056685" y="1489815"/>
                    </a:lnTo>
                    <a:close/>
                    <a:moveTo>
                      <a:pt x="956211" y="1436343"/>
                    </a:moveTo>
                    <a:lnTo>
                      <a:pt x="1011727" y="1436343"/>
                    </a:lnTo>
                    <a:lnTo>
                      <a:pt x="1011727" y="1489815"/>
                    </a:lnTo>
                    <a:lnTo>
                      <a:pt x="956211" y="1489815"/>
                    </a:lnTo>
                    <a:close/>
                    <a:moveTo>
                      <a:pt x="865956" y="1436343"/>
                    </a:moveTo>
                    <a:lnTo>
                      <a:pt x="911254" y="1436343"/>
                    </a:lnTo>
                    <a:lnTo>
                      <a:pt x="911254" y="1489815"/>
                    </a:lnTo>
                    <a:lnTo>
                      <a:pt x="865956" y="1489815"/>
                    </a:lnTo>
                    <a:close/>
                    <a:moveTo>
                      <a:pt x="773656" y="1436343"/>
                    </a:moveTo>
                    <a:lnTo>
                      <a:pt x="820998" y="1436343"/>
                    </a:lnTo>
                    <a:lnTo>
                      <a:pt x="820998" y="1489815"/>
                    </a:lnTo>
                    <a:lnTo>
                      <a:pt x="773656" y="1489815"/>
                    </a:lnTo>
                    <a:close/>
                    <a:moveTo>
                      <a:pt x="675227" y="1436343"/>
                    </a:moveTo>
                    <a:lnTo>
                      <a:pt x="728699" y="1436343"/>
                    </a:lnTo>
                    <a:lnTo>
                      <a:pt x="728699" y="1489815"/>
                    </a:lnTo>
                    <a:lnTo>
                      <a:pt x="675227" y="1489815"/>
                    </a:lnTo>
                    <a:close/>
                    <a:moveTo>
                      <a:pt x="580884" y="1436343"/>
                    </a:moveTo>
                    <a:lnTo>
                      <a:pt x="630269" y="1436343"/>
                    </a:lnTo>
                    <a:lnTo>
                      <a:pt x="630269" y="1489815"/>
                    </a:lnTo>
                    <a:lnTo>
                      <a:pt x="580884" y="1489815"/>
                    </a:lnTo>
                    <a:close/>
                    <a:moveTo>
                      <a:pt x="483135" y="1436343"/>
                    </a:moveTo>
                    <a:lnTo>
                      <a:pt x="535926" y="1436343"/>
                    </a:lnTo>
                    <a:lnTo>
                      <a:pt x="535926" y="1489815"/>
                    </a:lnTo>
                    <a:lnTo>
                      <a:pt x="483135" y="1489815"/>
                    </a:lnTo>
                    <a:close/>
                    <a:moveTo>
                      <a:pt x="384706" y="1436343"/>
                    </a:moveTo>
                    <a:lnTo>
                      <a:pt x="438178" y="1436343"/>
                    </a:lnTo>
                    <a:lnTo>
                      <a:pt x="438178" y="1489815"/>
                    </a:lnTo>
                    <a:lnTo>
                      <a:pt x="384706" y="1489815"/>
                    </a:lnTo>
                    <a:close/>
                    <a:moveTo>
                      <a:pt x="438178" y="1342000"/>
                    </a:moveTo>
                    <a:lnTo>
                      <a:pt x="438178" y="1391385"/>
                    </a:lnTo>
                    <a:lnTo>
                      <a:pt x="384706" y="1391385"/>
                    </a:lnTo>
                    <a:lnTo>
                      <a:pt x="384706" y="1359986"/>
                    </a:lnTo>
                    <a:lnTo>
                      <a:pt x="391722" y="1342000"/>
                    </a:lnTo>
                    <a:close/>
                    <a:moveTo>
                      <a:pt x="535926" y="1342000"/>
                    </a:moveTo>
                    <a:lnTo>
                      <a:pt x="535926" y="1391385"/>
                    </a:lnTo>
                    <a:lnTo>
                      <a:pt x="483135" y="1391385"/>
                    </a:lnTo>
                    <a:lnTo>
                      <a:pt x="483135" y="1342000"/>
                    </a:lnTo>
                    <a:close/>
                    <a:moveTo>
                      <a:pt x="630269" y="1342000"/>
                    </a:moveTo>
                    <a:lnTo>
                      <a:pt x="630269" y="1391385"/>
                    </a:lnTo>
                    <a:lnTo>
                      <a:pt x="580884" y="1391385"/>
                    </a:lnTo>
                    <a:lnTo>
                      <a:pt x="580884" y="1342000"/>
                    </a:lnTo>
                    <a:close/>
                    <a:moveTo>
                      <a:pt x="728699" y="1342000"/>
                    </a:moveTo>
                    <a:lnTo>
                      <a:pt x="728699" y="1391385"/>
                    </a:lnTo>
                    <a:lnTo>
                      <a:pt x="675227" y="1391385"/>
                    </a:lnTo>
                    <a:lnTo>
                      <a:pt x="675227" y="1342000"/>
                    </a:lnTo>
                    <a:close/>
                    <a:moveTo>
                      <a:pt x="820998" y="1342000"/>
                    </a:moveTo>
                    <a:lnTo>
                      <a:pt x="820998" y="1391385"/>
                    </a:lnTo>
                    <a:lnTo>
                      <a:pt x="773656" y="1391385"/>
                    </a:lnTo>
                    <a:lnTo>
                      <a:pt x="773656" y="1342000"/>
                    </a:lnTo>
                    <a:close/>
                    <a:moveTo>
                      <a:pt x="911254" y="1342000"/>
                    </a:moveTo>
                    <a:lnTo>
                      <a:pt x="911254" y="1391385"/>
                    </a:lnTo>
                    <a:lnTo>
                      <a:pt x="865956" y="1391385"/>
                    </a:lnTo>
                    <a:lnTo>
                      <a:pt x="865956" y="1342000"/>
                    </a:lnTo>
                    <a:close/>
                    <a:moveTo>
                      <a:pt x="1011727" y="1342000"/>
                    </a:moveTo>
                    <a:lnTo>
                      <a:pt x="1011727" y="1391385"/>
                    </a:lnTo>
                    <a:lnTo>
                      <a:pt x="956211" y="1391385"/>
                    </a:lnTo>
                    <a:lnTo>
                      <a:pt x="956211" y="1342000"/>
                    </a:lnTo>
                    <a:close/>
                    <a:moveTo>
                      <a:pt x="1106313" y="1342000"/>
                    </a:moveTo>
                    <a:lnTo>
                      <a:pt x="1106313" y="1391385"/>
                    </a:lnTo>
                    <a:lnTo>
                      <a:pt x="1056685" y="1391385"/>
                    </a:lnTo>
                    <a:lnTo>
                      <a:pt x="1056685" y="1342000"/>
                    </a:lnTo>
                    <a:close/>
                    <a:moveTo>
                      <a:pt x="1200656" y="1342000"/>
                    </a:moveTo>
                    <a:lnTo>
                      <a:pt x="1200656" y="1391385"/>
                    </a:lnTo>
                    <a:lnTo>
                      <a:pt x="1151271" y="1391385"/>
                    </a:lnTo>
                    <a:lnTo>
                      <a:pt x="1151271" y="1342000"/>
                    </a:lnTo>
                    <a:close/>
                    <a:moveTo>
                      <a:pt x="1299086" y="1342000"/>
                    </a:moveTo>
                    <a:lnTo>
                      <a:pt x="1299086" y="1391385"/>
                    </a:lnTo>
                    <a:lnTo>
                      <a:pt x="1245614" y="1391385"/>
                    </a:lnTo>
                    <a:lnTo>
                      <a:pt x="1245614" y="1342000"/>
                    </a:lnTo>
                    <a:close/>
                    <a:moveTo>
                      <a:pt x="1396834" y="1342000"/>
                    </a:moveTo>
                    <a:lnTo>
                      <a:pt x="1396834" y="1391385"/>
                    </a:lnTo>
                    <a:lnTo>
                      <a:pt x="1344043" y="1391385"/>
                    </a:lnTo>
                    <a:lnTo>
                      <a:pt x="1344043" y="1342000"/>
                    </a:lnTo>
                    <a:close/>
                    <a:moveTo>
                      <a:pt x="1491177" y="1342000"/>
                    </a:moveTo>
                    <a:lnTo>
                      <a:pt x="1491177" y="1391385"/>
                    </a:lnTo>
                    <a:lnTo>
                      <a:pt x="1441792" y="1391385"/>
                    </a:lnTo>
                    <a:lnTo>
                      <a:pt x="1441792" y="1342000"/>
                    </a:lnTo>
                    <a:close/>
                    <a:moveTo>
                      <a:pt x="1589607" y="1342000"/>
                    </a:moveTo>
                    <a:lnTo>
                      <a:pt x="1589607" y="1391385"/>
                    </a:lnTo>
                    <a:lnTo>
                      <a:pt x="1536135" y="1391385"/>
                    </a:lnTo>
                    <a:lnTo>
                      <a:pt x="1536135" y="1342000"/>
                    </a:lnTo>
                    <a:close/>
                    <a:moveTo>
                      <a:pt x="1681906" y="1342000"/>
                    </a:moveTo>
                    <a:lnTo>
                      <a:pt x="1681906" y="1391385"/>
                    </a:lnTo>
                    <a:lnTo>
                      <a:pt x="1634564" y="1391385"/>
                    </a:lnTo>
                    <a:lnTo>
                      <a:pt x="1634564" y="1342000"/>
                    </a:lnTo>
                    <a:close/>
                    <a:moveTo>
                      <a:pt x="1772162" y="1342000"/>
                    </a:moveTo>
                    <a:lnTo>
                      <a:pt x="1772162" y="1391385"/>
                    </a:lnTo>
                    <a:lnTo>
                      <a:pt x="1726864" y="1391385"/>
                    </a:lnTo>
                    <a:lnTo>
                      <a:pt x="1726864" y="1342000"/>
                    </a:lnTo>
                    <a:close/>
                    <a:moveTo>
                      <a:pt x="1858255" y="1342000"/>
                    </a:moveTo>
                    <a:lnTo>
                      <a:pt x="1872635" y="1378865"/>
                    </a:lnTo>
                    <a:lnTo>
                      <a:pt x="1872635" y="1391385"/>
                    </a:lnTo>
                    <a:lnTo>
                      <a:pt x="1817119" y="1391385"/>
                    </a:lnTo>
                    <a:lnTo>
                      <a:pt x="1817119" y="1342000"/>
                    </a:lnTo>
                    <a:close/>
                    <a:moveTo>
                      <a:pt x="1817119" y="1247414"/>
                    </a:moveTo>
                    <a:lnTo>
                      <a:pt x="1821361" y="1247414"/>
                    </a:lnTo>
                    <a:lnTo>
                      <a:pt x="1840719" y="1297042"/>
                    </a:lnTo>
                    <a:lnTo>
                      <a:pt x="1817119" y="1297042"/>
                    </a:lnTo>
                    <a:close/>
                    <a:moveTo>
                      <a:pt x="1726864" y="1247414"/>
                    </a:moveTo>
                    <a:lnTo>
                      <a:pt x="1772162" y="1247414"/>
                    </a:lnTo>
                    <a:lnTo>
                      <a:pt x="1772162" y="1297042"/>
                    </a:lnTo>
                    <a:lnTo>
                      <a:pt x="1726864" y="1297042"/>
                    </a:lnTo>
                    <a:close/>
                    <a:moveTo>
                      <a:pt x="1634564" y="1247414"/>
                    </a:moveTo>
                    <a:lnTo>
                      <a:pt x="1681906" y="1247414"/>
                    </a:lnTo>
                    <a:lnTo>
                      <a:pt x="1681906" y="1297042"/>
                    </a:lnTo>
                    <a:lnTo>
                      <a:pt x="1634564" y="1297042"/>
                    </a:lnTo>
                    <a:close/>
                    <a:moveTo>
                      <a:pt x="1536135" y="1247414"/>
                    </a:moveTo>
                    <a:lnTo>
                      <a:pt x="1589607" y="1247414"/>
                    </a:lnTo>
                    <a:lnTo>
                      <a:pt x="1589607" y="1297042"/>
                    </a:lnTo>
                    <a:lnTo>
                      <a:pt x="1536135" y="1297042"/>
                    </a:lnTo>
                    <a:close/>
                    <a:moveTo>
                      <a:pt x="1441792" y="1247414"/>
                    </a:moveTo>
                    <a:lnTo>
                      <a:pt x="1491177" y="1247414"/>
                    </a:lnTo>
                    <a:lnTo>
                      <a:pt x="1491177" y="1297042"/>
                    </a:lnTo>
                    <a:lnTo>
                      <a:pt x="1441792" y="1297042"/>
                    </a:lnTo>
                    <a:close/>
                    <a:moveTo>
                      <a:pt x="1344043" y="1247414"/>
                    </a:moveTo>
                    <a:lnTo>
                      <a:pt x="1396834" y="1247414"/>
                    </a:lnTo>
                    <a:lnTo>
                      <a:pt x="1396834" y="1297042"/>
                    </a:lnTo>
                    <a:lnTo>
                      <a:pt x="1344043" y="1297042"/>
                    </a:lnTo>
                    <a:close/>
                    <a:moveTo>
                      <a:pt x="1245614" y="1247414"/>
                    </a:moveTo>
                    <a:lnTo>
                      <a:pt x="1299086" y="1247414"/>
                    </a:lnTo>
                    <a:lnTo>
                      <a:pt x="1299086" y="1297042"/>
                    </a:lnTo>
                    <a:lnTo>
                      <a:pt x="1245614" y="1297042"/>
                    </a:lnTo>
                    <a:close/>
                    <a:moveTo>
                      <a:pt x="1151271" y="1247414"/>
                    </a:moveTo>
                    <a:lnTo>
                      <a:pt x="1200656" y="1247414"/>
                    </a:lnTo>
                    <a:lnTo>
                      <a:pt x="1200656" y="1297042"/>
                    </a:lnTo>
                    <a:lnTo>
                      <a:pt x="1151271" y="1297042"/>
                    </a:lnTo>
                    <a:close/>
                    <a:moveTo>
                      <a:pt x="1056685" y="1247414"/>
                    </a:moveTo>
                    <a:lnTo>
                      <a:pt x="1106313" y="1247414"/>
                    </a:lnTo>
                    <a:lnTo>
                      <a:pt x="1106313" y="1297042"/>
                    </a:lnTo>
                    <a:lnTo>
                      <a:pt x="1056685" y="1297042"/>
                    </a:lnTo>
                    <a:close/>
                    <a:moveTo>
                      <a:pt x="956211" y="1247414"/>
                    </a:moveTo>
                    <a:lnTo>
                      <a:pt x="1011727" y="1247414"/>
                    </a:lnTo>
                    <a:lnTo>
                      <a:pt x="1011727" y="1297042"/>
                    </a:lnTo>
                    <a:lnTo>
                      <a:pt x="956211" y="1297042"/>
                    </a:lnTo>
                    <a:close/>
                    <a:moveTo>
                      <a:pt x="865956" y="1247414"/>
                    </a:moveTo>
                    <a:lnTo>
                      <a:pt x="911254" y="1247414"/>
                    </a:lnTo>
                    <a:lnTo>
                      <a:pt x="911254" y="1297042"/>
                    </a:lnTo>
                    <a:lnTo>
                      <a:pt x="865956" y="1297042"/>
                    </a:lnTo>
                    <a:close/>
                    <a:moveTo>
                      <a:pt x="773656" y="1247414"/>
                    </a:moveTo>
                    <a:lnTo>
                      <a:pt x="820998" y="1247414"/>
                    </a:lnTo>
                    <a:lnTo>
                      <a:pt x="820998" y="1297042"/>
                    </a:lnTo>
                    <a:lnTo>
                      <a:pt x="773656" y="1297042"/>
                    </a:lnTo>
                    <a:close/>
                    <a:moveTo>
                      <a:pt x="675227" y="1247414"/>
                    </a:moveTo>
                    <a:lnTo>
                      <a:pt x="728699" y="1247414"/>
                    </a:lnTo>
                    <a:lnTo>
                      <a:pt x="728699" y="1297042"/>
                    </a:lnTo>
                    <a:lnTo>
                      <a:pt x="675227" y="1297042"/>
                    </a:lnTo>
                    <a:close/>
                    <a:moveTo>
                      <a:pt x="580884" y="1247414"/>
                    </a:moveTo>
                    <a:lnTo>
                      <a:pt x="630269" y="1247414"/>
                    </a:lnTo>
                    <a:lnTo>
                      <a:pt x="630269" y="1297042"/>
                    </a:lnTo>
                    <a:lnTo>
                      <a:pt x="580884" y="1297042"/>
                    </a:lnTo>
                    <a:close/>
                    <a:moveTo>
                      <a:pt x="483135" y="1247414"/>
                    </a:moveTo>
                    <a:lnTo>
                      <a:pt x="535926" y="1247414"/>
                    </a:lnTo>
                    <a:lnTo>
                      <a:pt x="535926" y="1297042"/>
                    </a:lnTo>
                    <a:lnTo>
                      <a:pt x="483135" y="1297042"/>
                    </a:lnTo>
                    <a:close/>
                    <a:moveTo>
                      <a:pt x="428616" y="1247414"/>
                    </a:moveTo>
                    <a:lnTo>
                      <a:pt x="438178" y="1247414"/>
                    </a:lnTo>
                    <a:lnTo>
                      <a:pt x="438178" y="1297042"/>
                    </a:lnTo>
                    <a:lnTo>
                      <a:pt x="409258" y="1297042"/>
                    </a:lnTo>
                    <a:close/>
                    <a:moveTo>
                      <a:pt x="1726864" y="1146940"/>
                    </a:moveTo>
                    <a:lnTo>
                      <a:pt x="1772162" y="1146940"/>
                    </a:lnTo>
                    <a:lnTo>
                      <a:pt x="1772162" y="1202456"/>
                    </a:lnTo>
                    <a:lnTo>
                      <a:pt x="1726864" y="1202456"/>
                    </a:lnTo>
                    <a:close/>
                    <a:moveTo>
                      <a:pt x="1634564" y="1146940"/>
                    </a:moveTo>
                    <a:lnTo>
                      <a:pt x="1681906" y="1146940"/>
                    </a:lnTo>
                    <a:lnTo>
                      <a:pt x="1681906" y="1202456"/>
                    </a:lnTo>
                    <a:lnTo>
                      <a:pt x="1634564" y="1202456"/>
                    </a:lnTo>
                    <a:close/>
                    <a:moveTo>
                      <a:pt x="1536135" y="1146940"/>
                    </a:moveTo>
                    <a:lnTo>
                      <a:pt x="1589607" y="1146940"/>
                    </a:lnTo>
                    <a:lnTo>
                      <a:pt x="1589607" y="1202456"/>
                    </a:lnTo>
                    <a:lnTo>
                      <a:pt x="1536135" y="1202456"/>
                    </a:lnTo>
                    <a:close/>
                    <a:moveTo>
                      <a:pt x="1441792" y="1146940"/>
                    </a:moveTo>
                    <a:lnTo>
                      <a:pt x="1491177" y="1146940"/>
                    </a:lnTo>
                    <a:lnTo>
                      <a:pt x="1491177" y="1202456"/>
                    </a:lnTo>
                    <a:lnTo>
                      <a:pt x="1441792" y="1202456"/>
                    </a:lnTo>
                    <a:close/>
                    <a:moveTo>
                      <a:pt x="1344043" y="1146940"/>
                    </a:moveTo>
                    <a:lnTo>
                      <a:pt x="1396834" y="1146940"/>
                    </a:lnTo>
                    <a:lnTo>
                      <a:pt x="1396834" y="1202456"/>
                    </a:lnTo>
                    <a:lnTo>
                      <a:pt x="1344043" y="1202456"/>
                    </a:lnTo>
                    <a:close/>
                    <a:moveTo>
                      <a:pt x="1245614" y="1146940"/>
                    </a:moveTo>
                    <a:lnTo>
                      <a:pt x="1299086" y="1146940"/>
                    </a:lnTo>
                    <a:lnTo>
                      <a:pt x="1299086" y="1202456"/>
                    </a:lnTo>
                    <a:lnTo>
                      <a:pt x="1245614" y="1202456"/>
                    </a:lnTo>
                    <a:close/>
                    <a:moveTo>
                      <a:pt x="1151271" y="1146940"/>
                    </a:moveTo>
                    <a:lnTo>
                      <a:pt x="1200656" y="1146940"/>
                    </a:lnTo>
                    <a:lnTo>
                      <a:pt x="1200656" y="1202456"/>
                    </a:lnTo>
                    <a:lnTo>
                      <a:pt x="1151271" y="1202456"/>
                    </a:lnTo>
                    <a:close/>
                    <a:moveTo>
                      <a:pt x="1056685" y="1146940"/>
                    </a:moveTo>
                    <a:lnTo>
                      <a:pt x="1106313" y="1146940"/>
                    </a:lnTo>
                    <a:lnTo>
                      <a:pt x="1106313" y="1202456"/>
                    </a:lnTo>
                    <a:lnTo>
                      <a:pt x="1056685" y="1202456"/>
                    </a:lnTo>
                    <a:close/>
                    <a:moveTo>
                      <a:pt x="956211" y="1146940"/>
                    </a:moveTo>
                    <a:lnTo>
                      <a:pt x="1011727" y="1146940"/>
                    </a:lnTo>
                    <a:lnTo>
                      <a:pt x="1011727" y="1202456"/>
                    </a:lnTo>
                    <a:lnTo>
                      <a:pt x="956211" y="1202456"/>
                    </a:lnTo>
                    <a:close/>
                    <a:moveTo>
                      <a:pt x="865956" y="1146940"/>
                    </a:moveTo>
                    <a:lnTo>
                      <a:pt x="911254" y="1146940"/>
                    </a:lnTo>
                    <a:lnTo>
                      <a:pt x="911254" y="1202456"/>
                    </a:lnTo>
                    <a:lnTo>
                      <a:pt x="865956" y="1202456"/>
                    </a:lnTo>
                    <a:close/>
                    <a:moveTo>
                      <a:pt x="773656" y="1146940"/>
                    </a:moveTo>
                    <a:lnTo>
                      <a:pt x="820998" y="1146940"/>
                    </a:lnTo>
                    <a:lnTo>
                      <a:pt x="820998" y="1202456"/>
                    </a:lnTo>
                    <a:lnTo>
                      <a:pt x="773656" y="1202456"/>
                    </a:lnTo>
                    <a:close/>
                    <a:moveTo>
                      <a:pt x="675227" y="1146940"/>
                    </a:moveTo>
                    <a:lnTo>
                      <a:pt x="728699" y="1146940"/>
                    </a:lnTo>
                    <a:lnTo>
                      <a:pt x="728699" y="1202456"/>
                    </a:lnTo>
                    <a:lnTo>
                      <a:pt x="675227" y="1202456"/>
                    </a:lnTo>
                    <a:close/>
                    <a:moveTo>
                      <a:pt x="580884" y="1146940"/>
                    </a:moveTo>
                    <a:lnTo>
                      <a:pt x="630269" y="1146940"/>
                    </a:lnTo>
                    <a:lnTo>
                      <a:pt x="630269" y="1202456"/>
                    </a:lnTo>
                    <a:lnTo>
                      <a:pt x="580884" y="1202456"/>
                    </a:lnTo>
                    <a:close/>
                    <a:moveTo>
                      <a:pt x="483135" y="1146940"/>
                    </a:moveTo>
                    <a:lnTo>
                      <a:pt x="535926" y="1146940"/>
                    </a:lnTo>
                    <a:lnTo>
                      <a:pt x="535926" y="1202456"/>
                    </a:lnTo>
                    <a:lnTo>
                      <a:pt x="483135" y="1202456"/>
                    </a:lnTo>
                    <a:close/>
                    <a:moveTo>
                      <a:pt x="1726864" y="1056685"/>
                    </a:moveTo>
                    <a:lnTo>
                      <a:pt x="1746965" y="1056685"/>
                    </a:lnTo>
                    <a:lnTo>
                      <a:pt x="1764634" y="1101983"/>
                    </a:lnTo>
                    <a:lnTo>
                      <a:pt x="1726864" y="1101983"/>
                    </a:lnTo>
                    <a:close/>
                    <a:moveTo>
                      <a:pt x="1634564" y="1056685"/>
                    </a:moveTo>
                    <a:lnTo>
                      <a:pt x="1681906" y="1056685"/>
                    </a:lnTo>
                    <a:lnTo>
                      <a:pt x="1681906" y="1101983"/>
                    </a:lnTo>
                    <a:lnTo>
                      <a:pt x="1634564" y="1101983"/>
                    </a:lnTo>
                    <a:close/>
                    <a:moveTo>
                      <a:pt x="1536135" y="1056685"/>
                    </a:moveTo>
                    <a:lnTo>
                      <a:pt x="1589607" y="1056685"/>
                    </a:lnTo>
                    <a:lnTo>
                      <a:pt x="1589607" y="1101983"/>
                    </a:lnTo>
                    <a:lnTo>
                      <a:pt x="1536135" y="1101983"/>
                    </a:lnTo>
                    <a:close/>
                    <a:moveTo>
                      <a:pt x="1441792" y="1056685"/>
                    </a:moveTo>
                    <a:lnTo>
                      <a:pt x="1491177" y="1056685"/>
                    </a:lnTo>
                    <a:lnTo>
                      <a:pt x="1491177" y="1101983"/>
                    </a:lnTo>
                    <a:lnTo>
                      <a:pt x="1441792" y="1101983"/>
                    </a:lnTo>
                    <a:close/>
                    <a:moveTo>
                      <a:pt x="1344043" y="1056685"/>
                    </a:moveTo>
                    <a:lnTo>
                      <a:pt x="1396834" y="1056685"/>
                    </a:lnTo>
                    <a:lnTo>
                      <a:pt x="1396834" y="1101983"/>
                    </a:lnTo>
                    <a:lnTo>
                      <a:pt x="1344043" y="1101983"/>
                    </a:lnTo>
                    <a:close/>
                    <a:moveTo>
                      <a:pt x="1245614" y="1056685"/>
                    </a:moveTo>
                    <a:lnTo>
                      <a:pt x="1299086" y="1056685"/>
                    </a:lnTo>
                    <a:lnTo>
                      <a:pt x="1299086" y="1101983"/>
                    </a:lnTo>
                    <a:lnTo>
                      <a:pt x="1245614" y="1101983"/>
                    </a:lnTo>
                    <a:close/>
                    <a:moveTo>
                      <a:pt x="1151271" y="1056685"/>
                    </a:moveTo>
                    <a:lnTo>
                      <a:pt x="1200656" y="1056685"/>
                    </a:lnTo>
                    <a:lnTo>
                      <a:pt x="1200656" y="1101983"/>
                    </a:lnTo>
                    <a:lnTo>
                      <a:pt x="1151271" y="1101983"/>
                    </a:lnTo>
                    <a:close/>
                    <a:moveTo>
                      <a:pt x="1056685" y="1056685"/>
                    </a:moveTo>
                    <a:lnTo>
                      <a:pt x="1106313" y="1056685"/>
                    </a:lnTo>
                    <a:lnTo>
                      <a:pt x="1106313" y="1101983"/>
                    </a:lnTo>
                    <a:lnTo>
                      <a:pt x="1056685" y="1101983"/>
                    </a:lnTo>
                    <a:close/>
                    <a:moveTo>
                      <a:pt x="956211" y="1056685"/>
                    </a:moveTo>
                    <a:lnTo>
                      <a:pt x="1011727" y="1056685"/>
                    </a:lnTo>
                    <a:lnTo>
                      <a:pt x="1011727" y="1101983"/>
                    </a:lnTo>
                    <a:lnTo>
                      <a:pt x="956211" y="1101983"/>
                    </a:lnTo>
                    <a:close/>
                    <a:moveTo>
                      <a:pt x="865956" y="1056685"/>
                    </a:moveTo>
                    <a:lnTo>
                      <a:pt x="911254" y="1056685"/>
                    </a:lnTo>
                    <a:lnTo>
                      <a:pt x="911254" y="1101983"/>
                    </a:lnTo>
                    <a:lnTo>
                      <a:pt x="865956" y="1101983"/>
                    </a:lnTo>
                    <a:close/>
                    <a:moveTo>
                      <a:pt x="773656" y="1056685"/>
                    </a:moveTo>
                    <a:lnTo>
                      <a:pt x="820998" y="1056685"/>
                    </a:lnTo>
                    <a:lnTo>
                      <a:pt x="820998" y="1101983"/>
                    </a:lnTo>
                    <a:lnTo>
                      <a:pt x="773656" y="1101983"/>
                    </a:lnTo>
                    <a:close/>
                    <a:moveTo>
                      <a:pt x="675227" y="1056685"/>
                    </a:moveTo>
                    <a:lnTo>
                      <a:pt x="728699" y="1056685"/>
                    </a:lnTo>
                    <a:lnTo>
                      <a:pt x="728699" y="1101983"/>
                    </a:lnTo>
                    <a:lnTo>
                      <a:pt x="675227" y="1101983"/>
                    </a:lnTo>
                    <a:close/>
                    <a:moveTo>
                      <a:pt x="580884" y="1056685"/>
                    </a:moveTo>
                    <a:lnTo>
                      <a:pt x="630269" y="1056685"/>
                    </a:lnTo>
                    <a:lnTo>
                      <a:pt x="630269" y="1101983"/>
                    </a:lnTo>
                    <a:lnTo>
                      <a:pt x="580884" y="1101983"/>
                    </a:lnTo>
                    <a:close/>
                    <a:moveTo>
                      <a:pt x="503012" y="1056685"/>
                    </a:moveTo>
                    <a:lnTo>
                      <a:pt x="535926" y="1056685"/>
                    </a:lnTo>
                    <a:lnTo>
                      <a:pt x="535926" y="1101983"/>
                    </a:lnTo>
                    <a:lnTo>
                      <a:pt x="485343" y="1101983"/>
                    </a:lnTo>
                    <a:close/>
                    <a:moveTo>
                      <a:pt x="1726864" y="1005151"/>
                    </a:moveTo>
                    <a:lnTo>
                      <a:pt x="1729429" y="1011727"/>
                    </a:lnTo>
                    <a:lnTo>
                      <a:pt x="1726864" y="1011727"/>
                    </a:lnTo>
                    <a:close/>
                    <a:moveTo>
                      <a:pt x="535926" y="972302"/>
                    </a:moveTo>
                    <a:lnTo>
                      <a:pt x="535926" y="1011727"/>
                    </a:lnTo>
                    <a:lnTo>
                      <a:pt x="520548" y="1011727"/>
                    </a:lnTo>
                    <a:close/>
                    <a:moveTo>
                      <a:pt x="1634564" y="964386"/>
                    </a:moveTo>
                    <a:lnTo>
                      <a:pt x="1681906" y="964386"/>
                    </a:lnTo>
                    <a:lnTo>
                      <a:pt x="1681906" y="1011727"/>
                    </a:lnTo>
                    <a:lnTo>
                      <a:pt x="1634564" y="1011727"/>
                    </a:lnTo>
                    <a:close/>
                    <a:moveTo>
                      <a:pt x="1536135" y="964386"/>
                    </a:moveTo>
                    <a:lnTo>
                      <a:pt x="1589607" y="964386"/>
                    </a:lnTo>
                    <a:lnTo>
                      <a:pt x="1589607" y="1011727"/>
                    </a:lnTo>
                    <a:lnTo>
                      <a:pt x="1536135" y="1011727"/>
                    </a:lnTo>
                    <a:close/>
                    <a:moveTo>
                      <a:pt x="1441792" y="964386"/>
                    </a:moveTo>
                    <a:lnTo>
                      <a:pt x="1491177" y="964386"/>
                    </a:lnTo>
                    <a:lnTo>
                      <a:pt x="1491177" y="1011727"/>
                    </a:lnTo>
                    <a:lnTo>
                      <a:pt x="1441792" y="1011727"/>
                    </a:lnTo>
                    <a:close/>
                    <a:moveTo>
                      <a:pt x="1344043" y="964386"/>
                    </a:moveTo>
                    <a:lnTo>
                      <a:pt x="1396834" y="964386"/>
                    </a:lnTo>
                    <a:lnTo>
                      <a:pt x="1396834" y="1011727"/>
                    </a:lnTo>
                    <a:lnTo>
                      <a:pt x="1344043" y="1011727"/>
                    </a:lnTo>
                    <a:close/>
                    <a:moveTo>
                      <a:pt x="1245614" y="964386"/>
                    </a:moveTo>
                    <a:lnTo>
                      <a:pt x="1299086" y="964386"/>
                    </a:lnTo>
                    <a:lnTo>
                      <a:pt x="1299086" y="1011727"/>
                    </a:lnTo>
                    <a:lnTo>
                      <a:pt x="1245614" y="1011727"/>
                    </a:lnTo>
                    <a:close/>
                    <a:moveTo>
                      <a:pt x="1151271" y="964386"/>
                    </a:moveTo>
                    <a:lnTo>
                      <a:pt x="1200656" y="964386"/>
                    </a:lnTo>
                    <a:lnTo>
                      <a:pt x="1200656" y="1011727"/>
                    </a:lnTo>
                    <a:lnTo>
                      <a:pt x="1151271" y="1011727"/>
                    </a:lnTo>
                    <a:close/>
                    <a:moveTo>
                      <a:pt x="1056685" y="964386"/>
                    </a:moveTo>
                    <a:lnTo>
                      <a:pt x="1106313" y="964386"/>
                    </a:lnTo>
                    <a:lnTo>
                      <a:pt x="1106313" y="1011727"/>
                    </a:lnTo>
                    <a:lnTo>
                      <a:pt x="1056685" y="1011727"/>
                    </a:lnTo>
                    <a:close/>
                    <a:moveTo>
                      <a:pt x="956211" y="964386"/>
                    </a:moveTo>
                    <a:lnTo>
                      <a:pt x="1011727" y="964386"/>
                    </a:lnTo>
                    <a:lnTo>
                      <a:pt x="1011727" y="1011727"/>
                    </a:lnTo>
                    <a:lnTo>
                      <a:pt x="956211" y="1011727"/>
                    </a:lnTo>
                    <a:close/>
                    <a:moveTo>
                      <a:pt x="865956" y="964386"/>
                    </a:moveTo>
                    <a:lnTo>
                      <a:pt x="911254" y="964386"/>
                    </a:lnTo>
                    <a:lnTo>
                      <a:pt x="911254" y="1011727"/>
                    </a:lnTo>
                    <a:lnTo>
                      <a:pt x="865956" y="1011727"/>
                    </a:lnTo>
                    <a:close/>
                    <a:moveTo>
                      <a:pt x="773656" y="964386"/>
                    </a:moveTo>
                    <a:lnTo>
                      <a:pt x="820998" y="964386"/>
                    </a:lnTo>
                    <a:lnTo>
                      <a:pt x="820998" y="1011727"/>
                    </a:lnTo>
                    <a:lnTo>
                      <a:pt x="773656" y="1011727"/>
                    </a:lnTo>
                    <a:close/>
                    <a:moveTo>
                      <a:pt x="675227" y="964386"/>
                    </a:moveTo>
                    <a:lnTo>
                      <a:pt x="728699" y="964386"/>
                    </a:lnTo>
                    <a:lnTo>
                      <a:pt x="728699" y="1011727"/>
                    </a:lnTo>
                    <a:lnTo>
                      <a:pt x="675227" y="1011727"/>
                    </a:lnTo>
                    <a:close/>
                    <a:moveTo>
                      <a:pt x="580884" y="964386"/>
                    </a:moveTo>
                    <a:lnTo>
                      <a:pt x="630269" y="964386"/>
                    </a:lnTo>
                    <a:lnTo>
                      <a:pt x="630269" y="1011727"/>
                    </a:lnTo>
                    <a:lnTo>
                      <a:pt x="580884" y="1011727"/>
                    </a:lnTo>
                    <a:close/>
                    <a:moveTo>
                      <a:pt x="1634564" y="865956"/>
                    </a:moveTo>
                    <a:lnTo>
                      <a:pt x="1672569" y="865956"/>
                    </a:lnTo>
                    <a:lnTo>
                      <a:pt x="1681906" y="889893"/>
                    </a:lnTo>
                    <a:lnTo>
                      <a:pt x="1681906" y="919428"/>
                    </a:lnTo>
                    <a:lnTo>
                      <a:pt x="1634564" y="919428"/>
                    </a:lnTo>
                    <a:close/>
                    <a:moveTo>
                      <a:pt x="1536135" y="865956"/>
                    </a:moveTo>
                    <a:lnTo>
                      <a:pt x="1589607" y="865956"/>
                    </a:lnTo>
                    <a:lnTo>
                      <a:pt x="1589607" y="919428"/>
                    </a:lnTo>
                    <a:lnTo>
                      <a:pt x="1536135" y="919428"/>
                    </a:lnTo>
                    <a:close/>
                    <a:moveTo>
                      <a:pt x="1441792" y="865956"/>
                    </a:moveTo>
                    <a:lnTo>
                      <a:pt x="1491177" y="865956"/>
                    </a:lnTo>
                    <a:lnTo>
                      <a:pt x="1491177" y="919428"/>
                    </a:lnTo>
                    <a:lnTo>
                      <a:pt x="1441792" y="919428"/>
                    </a:lnTo>
                    <a:close/>
                    <a:moveTo>
                      <a:pt x="1344043" y="865956"/>
                    </a:moveTo>
                    <a:lnTo>
                      <a:pt x="1396834" y="865956"/>
                    </a:lnTo>
                    <a:lnTo>
                      <a:pt x="1396834" y="919428"/>
                    </a:lnTo>
                    <a:lnTo>
                      <a:pt x="1344043" y="919428"/>
                    </a:lnTo>
                    <a:close/>
                    <a:moveTo>
                      <a:pt x="1245614" y="865956"/>
                    </a:moveTo>
                    <a:lnTo>
                      <a:pt x="1299086" y="865956"/>
                    </a:lnTo>
                    <a:lnTo>
                      <a:pt x="1299086" y="919428"/>
                    </a:lnTo>
                    <a:lnTo>
                      <a:pt x="1245614" y="919428"/>
                    </a:lnTo>
                    <a:close/>
                    <a:moveTo>
                      <a:pt x="1151271" y="865956"/>
                    </a:moveTo>
                    <a:lnTo>
                      <a:pt x="1200656" y="865956"/>
                    </a:lnTo>
                    <a:lnTo>
                      <a:pt x="1200656" y="919428"/>
                    </a:lnTo>
                    <a:lnTo>
                      <a:pt x="1151271" y="919428"/>
                    </a:lnTo>
                    <a:close/>
                    <a:moveTo>
                      <a:pt x="1056685" y="865956"/>
                    </a:moveTo>
                    <a:lnTo>
                      <a:pt x="1106313" y="865956"/>
                    </a:lnTo>
                    <a:lnTo>
                      <a:pt x="1106313" y="919428"/>
                    </a:lnTo>
                    <a:lnTo>
                      <a:pt x="1056685" y="919428"/>
                    </a:lnTo>
                    <a:close/>
                    <a:moveTo>
                      <a:pt x="956211" y="865956"/>
                    </a:moveTo>
                    <a:lnTo>
                      <a:pt x="1011727" y="865956"/>
                    </a:lnTo>
                    <a:lnTo>
                      <a:pt x="1011727" y="919428"/>
                    </a:lnTo>
                    <a:lnTo>
                      <a:pt x="956211" y="919428"/>
                    </a:lnTo>
                    <a:close/>
                    <a:moveTo>
                      <a:pt x="865956" y="865956"/>
                    </a:moveTo>
                    <a:lnTo>
                      <a:pt x="911254" y="865956"/>
                    </a:lnTo>
                    <a:lnTo>
                      <a:pt x="911254" y="919428"/>
                    </a:lnTo>
                    <a:lnTo>
                      <a:pt x="865956" y="919428"/>
                    </a:lnTo>
                    <a:close/>
                    <a:moveTo>
                      <a:pt x="773656" y="865956"/>
                    </a:moveTo>
                    <a:lnTo>
                      <a:pt x="820998" y="865956"/>
                    </a:lnTo>
                    <a:lnTo>
                      <a:pt x="820998" y="919428"/>
                    </a:lnTo>
                    <a:lnTo>
                      <a:pt x="773656" y="919428"/>
                    </a:lnTo>
                    <a:close/>
                    <a:moveTo>
                      <a:pt x="675227" y="865956"/>
                    </a:moveTo>
                    <a:lnTo>
                      <a:pt x="728699" y="865956"/>
                    </a:lnTo>
                    <a:lnTo>
                      <a:pt x="728699" y="919428"/>
                    </a:lnTo>
                    <a:lnTo>
                      <a:pt x="675227" y="919428"/>
                    </a:lnTo>
                    <a:close/>
                    <a:moveTo>
                      <a:pt x="580884" y="865956"/>
                    </a:moveTo>
                    <a:lnTo>
                      <a:pt x="630269" y="865956"/>
                    </a:lnTo>
                    <a:lnTo>
                      <a:pt x="630269" y="919428"/>
                    </a:lnTo>
                    <a:lnTo>
                      <a:pt x="580884" y="919428"/>
                    </a:lnTo>
                    <a:close/>
                    <a:moveTo>
                      <a:pt x="1634564" y="771613"/>
                    </a:moveTo>
                    <a:lnTo>
                      <a:pt x="1635770" y="771613"/>
                    </a:lnTo>
                    <a:lnTo>
                      <a:pt x="1655033" y="820998"/>
                    </a:lnTo>
                    <a:lnTo>
                      <a:pt x="1634564" y="820998"/>
                    </a:lnTo>
                    <a:close/>
                    <a:moveTo>
                      <a:pt x="1536135" y="771613"/>
                    </a:moveTo>
                    <a:lnTo>
                      <a:pt x="1589607" y="771613"/>
                    </a:lnTo>
                    <a:lnTo>
                      <a:pt x="1589607" y="820998"/>
                    </a:lnTo>
                    <a:lnTo>
                      <a:pt x="1536135" y="820998"/>
                    </a:lnTo>
                    <a:close/>
                    <a:moveTo>
                      <a:pt x="1441792" y="771613"/>
                    </a:moveTo>
                    <a:lnTo>
                      <a:pt x="1491177" y="771613"/>
                    </a:lnTo>
                    <a:lnTo>
                      <a:pt x="1491177" y="820998"/>
                    </a:lnTo>
                    <a:lnTo>
                      <a:pt x="1441792" y="820998"/>
                    </a:lnTo>
                    <a:close/>
                    <a:moveTo>
                      <a:pt x="1344043" y="771613"/>
                    </a:moveTo>
                    <a:lnTo>
                      <a:pt x="1396834" y="771613"/>
                    </a:lnTo>
                    <a:lnTo>
                      <a:pt x="1396834" y="820998"/>
                    </a:lnTo>
                    <a:lnTo>
                      <a:pt x="1344043" y="820998"/>
                    </a:lnTo>
                    <a:close/>
                    <a:moveTo>
                      <a:pt x="1245614" y="771613"/>
                    </a:moveTo>
                    <a:lnTo>
                      <a:pt x="1299086" y="771613"/>
                    </a:lnTo>
                    <a:lnTo>
                      <a:pt x="1299086" y="820998"/>
                    </a:lnTo>
                    <a:lnTo>
                      <a:pt x="1245614" y="820998"/>
                    </a:lnTo>
                    <a:close/>
                    <a:moveTo>
                      <a:pt x="1151271" y="771613"/>
                    </a:moveTo>
                    <a:lnTo>
                      <a:pt x="1200656" y="771613"/>
                    </a:lnTo>
                    <a:lnTo>
                      <a:pt x="1200656" y="820998"/>
                    </a:lnTo>
                    <a:lnTo>
                      <a:pt x="1151271" y="820998"/>
                    </a:lnTo>
                    <a:close/>
                    <a:moveTo>
                      <a:pt x="1056685" y="771613"/>
                    </a:moveTo>
                    <a:lnTo>
                      <a:pt x="1106313" y="771613"/>
                    </a:lnTo>
                    <a:lnTo>
                      <a:pt x="1106313" y="820998"/>
                    </a:lnTo>
                    <a:lnTo>
                      <a:pt x="1056685" y="820998"/>
                    </a:lnTo>
                    <a:close/>
                    <a:moveTo>
                      <a:pt x="956211" y="771613"/>
                    </a:moveTo>
                    <a:lnTo>
                      <a:pt x="1011727" y="771613"/>
                    </a:lnTo>
                    <a:lnTo>
                      <a:pt x="1011727" y="820998"/>
                    </a:lnTo>
                    <a:lnTo>
                      <a:pt x="956211" y="820998"/>
                    </a:lnTo>
                    <a:close/>
                    <a:moveTo>
                      <a:pt x="865956" y="771613"/>
                    </a:moveTo>
                    <a:lnTo>
                      <a:pt x="911254" y="771613"/>
                    </a:lnTo>
                    <a:lnTo>
                      <a:pt x="911254" y="820998"/>
                    </a:lnTo>
                    <a:lnTo>
                      <a:pt x="865956" y="820998"/>
                    </a:lnTo>
                    <a:close/>
                    <a:moveTo>
                      <a:pt x="773656" y="771613"/>
                    </a:moveTo>
                    <a:lnTo>
                      <a:pt x="820998" y="771613"/>
                    </a:lnTo>
                    <a:lnTo>
                      <a:pt x="820998" y="820998"/>
                    </a:lnTo>
                    <a:lnTo>
                      <a:pt x="773656" y="820998"/>
                    </a:lnTo>
                    <a:close/>
                    <a:moveTo>
                      <a:pt x="675227" y="771613"/>
                    </a:moveTo>
                    <a:lnTo>
                      <a:pt x="728699" y="771613"/>
                    </a:lnTo>
                    <a:lnTo>
                      <a:pt x="728699" y="820998"/>
                    </a:lnTo>
                    <a:lnTo>
                      <a:pt x="675227" y="820998"/>
                    </a:lnTo>
                    <a:close/>
                    <a:moveTo>
                      <a:pt x="614207" y="771613"/>
                    </a:moveTo>
                    <a:lnTo>
                      <a:pt x="630269" y="771613"/>
                    </a:lnTo>
                    <a:lnTo>
                      <a:pt x="630269" y="820998"/>
                    </a:lnTo>
                    <a:lnTo>
                      <a:pt x="594944" y="820998"/>
                    </a:lnTo>
                    <a:close/>
                    <a:moveTo>
                      <a:pt x="1536135" y="673864"/>
                    </a:moveTo>
                    <a:lnTo>
                      <a:pt x="1589607" y="673864"/>
                    </a:lnTo>
                    <a:lnTo>
                      <a:pt x="1589607" y="726656"/>
                    </a:lnTo>
                    <a:lnTo>
                      <a:pt x="1536135" y="726656"/>
                    </a:lnTo>
                    <a:close/>
                    <a:moveTo>
                      <a:pt x="1441792" y="673864"/>
                    </a:moveTo>
                    <a:lnTo>
                      <a:pt x="1491177" y="673864"/>
                    </a:lnTo>
                    <a:lnTo>
                      <a:pt x="1491177" y="726656"/>
                    </a:lnTo>
                    <a:lnTo>
                      <a:pt x="1441792" y="726656"/>
                    </a:lnTo>
                    <a:close/>
                    <a:moveTo>
                      <a:pt x="1344043" y="673864"/>
                    </a:moveTo>
                    <a:lnTo>
                      <a:pt x="1396834" y="673864"/>
                    </a:lnTo>
                    <a:lnTo>
                      <a:pt x="1396834" y="726656"/>
                    </a:lnTo>
                    <a:lnTo>
                      <a:pt x="1344043" y="726656"/>
                    </a:lnTo>
                    <a:close/>
                    <a:moveTo>
                      <a:pt x="1245614" y="673864"/>
                    </a:moveTo>
                    <a:lnTo>
                      <a:pt x="1299086" y="673864"/>
                    </a:lnTo>
                    <a:lnTo>
                      <a:pt x="1299086" y="726656"/>
                    </a:lnTo>
                    <a:lnTo>
                      <a:pt x="1245614" y="726656"/>
                    </a:lnTo>
                    <a:close/>
                    <a:moveTo>
                      <a:pt x="1151271" y="673864"/>
                    </a:moveTo>
                    <a:lnTo>
                      <a:pt x="1200656" y="673864"/>
                    </a:lnTo>
                    <a:lnTo>
                      <a:pt x="1200656" y="726656"/>
                    </a:lnTo>
                    <a:lnTo>
                      <a:pt x="1151271" y="726656"/>
                    </a:lnTo>
                    <a:close/>
                    <a:moveTo>
                      <a:pt x="1056685" y="673864"/>
                    </a:moveTo>
                    <a:lnTo>
                      <a:pt x="1106313" y="673864"/>
                    </a:lnTo>
                    <a:lnTo>
                      <a:pt x="1106313" y="726656"/>
                    </a:lnTo>
                    <a:lnTo>
                      <a:pt x="1056685" y="726656"/>
                    </a:lnTo>
                    <a:close/>
                    <a:moveTo>
                      <a:pt x="956211" y="673864"/>
                    </a:moveTo>
                    <a:lnTo>
                      <a:pt x="1011727" y="673864"/>
                    </a:lnTo>
                    <a:lnTo>
                      <a:pt x="1011727" y="726656"/>
                    </a:lnTo>
                    <a:lnTo>
                      <a:pt x="956211" y="726656"/>
                    </a:lnTo>
                    <a:close/>
                    <a:moveTo>
                      <a:pt x="865956" y="673864"/>
                    </a:moveTo>
                    <a:lnTo>
                      <a:pt x="911254" y="673864"/>
                    </a:lnTo>
                    <a:lnTo>
                      <a:pt x="911254" y="726656"/>
                    </a:lnTo>
                    <a:lnTo>
                      <a:pt x="865956" y="726656"/>
                    </a:lnTo>
                    <a:close/>
                    <a:moveTo>
                      <a:pt x="773656" y="673864"/>
                    </a:moveTo>
                    <a:lnTo>
                      <a:pt x="820998" y="673864"/>
                    </a:lnTo>
                    <a:lnTo>
                      <a:pt x="820998" y="726656"/>
                    </a:lnTo>
                    <a:lnTo>
                      <a:pt x="773656" y="726656"/>
                    </a:lnTo>
                    <a:close/>
                    <a:moveTo>
                      <a:pt x="675227" y="673864"/>
                    </a:moveTo>
                    <a:lnTo>
                      <a:pt x="728699" y="673864"/>
                    </a:lnTo>
                    <a:lnTo>
                      <a:pt x="728699" y="726656"/>
                    </a:lnTo>
                    <a:lnTo>
                      <a:pt x="675227" y="726656"/>
                    </a:lnTo>
                    <a:close/>
                    <a:moveTo>
                      <a:pt x="1536135" y="575435"/>
                    </a:moveTo>
                    <a:lnTo>
                      <a:pt x="1577466" y="575435"/>
                    </a:lnTo>
                    <a:lnTo>
                      <a:pt x="1570817" y="605093"/>
                    </a:lnTo>
                    <a:lnTo>
                      <a:pt x="1580106" y="628907"/>
                    </a:lnTo>
                    <a:lnTo>
                      <a:pt x="1536135" y="628907"/>
                    </a:lnTo>
                    <a:close/>
                    <a:moveTo>
                      <a:pt x="1441792" y="575435"/>
                    </a:moveTo>
                    <a:lnTo>
                      <a:pt x="1491177" y="575435"/>
                    </a:lnTo>
                    <a:lnTo>
                      <a:pt x="1491177" y="628907"/>
                    </a:lnTo>
                    <a:lnTo>
                      <a:pt x="1441792" y="628907"/>
                    </a:lnTo>
                    <a:close/>
                    <a:moveTo>
                      <a:pt x="1344043" y="575435"/>
                    </a:moveTo>
                    <a:lnTo>
                      <a:pt x="1396834" y="575435"/>
                    </a:lnTo>
                    <a:lnTo>
                      <a:pt x="1396834" y="628907"/>
                    </a:lnTo>
                    <a:lnTo>
                      <a:pt x="1344043" y="628907"/>
                    </a:lnTo>
                    <a:close/>
                    <a:moveTo>
                      <a:pt x="1245614" y="575435"/>
                    </a:moveTo>
                    <a:lnTo>
                      <a:pt x="1299086" y="575435"/>
                    </a:lnTo>
                    <a:lnTo>
                      <a:pt x="1299086" y="628907"/>
                    </a:lnTo>
                    <a:lnTo>
                      <a:pt x="1245614" y="628907"/>
                    </a:lnTo>
                    <a:close/>
                    <a:moveTo>
                      <a:pt x="1151271" y="575435"/>
                    </a:moveTo>
                    <a:lnTo>
                      <a:pt x="1200656" y="575435"/>
                    </a:lnTo>
                    <a:lnTo>
                      <a:pt x="1200656" y="628907"/>
                    </a:lnTo>
                    <a:lnTo>
                      <a:pt x="1151271" y="628907"/>
                    </a:lnTo>
                    <a:close/>
                    <a:moveTo>
                      <a:pt x="1056685" y="575435"/>
                    </a:moveTo>
                    <a:lnTo>
                      <a:pt x="1106313" y="575435"/>
                    </a:lnTo>
                    <a:lnTo>
                      <a:pt x="1106313" y="628907"/>
                    </a:lnTo>
                    <a:lnTo>
                      <a:pt x="1056685" y="628907"/>
                    </a:lnTo>
                    <a:close/>
                    <a:moveTo>
                      <a:pt x="956211" y="575435"/>
                    </a:moveTo>
                    <a:lnTo>
                      <a:pt x="1011727" y="575435"/>
                    </a:lnTo>
                    <a:lnTo>
                      <a:pt x="1011727" y="628907"/>
                    </a:lnTo>
                    <a:lnTo>
                      <a:pt x="956211" y="628907"/>
                    </a:lnTo>
                    <a:close/>
                    <a:moveTo>
                      <a:pt x="865956" y="575435"/>
                    </a:moveTo>
                    <a:lnTo>
                      <a:pt x="911254" y="575435"/>
                    </a:lnTo>
                    <a:lnTo>
                      <a:pt x="911254" y="628907"/>
                    </a:lnTo>
                    <a:lnTo>
                      <a:pt x="865956" y="628907"/>
                    </a:lnTo>
                    <a:close/>
                    <a:moveTo>
                      <a:pt x="773656" y="575435"/>
                    </a:moveTo>
                    <a:lnTo>
                      <a:pt x="820998" y="575435"/>
                    </a:lnTo>
                    <a:lnTo>
                      <a:pt x="820998" y="628907"/>
                    </a:lnTo>
                    <a:lnTo>
                      <a:pt x="773656" y="628907"/>
                    </a:lnTo>
                    <a:close/>
                    <a:moveTo>
                      <a:pt x="675227" y="575435"/>
                    </a:moveTo>
                    <a:lnTo>
                      <a:pt x="728699" y="575435"/>
                    </a:lnTo>
                    <a:lnTo>
                      <a:pt x="728699" y="628907"/>
                    </a:lnTo>
                    <a:lnTo>
                      <a:pt x="675227" y="628907"/>
                    </a:lnTo>
                    <a:lnTo>
                      <a:pt x="675227" y="615175"/>
                    </a:lnTo>
                    <a:lnTo>
                      <a:pt x="679155" y="605105"/>
                    </a:lnTo>
                    <a:lnTo>
                      <a:pt x="675227" y="605105"/>
                    </a:lnTo>
                    <a:close/>
                    <a:moveTo>
                      <a:pt x="1536135" y="481092"/>
                    </a:moveTo>
                    <a:lnTo>
                      <a:pt x="1589607" y="481092"/>
                    </a:lnTo>
                    <a:lnTo>
                      <a:pt x="1589607" y="521280"/>
                    </a:lnTo>
                    <a:lnTo>
                      <a:pt x="1587545" y="530477"/>
                    </a:lnTo>
                    <a:lnTo>
                      <a:pt x="1536135" y="530477"/>
                    </a:lnTo>
                    <a:close/>
                    <a:moveTo>
                      <a:pt x="1441792" y="481092"/>
                    </a:moveTo>
                    <a:lnTo>
                      <a:pt x="1491177" y="481092"/>
                    </a:lnTo>
                    <a:lnTo>
                      <a:pt x="1491177" y="530477"/>
                    </a:lnTo>
                    <a:lnTo>
                      <a:pt x="1441792" y="530477"/>
                    </a:lnTo>
                    <a:close/>
                    <a:moveTo>
                      <a:pt x="1344043" y="481092"/>
                    </a:moveTo>
                    <a:lnTo>
                      <a:pt x="1396834" y="481092"/>
                    </a:lnTo>
                    <a:lnTo>
                      <a:pt x="1396834" y="530477"/>
                    </a:lnTo>
                    <a:lnTo>
                      <a:pt x="1344043" y="530477"/>
                    </a:lnTo>
                    <a:close/>
                    <a:moveTo>
                      <a:pt x="1245614" y="481092"/>
                    </a:moveTo>
                    <a:lnTo>
                      <a:pt x="1299086" y="481092"/>
                    </a:lnTo>
                    <a:lnTo>
                      <a:pt x="1299086" y="530477"/>
                    </a:lnTo>
                    <a:lnTo>
                      <a:pt x="1245614" y="530477"/>
                    </a:lnTo>
                    <a:close/>
                    <a:moveTo>
                      <a:pt x="1151271" y="481092"/>
                    </a:moveTo>
                    <a:lnTo>
                      <a:pt x="1200656" y="481092"/>
                    </a:lnTo>
                    <a:lnTo>
                      <a:pt x="1200656" y="530477"/>
                    </a:lnTo>
                    <a:lnTo>
                      <a:pt x="1151271" y="530477"/>
                    </a:lnTo>
                    <a:close/>
                    <a:moveTo>
                      <a:pt x="1056685" y="481092"/>
                    </a:moveTo>
                    <a:lnTo>
                      <a:pt x="1106313" y="481092"/>
                    </a:lnTo>
                    <a:lnTo>
                      <a:pt x="1106313" y="530477"/>
                    </a:lnTo>
                    <a:lnTo>
                      <a:pt x="1056685" y="530477"/>
                    </a:lnTo>
                    <a:close/>
                    <a:moveTo>
                      <a:pt x="956211" y="481092"/>
                    </a:moveTo>
                    <a:lnTo>
                      <a:pt x="1011727" y="481092"/>
                    </a:lnTo>
                    <a:lnTo>
                      <a:pt x="1011727" y="530477"/>
                    </a:lnTo>
                    <a:lnTo>
                      <a:pt x="956211" y="530477"/>
                    </a:lnTo>
                    <a:close/>
                    <a:moveTo>
                      <a:pt x="865956" y="481092"/>
                    </a:moveTo>
                    <a:lnTo>
                      <a:pt x="911254" y="481092"/>
                    </a:lnTo>
                    <a:lnTo>
                      <a:pt x="911254" y="530477"/>
                    </a:lnTo>
                    <a:lnTo>
                      <a:pt x="865956" y="530477"/>
                    </a:lnTo>
                    <a:close/>
                    <a:moveTo>
                      <a:pt x="773656" y="481092"/>
                    </a:moveTo>
                    <a:lnTo>
                      <a:pt x="820998" y="481092"/>
                    </a:lnTo>
                    <a:lnTo>
                      <a:pt x="820998" y="530477"/>
                    </a:lnTo>
                    <a:lnTo>
                      <a:pt x="773656" y="530477"/>
                    </a:lnTo>
                    <a:close/>
                    <a:moveTo>
                      <a:pt x="675227" y="481092"/>
                    </a:moveTo>
                    <a:lnTo>
                      <a:pt x="728699" y="481092"/>
                    </a:lnTo>
                    <a:lnTo>
                      <a:pt x="728699" y="530477"/>
                    </a:lnTo>
                    <a:lnTo>
                      <a:pt x="675227" y="530477"/>
                    </a:lnTo>
                    <a:close/>
                    <a:moveTo>
                      <a:pt x="1536135" y="381458"/>
                    </a:moveTo>
                    <a:lnTo>
                      <a:pt x="1589607" y="381458"/>
                    </a:lnTo>
                    <a:lnTo>
                      <a:pt x="1589607" y="436134"/>
                    </a:lnTo>
                    <a:lnTo>
                      <a:pt x="1536135" y="436134"/>
                    </a:lnTo>
                    <a:close/>
                    <a:moveTo>
                      <a:pt x="1441792" y="381458"/>
                    </a:moveTo>
                    <a:lnTo>
                      <a:pt x="1491177" y="381458"/>
                    </a:lnTo>
                    <a:lnTo>
                      <a:pt x="1491177" y="436134"/>
                    </a:lnTo>
                    <a:lnTo>
                      <a:pt x="1441792" y="436134"/>
                    </a:lnTo>
                    <a:close/>
                    <a:moveTo>
                      <a:pt x="1344043" y="381458"/>
                    </a:moveTo>
                    <a:lnTo>
                      <a:pt x="1396834" y="381458"/>
                    </a:lnTo>
                    <a:lnTo>
                      <a:pt x="1396834" y="436134"/>
                    </a:lnTo>
                    <a:lnTo>
                      <a:pt x="1344043" y="436134"/>
                    </a:lnTo>
                    <a:close/>
                    <a:moveTo>
                      <a:pt x="1245614" y="381458"/>
                    </a:moveTo>
                    <a:lnTo>
                      <a:pt x="1299086" y="381458"/>
                    </a:lnTo>
                    <a:lnTo>
                      <a:pt x="1299086" y="436134"/>
                    </a:lnTo>
                    <a:lnTo>
                      <a:pt x="1245614" y="436134"/>
                    </a:lnTo>
                    <a:close/>
                    <a:moveTo>
                      <a:pt x="1151271" y="381458"/>
                    </a:moveTo>
                    <a:lnTo>
                      <a:pt x="1200656" y="381458"/>
                    </a:lnTo>
                    <a:lnTo>
                      <a:pt x="1200656" y="436134"/>
                    </a:lnTo>
                    <a:lnTo>
                      <a:pt x="1151271" y="436134"/>
                    </a:lnTo>
                    <a:close/>
                    <a:moveTo>
                      <a:pt x="1056685" y="381458"/>
                    </a:moveTo>
                    <a:lnTo>
                      <a:pt x="1106313" y="381458"/>
                    </a:lnTo>
                    <a:lnTo>
                      <a:pt x="1106313" y="436134"/>
                    </a:lnTo>
                    <a:lnTo>
                      <a:pt x="1056685" y="436134"/>
                    </a:lnTo>
                    <a:close/>
                    <a:moveTo>
                      <a:pt x="956211" y="381458"/>
                    </a:moveTo>
                    <a:lnTo>
                      <a:pt x="1011727" y="381458"/>
                    </a:lnTo>
                    <a:lnTo>
                      <a:pt x="1011727" y="436134"/>
                    </a:lnTo>
                    <a:lnTo>
                      <a:pt x="956211" y="436134"/>
                    </a:lnTo>
                    <a:close/>
                    <a:moveTo>
                      <a:pt x="865956" y="381458"/>
                    </a:moveTo>
                    <a:lnTo>
                      <a:pt x="911254" y="381458"/>
                    </a:lnTo>
                    <a:lnTo>
                      <a:pt x="911254" y="436134"/>
                    </a:lnTo>
                    <a:lnTo>
                      <a:pt x="865956" y="436134"/>
                    </a:lnTo>
                    <a:close/>
                    <a:moveTo>
                      <a:pt x="773656" y="381458"/>
                    </a:moveTo>
                    <a:lnTo>
                      <a:pt x="820998" y="381458"/>
                    </a:lnTo>
                    <a:lnTo>
                      <a:pt x="820998" y="436134"/>
                    </a:lnTo>
                    <a:lnTo>
                      <a:pt x="773656" y="436134"/>
                    </a:lnTo>
                    <a:close/>
                    <a:moveTo>
                      <a:pt x="675227" y="381458"/>
                    </a:moveTo>
                    <a:lnTo>
                      <a:pt x="728699" y="381458"/>
                    </a:lnTo>
                    <a:lnTo>
                      <a:pt x="728699" y="436134"/>
                    </a:lnTo>
                    <a:lnTo>
                      <a:pt x="675227" y="436134"/>
                    </a:lnTo>
                    <a:close/>
                    <a:moveTo>
                      <a:pt x="624847" y="381458"/>
                    </a:moveTo>
                    <a:lnTo>
                      <a:pt x="630269" y="381458"/>
                    </a:lnTo>
                    <a:lnTo>
                      <a:pt x="630269" y="405643"/>
                    </a:lnTo>
                    <a:close/>
                    <a:moveTo>
                      <a:pt x="1634564" y="280984"/>
                    </a:moveTo>
                    <a:lnTo>
                      <a:pt x="1643478" y="280984"/>
                    </a:lnTo>
                    <a:lnTo>
                      <a:pt x="1634564" y="320746"/>
                    </a:lnTo>
                    <a:close/>
                    <a:moveTo>
                      <a:pt x="1536135" y="280984"/>
                    </a:moveTo>
                    <a:lnTo>
                      <a:pt x="1589607" y="280984"/>
                    </a:lnTo>
                    <a:lnTo>
                      <a:pt x="1589607" y="336501"/>
                    </a:lnTo>
                    <a:lnTo>
                      <a:pt x="1536135" y="336501"/>
                    </a:lnTo>
                    <a:close/>
                    <a:moveTo>
                      <a:pt x="1441792" y="280984"/>
                    </a:moveTo>
                    <a:lnTo>
                      <a:pt x="1491177" y="280984"/>
                    </a:lnTo>
                    <a:lnTo>
                      <a:pt x="1491177" y="336501"/>
                    </a:lnTo>
                    <a:lnTo>
                      <a:pt x="1441792" y="336501"/>
                    </a:lnTo>
                    <a:close/>
                    <a:moveTo>
                      <a:pt x="1344043" y="280984"/>
                    </a:moveTo>
                    <a:lnTo>
                      <a:pt x="1396834" y="280984"/>
                    </a:lnTo>
                    <a:lnTo>
                      <a:pt x="1396834" y="336501"/>
                    </a:lnTo>
                    <a:lnTo>
                      <a:pt x="1344043" y="336501"/>
                    </a:lnTo>
                    <a:close/>
                    <a:moveTo>
                      <a:pt x="1245614" y="280984"/>
                    </a:moveTo>
                    <a:lnTo>
                      <a:pt x="1299086" y="280984"/>
                    </a:lnTo>
                    <a:lnTo>
                      <a:pt x="1299086" y="336501"/>
                    </a:lnTo>
                    <a:lnTo>
                      <a:pt x="1245614" y="336501"/>
                    </a:lnTo>
                    <a:close/>
                    <a:moveTo>
                      <a:pt x="1151271" y="280984"/>
                    </a:moveTo>
                    <a:lnTo>
                      <a:pt x="1200656" y="280984"/>
                    </a:lnTo>
                    <a:lnTo>
                      <a:pt x="1200656" y="336501"/>
                    </a:lnTo>
                    <a:lnTo>
                      <a:pt x="1151271" y="336501"/>
                    </a:lnTo>
                    <a:close/>
                    <a:moveTo>
                      <a:pt x="1056685" y="280984"/>
                    </a:moveTo>
                    <a:lnTo>
                      <a:pt x="1106313" y="280984"/>
                    </a:lnTo>
                    <a:lnTo>
                      <a:pt x="1106313" y="336501"/>
                    </a:lnTo>
                    <a:lnTo>
                      <a:pt x="1056685" y="336501"/>
                    </a:lnTo>
                    <a:close/>
                    <a:moveTo>
                      <a:pt x="956211" y="280984"/>
                    </a:moveTo>
                    <a:lnTo>
                      <a:pt x="1011727" y="280984"/>
                    </a:lnTo>
                    <a:lnTo>
                      <a:pt x="1011727" y="336501"/>
                    </a:lnTo>
                    <a:lnTo>
                      <a:pt x="956211" y="336501"/>
                    </a:lnTo>
                    <a:close/>
                    <a:moveTo>
                      <a:pt x="865956" y="280984"/>
                    </a:moveTo>
                    <a:lnTo>
                      <a:pt x="911254" y="280984"/>
                    </a:lnTo>
                    <a:lnTo>
                      <a:pt x="911254" y="336501"/>
                    </a:lnTo>
                    <a:lnTo>
                      <a:pt x="865956" y="336501"/>
                    </a:lnTo>
                    <a:close/>
                    <a:moveTo>
                      <a:pt x="773656" y="280984"/>
                    </a:moveTo>
                    <a:lnTo>
                      <a:pt x="820998" y="280984"/>
                    </a:lnTo>
                    <a:lnTo>
                      <a:pt x="820998" y="336501"/>
                    </a:lnTo>
                    <a:lnTo>
                      <a:pt x="773656" y="336501"/>
                    </a:lnTo>
                    <a:close/>
                    <a:moveTo>
                      <a:pt x="675227" y="280984"/>
                    </a:moveTo>
                    <a:lnTo>
                      <a:pt x="728699" y="280984"/>
                    </a:lnTo>
                    <a:lnTo>
                      <a:pt x="728699" y="336501"/>
                    </a:lnTo>
                    <a:lnTo>
                      <a:pt x="675227" y="336501"/>
                    </a:lnTo>
                    <a:close/>
                    <a:moveTo>
                      <a:pt x="602323" y="280984"/>
                    </a:moveTo>
                    <a:lnTo>
                      <a:pt x="630269" y="280984"/>
                    </a:lnTo>
                    <a:lnTo>
                      <a:pt x="630269" y="336501"/>
                    </a:lnTo>
                    <a:lnTo>
                      <a:pt x="614769" y="336501"/>
                    </a:lnTo>
                    <a:close/>
                    <a:moveTo>
                      <a:pt x="1634564" y="190729"/>
                    </a:moveTo>
                    <a:lnTo>
                      <a:pt x="1663712" y="190729"/>
                    </a:lnTo>
                    <a:lnTo>
                      <a:pt x="1653557" y="236027"/>
                    </a:lnTo>
                    <a:lnTo>
                      <a:pt x="1634564" y="236027"/>
                    </a:lnTo>
                    <a:close/>
                    <a:moveTo>
                      <a:pt x="1536135" y="190729"/>
                    </a:moveTo>
                    <a:lnTo>
                      <a:pt x="1589607" y="190729"/>
                    </a:lnTo>
                    <a:lnTo>
                      <a:pt x="1589607" y="236027"/>
                    </a:lnTo>
                    <a:lnTo>
                      <a:pt x="1536135" y="236027"/>
                    </a:lnTo>
                    <a:close/>
                    <a:moveTo>
                      <a:pt x="1441792" y="190729"/>
                    </a:moveTo>
                    <a:lnTo>
                      <a:pt x="1491177" y="190729"/>
                    </a:lnTo>
                    <a:lnTo>
                      <a:pt x="1491177" y="236027"/>
                    </a:lnTo>
                    <a:lnTo>
                      <a:pt x="1441792" y="236027"/>
                    </a:lnTo>
                    <a:close/>
                    <a:moveTo>
                      <a:pt x="1344043" y="190729"/>
                    </a:moveTo>
                    <a:lnTo>
                      <a:pt x="1396834" y="190729"/>
                    </a:lnTo>
                    <a:lnTo>
                      <a:pt x="1396834" y="236027"/>
                    </a:lnTo>
                    <a:lnTo>
                      <a:pt x="1344043" y="236027"/>
                    </a:lnTo>
                    <a:close/>
                    <a:moveTo>
                      <a:pt x="1245614" y="190729"/>
                    </a:moveTo>
                    <a:lnTo>
                      <a:pt x="1299086" y="190729"/>
                    </a:lnTo>
                    <a:lnTo>
                      <a:pt x="1299086" y="236027"/>
                    </a:lnTo>
                    <a:lnTo>
                      <a:pt x="1245614" y="236027"/>
                    </a:lnTo>
                    <a:close/>
                    <a:moveTo>
                      <a:pt x="1151271" y="190729"/>
                    </a:moveTo>
                    <a:lnTo>
                      <a:pt x="1200656" y="190729"/>
                    </a:lnTo>
                    <a:lnTo>
                      <a:pt x="1200656" y="236027"/>
                    </a:lnTo>
                    <a:lnTo>
                      <a:pt x="1151271" y="236027"/>
                    </a:lnTo>
                    <a:close/>
                    <a:moveTo>
                      <a:pt x="1056685" y="190729"/>
                    </a:moveTo>
                    <a:lnTo>
                      <a:pt x="1106313" y="190729"/>
                    </a:lnTo>
                    <a:lnTo>
                      <a:pt x="1106313" y="236027"/>
                    </a:lnTo>
                    <a:lnTo>
                      <a:pt x="1056685" y="236027"/>
                    </a:lnTo>
                    <a:close/>
                    <a:moveTo>
                      <a:pt x="956211" y="190729"/>
                    </a:moveTo>
                    <a:lnTo>
                      <a:pt x="1011727" y="190729"/>
                    </a:lnTo>
                    <a:lnTo>
                      <a:pt x="1011727" y="236027"/>
                    </a:lnTo>
                    <a:lnTo>
                      <a:pt x="956211" y="236027"/>
                    </a:lnTo>
                    <a:close/>
                    <a:moveTo>
                      <a:pt x="865956" y="190729"/>
                    </a:moveTo>
                    <a:lnTo>
                      <a:pt x="911254" y="190729"/>
                    </a:lnTo>
                    <a:lnTo>
                      <a:pt x="911254" y="236027"/>
                    </a:lnTo>
                    <a:lnTo>
                      <a:pt x="865956" y="236027"/>
                    </a:lnTo>
                    <a:close/>
                    <a:moveTo>
                      <a:pt x="773656" y="190729"/>
                    </a:moveTo>
                    <a:lnTo>
                      <a:pt x="820998" y="190729"/>
                    </a:lnTo>
                    <a:lnTo>
                      <a:pt x="820998" y="236027"/>
                    </a:lnTo>
                    <a:lnTo>
                      <a:pt x="773656" y="236027"/>
                    </a:lnTo>
                    <a:close/>
                    <a:moveTo>
                      <a:pt x="675227" y="190729"/>
                    </a:moveTo>
                    <a:lnTo>
                      <a:pt x="728699" y="190729"/>
                    </a:lnTo>
                    <a:lnTo>
                      <a:pt x="728699" y="236027"/>
                    </a:lnTo>
                    <a:lnTo>
                      <a:pt x="675227" y="236027"/>
                    </a:lnTo>
                    <a:close/>
                    <a:moveTo>
                      <a:pt x="582088" y="190729"/>
                    </a:moveTo>
                    <a:lnTo>
                      <a:pt x="630269" y="190729"/>
                    </a:lnTo>
                    <a:lnTo>
                      <a:pt x="630269" y="236027"/>
                    </a:lnTo>
                    <a:lnTo>
                      <a:pt x="592244" y="236027"/>
                    </a:lnTo>
                    <a:close/>
                    <a:moveTo>
                      <a:pt x="1634564" y="98430"/>
                    </a:moveTo>
                    <a:lnTo>
                      <a:pt x="1681906" y="98430"/>
                    </a:lnTo>
                    <a:lnTo>
                      <a:pt x="1681906" y="109574"/>
                    </a:lnTo>
                    <a:lnTo>
                      <a:pt x="1673791" y="145771"/>
                    </a:lnTo>
                    <a:lnTo>
                      <a:pt x="1634564" y="145771"/>
                    </a:lnTo>
                    <a:close/>
                    <a:moveTo>
                      <a:pt x="1536135" y="98430"/>
                    </a:moveTo>
                    <a:lnTo>
                      <a:pt x="1589607" y="98430"/>
                    </a:lnTo>
                    <a:lnTo>
                      <a:pt x="1589607" y="145771"/>
                    </a:lnTo>
                    <a:lnTo>
                      <a:pt x="1536135" y="145771"/>
                    </a:lnTo>
                    <a:close/>
                    <a:moveTo>
                      <a:pt x="1441792" y="98430"/>
                    </a:moveTo>
                    <a:lnTo>
                      <a:pt x="1491177" y="98430"/>
                    </a:lnTo>
                    <a:lnTo>
                      <a:pt x="1491177" y="145771"/>
                    </a:lnTo>
                    <a:lnTo>
                      <a:pt x="1441792" y="145771"/>
                    </a:lnTo>
                    <a:close/>
                    <a:moveTo>
                      <a:pt x="1344043" y="98430"/>
                    </a:moveTo>
                    <a:lnTo>
                      <a:pt x="1396834" y="98430"/>
                    </a:lnTo>
                    <a:lnTo>
                      <a:pt x="1396834" y="145771"/>
                    </a:lnTo>
                    <a:lnTo>
                      <a:pt x="1344043" y="145771"/>
                    </a:lnTo>
                    <a:close/>
                    <a:moveTo>
                      <a:pt x="1245614" y="98430"/>
                    </a:moveTo>
                    <a:lnTo>
                      <a:pt x="1299086" y="98430"/>
                    </a:lnTo>
                    <a:lnTo>
                      <a:pt x="1299086" y="145771"/>
                    </a:lnTo>
                    <a:lnTo>
                      <a:pt x="1245614" y="145771"/>
                    </a:lnTo>
                    <a:close/>
                    <a:moveTo>
                      <a:pt x="1151271" y="98430"/>
                    </a:moveTo>
                    <a:lnTo>
                      <a:pt x="1200656" y="98430"/>
                    </a:lnTo>
                    <a:lnTo>
                      <a:pt x="1200656" y="145771"/>
                    </a:lnTo>
                    <a:lnTo>
                      <a:pt x="1151271" y="145771"/>
                    </a:lnTo>
                    <a:close/>
                    <a:moveTo>
                      <a:pt x="1056685" y="98430"/>
                    </a:moveTo>
                    <a:lnTo>
                      <a:pt x="1106313" y="98430"/>
                    </a:lnTo>
                    <a:lnTo>
                      <a:pt x="1106313" y="145771"/>
                    </a:lnTo>
                    <a:lnTo>
                      <a:pt x="1056685" y="145771"/>
                    </a:lnTo>
                    <a:close/>
                    <a:moveTo>
                      <a:pt x="956211" y="98430"/>
                    </a:moveTo>
                    <a:lnTo>
                      <a:pt x="1011727" y="98430"/>
                    </a:lnTo>
                    <a:lnTo>
                      <a:pt x="1011727" y="145771"/>
                    </a:lnTo>
                    <a:lnTo>
                      <a:pt x="956211" y="145771"/>
                    </a:lnTo>
                    <a:close/>
                    <a:moveTo>
                      <a:pt x="865956" y="98430"/>
                    </a:moveTo>
                    <a:lnTo>
                      <a:pt x="911254" y="98430"/>
                    </a:lnTo>
                    <a:lnTo>
                      <a:pt x="911254" y="145771"/>
                    </a:lnTo>
                    <a:lnTo>
                      <a:pt x="865956" y="145771"/>
                    </a:lnTo>
                    <a:close/>
                    <a:moveTo>
                      <a:pt x="773656" y="98430"/>
                    </a:moveTo>
                    <a:lnTo>
                      <a:pt x="820998" y="98430"/>
                    </a:lnTo>
                    <a:lnTo>
                      <a:pt x="820998" y="145771"/>
                    </a:lnTo>
                    <a:lnTo>
                      <a:pt x="773656" y="145771"/>
                    </a:lnTo>
                    <a:close/>
                    <a:moveTo>
                      <a:pt x="675227" y="98430"/>
                    </a:moveTo>
                    <a:lnTo>
                      <a:pt x="728699" y="98430"/>
                    </a:lnTo>
                    <a:lnTo>
                      <a:pt x="728699" y="145771"/>
                    </a:lnTo>
                    <a:lnTo>
                      <a:pt x="675227" y="145771"/>
                    </a:lnTo>
                    <a:close/>
                    <a:moveTo>
                      <a:pt x="580884" y="98430"/>
                    </a:moveTo>
                    <a:lnTo>
                      <a:pt x="630269" y="98430"/>
                    </a:lnTo>
                    <a:lnTo>
                      <a:pt x="630269" y="145771"/>
                    </a:lnTo>
                    <a:lnTo>
                      <a:pt x="580884" y="145771"/>
                    </a:lnTo>
                    <a:close/>
                    <a:moveTo>
                      <a:pt x="1634564" y="0"/>
                    </a:moveTo>
                    <a:lnTo>
                      <a:pt x="1681906" y="0"/>
                    </a:lnTo>
                    <a:lnTo>
                      <a:pt x="1681906" y="53472"/>
                    </a:lnTo>
                    <a:lnTo>
                      <a:pt x="1634564" y="53472"/>
                    </a:lnTo>
                    <a:close/>
                    <a:moveTo>
                      <a:pt x="1536135" y="0"/>
                    </a:moveTo>
                    <a:lnTo>
                      <a:pt x="1589607" y="0"/>
                    </a:lnTo>
                    <a:lnTo>
                      <a:pt x="1589607" y="53472"/>
                    </a:lnTo>
                    <a:lnTo>
                      <a:pt x="1536135" y="53472"/>
                    </a:lnTo>
                    <a:close/>
                    <a:moveTo>
                      <a:pt x="1441792" y="0"/>
                    </a:moveTo>
                    <a:lnTo>
                      <a:pt x="1491177" y="0"/>
                    </a:lnTo>
                    <a:lnTo>
                      <a:pt x="1491177" y="53472"/>
                    </a:lnTo>
                    <a:lnTo>
                      <a:pt x="1441792" y="53472"/>
                    </a:lnTo>
                    <a:close/>
                    <a:moveTo>
                      <a:pt x="1344043" y="0"/>
                    </a:moveTo>
                    <a:lnTo>
                      <a:pt x="1396834" y="0"/>
                    </a:lnTo>
                    <a:lnTo>
                      <a:pt x="1396834" y="53472"/>
                    </a:lnTo>
                    <a:lnTo>
                      <a:pt x="1344043" y="53472"/>
                    </a:lnTo>
                    <a:close/>
                    <a:moveTo>
                      <a:pt x="1245614" y="0"/>
                    </a:moveTo>
                    <a:lnTo>
                      <a:pt x="1299086" y="0"/>
                    </a:lnTo>
                    <a:lnTo>
                      <a:pt x="1299086" y="53472"/>
                    </a:lnTo>
                    <a:lnTo>
                      <a:pt x="1245614" y="53472"/>
                    </a:lnTo>
                    <a:close/>
                    <a:moveTo>
                      <a:pt x="1151271" y="0"/>
                    </a:moveTo>
                    <a:lnTo>
                      <a:pt x="1200656" y="0"/>
                    </a:lnTo>
                    <a:lnTo>
                      <a:pt x="1200656" y="53472"/>
                    </a:lnTo>
                    <a:lnTo>
                      <a:pt x="1151271" y="53472"/>
                    </a:lnTo>
                    <a:close/>
                    <a:moveTo>
                      <a:pt x="1056685" y="0"/>
                    </a:moveTo>
                    <a:lnTo>
                      <a:pt x="1106313" y="0"/>
                    </a:lnTo>
                    <a:lnTo>
                      <a:pt x="1106313" y="53472"/>
                    </a:lnTo>
                    <a:lnTo>
                      <a:pt x="1056685" y="53472"/>
                    </a:lnTo>
                    <a:close/>
                    <a:moveTo>
                      <a:pt x="956211" y="0"/>
                    </a:moveTo>
                    <a:lnTo>
                      <a:pt x="1011727" y="0"/>
                    </a:lnTo>
                    <a:lnTo>
                      <a:pt x="1011727" y="53472"/>
                    </a:lnTo>
                    <a:lnTo>
                      <a:pt x="956211" y="53472"/>
                    </a:lnTo>
                    <a:close/>
                    <a:moveTo>
                      <a:pt x="865956" y="0"/>
                    </a:moveTo>
                    <a:lnTo>
                      <a:pt x="911254" y="0"/>
                    </a:lnTo>
                    <a:lnTo>
                      <a:pt x="911254" y="53472"/>
                    </a:lnTo>
                    <a:lnTo>
                      <a:pt x="865956" y="53472"/>
                    </a:lnTo>
                    <a:close/>
                    <a:moveTo>
                      <a:pt x="773656" y="0"/>
                    </a:moveTo>
                    <a:lnTo>
                      <a:pt x="820998" y="0"/>
                    </a:lnTo>
                    <a:lnTo>
                      <a:pt x="820998" y="53472"/>
                    </a:lnTo>
                    <a:lnTo>
                      <a:pt x="773656" y="53472"/>
                    </a:lnTo>
                    <a:close/>
                    <a:moveTo>
                      <a:pt x="675227" y="0"/>
                    </a:moveTo>
                    <a:lnTo>
                      <a:pt x="728699" y="0"/>
                    </a:lnTo>
                    <a:lnTo>
                      <a:pt x="728699" y="53472"/>
                    </a:lnTo>
                    <a:lnTo>
                      <a:pt x="675227" y="53472"/>
                    </a:lnTo>
                    <a:close/>
                    <a:moveTo>
                      <a:pt x="580884" y="0"/>
                    </a:moveTo>
                    <a:lnTo>
                      <a:pt x="630269" y="0"/>
                    </a:lnTo>
                    <a:lnTo>
                      <a:pt x="630269" y="53472"/>
                    </a:lnTo>
                    <a:lnTo>
                      <a:pt x="580884" y="534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85" name="Google Shape;1285;p9"/>
            <p:cNvGrpSpPr/>
            <p:nvPr/>
          </p:nvGrpSpPr>
          <p:grpSpPr>
            <a:xfrm>
              <a:off x="5733799" y="1978242"/>
              <a:ext cx="1602754" cy="1660107"/>
              <a:chOff x="7356708" y="3201480"/>
              <a:chExt cx="1602754" cy="1660107"/>
            </a:xfrm>
          </p:grpSpPr>
          <p:sp>
            <p:nvSpPr>
              <p:cNvPr id="1286" name="Google Shape;1286;p9"/>
              <p:cNvSpPr/>
              <p:nvPr/>
            </p:nvSpPr>
            <p:spPr>
              <a:xfrm>
                <a:off x="7649270" y="3429505"/>
                <a:ext cx="926511" cy="1137449"/>
              </a:xfrm>
              <a:custGeom>
                <a:rect b="b" l="l" r="r" t="t"/>
                <a:pathLst>
                  <a:path extrusionOk="0" h="1137449" w="926511">
                    <a:moveTo>
                      <a:pt x="648961" y="0"/>
                    </a:moveTo>
                    <a:lnTo>
                      <a:pt x="854853" y="0"/>
                    </a:lnTo>
                    <a:lnTo>
                      <a:pt x="819788" y="943669"/>
                    </a:lnTo>
                    <a:lnTo>
                      <a:pt x="926511" y="943669"/>
                    </a:lnTo>
                    <a:lnTo>
                      <a:pt x="926511" y="1137449"/>
                    </a:lnTo>
                    <a:lnTo>
                      <a:pt x="0" y="1137449"/>
                    </a:lnTo>
                    <a:lnTo>
                      <a:pt x="0" y="943669"/>
                    </a:lnTo>
                    <a:lnTo>
                      <a:pt x="119657" y="943669"/>
                    </a:lnTo>
                    <a:lnTo>
                      <a:pt x="84779" y="5046"/>
                    </a:lnTo>
                    <a:lnTo>
                      <a:pt x="290671" y="5046"/>
                    </a:lnTo>
                    <a:lnTo>
                      <a:pt x="255793" y="943669"/>
                    </a:lnTo>
                    <a:lnTo>
                      <a:pt x="684027" y="943669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7" name="Google Shape;1287;p9"/>
              <p:cNvSpPr/>
              <p:nvPr/>
            </p:nvSpPr>
            <p:spPr>
              <a:xfrm rot="-9394541">
                <a:off x="7565398" y="3383705"/>
                <a:ext cx="1185374" cy="1295657"/>
              </a:xfrm>
              <a:custGeom>
                <a:rect b="b" l="l" r="r" t="t"/>
                <a:pathLst>
                  <a:path extrusionOk="0" h="1295778" w="1185485">
                    <a:moveTo>
                      <a:pt x="221781" y="237049"/>
                    </a:moveTo>
                    <a:lnTo>
                      <a:pt x="212001" y="237049"/>
                    </a:lnTo>
                    <a:lnTo>
                      <a:pt x="221780" y="232823"/>
                    </a:lnTo>
                    <a:close/>
                    <a:moveTo>
                      <a:pt x="29008" y="335479"/>
                    </a:moveTo>
                    <a:lnTo>
                      <a:pt x="2944" y="335479"/>
                    </a:lnTo>
                    <a:lnTo>
                      <a:pt x="0" y="328666"/>
                    </a:lnTo>
                    <a:lnTo>
                      <a:pt x="29008" y="316130"/>
                    </a:lnTo>
                    <a:close/>
                    <a:moveTo>
                      <a:pt x="712409" y="44958"/>
                    </a:moveTo>
                    <a:lnTo>
                      <a:pt x="667452" y="44958"/>
                    </a:lnTo>
                    <a:lnTo>
                      <a:pt x="667452" y="40224"/>
                    </a:lnTo>
                    <a:lnTo>
                      <a:pt x="712409" y="20796"/>
                    </a:lnTo>
                    <a:close/>
                    <a:moveTo>
                      <a:pt x="512302" y="139301"/>
                    </a:moveTo>
                    <a:lnTo>
                      <a:pt x="467344" y="139301"/>
                    </a:lnTo>
                    <a:lnTo>
                      <a:pt x="467344" y="126702"/>
                    </a:lnTo>
                    <a:lnTo>
                      <a:pt x="512302" y="107273"/>
                    </a:lnTo>
                    <a:close/>
                    <a:moveTo>
                      <a:pt x="319529" y="237049"/>
                    </a:moveTo>
                    <a:lnTo>
                      <a:pt x="274572" y="237049"/>
                    </a:lnTo>
                    <a:lnTo>
                      <a:pt x="274572" y="210009"/>
                    </a:lnTo>
                    <a:lnTo>
                      <a:pt x="316032" y="192092"/>
                    </a:lnTo>
                    <a:lnTo>
                      <a:pt x="319530" y="192092"/>
                    </a:lnTo>
                    <a:close/>
                    <a:moveTo>
                      <a:pt x="127438" y="335479"/>
                    </a:moveTo>
                    <a:lnTo>
                      <a:pt x="82480" y="335479"/>
                    </a:lnTo>
                    <a:lnTo>
                      <a:pt x="82481" y="293022"/>
                    </a:lnTo>
                    <a:lnTo>
                      <a:pt x="88268" y="290521"/>
                    </a:lnTo>
                    <a:lnTo>
                      <a:pt x="127438" y="290521"/>
                    </a:lnTo>
                    <a:close/>
                    <a:moveTo>
                      <a:pt x="802665" y="44958"/>
                    </a:moveTo>
                    <a:lnTo>
                      <a:pt x="757707" y="44958"/>
                    </a:lnTo>
                    <a:lnTo>
                      <a:pt x="757706" y="1221"/>
                    </a:lnTo>
                    <a:lnTo>
                      <a:pt x="760531" y="0"/>
                    </a:lnTo>
                    <a:lnTo>
                      <a:pt x="802665" y="0"/>
                    </a:lnTo>
                    <a:close/>
                    <a:moveTo>
                      <a:pt x="611936" y="139301"/>
                    </a:moveTo>
                    <a:lnTo>
                      <a:pt x="566978" y="139301"/>
                    </a:lnTo>
                    <a:lnTo>
                      <a:pt x="566978" y="94343"/>
                    </a:lnTo>
                    <a:lnTo>
                      <a:pt x="611936" y="94343"/>
                    </a:lnTo>
                    <a:close/>
                    <a:moveTo>
                      <a:pt x="29008" y="395791"/>
                    </a:moveTo>
                    <a:lnTo>
                      <a:pt x="24286" y="384864"/>
                    </a:lnTo>
                    <a:lnTo>
                      <a:pt x="29008" y="384864"/>
                    </a:lnTo>
                    <a:close/>
                    <a:moveTo>
                      <a:pt x="417959" y="237049"/>
                    </a:moveTo>
                    <a:lnTo>
                      <a:pt x="373001" y="237049"/>
                    </a:lnTo>
                    <a:lnTo>
                      <a:pt x="373001" y="192092"/>
                    </a:lnTo>
                    <a:lnTo>
                      <a:pt x="417959" y="192092"/>
                    </a:lnTo>
                    <a:close/>
                    <a:moveTo>
                      <a:pt x="886720" y="44958"/>
                    </a:moveTo>
                    <a:lnTo>
                      <a:pt x="850007" y="44958"/>
                    </a:lnTo>
                    <a:lnTo>
                      <a:pt x="850006" y="0"/>
                    </a:lnTo>
                    <a:lnTo>
                      <a:pt x="867292" y="0"/>
                    </a:lnTo>
                    <a:close/>
                    <a:moveTo>
                      <a:pt x="221781" y="335479"/>
                    </a:moveTo>
                    <a:lnTo>
                      <a:pt x="176823" y="335479"/>
                    </a:lnTo>
                    <a:lnTo>
                      <a:pt x="176823" y="290521"/>
                    </a:lnTo>
                    <a:lnTo>
                      <a:pt x="221781" y="290521"/>
                    </a:lnTo>
                    <a:close/>
                    <a:moveTo>
                      <a:pt x="712409" y="139301"/>
                    </a:moveTo>
                    <a:lnTo>
                      <a:pt x="667452" y="139301"/>
                    </a:lnTo>
                    <a:lnTo>
                      <a:pt x="667452" y="94343"/>
                    </a:lnTo>
                    <a:lnTo>
                      <a:pt x="712409" y="94343"/>
                    </a:lnTo>
                    <a:close/>
                    <a:moveTo>
                      <a:pt x="512302" y="237049"/>
                    </a:moveTo>
                    <a:lnTo>
                      <a:pt x="467344" y="237049"/>
                    </a:lnTo>
                    <a:lnTo>
                      <a:pt x="467344" y="192092"/>
                    </a:lnTo>
                    <a:lnTo>
                      <a:pt x="512302" y="192092"/>
                    </a:lnTo>
                    <a:close/>
                    <a:moveTo>
                      <a:pt x="319530" y="335479"/>
                    </a:moveTo>
                    <a:lnTo>
                      <a:pt x="274572" y="335479"/>
                    </a:lnTo>
                    <a:lnTo>
                      <a:pt x="274572" y="290521"/>
                    </a:lnTo>
                    <a:lnTo>
                      <a:pt x="319529" y="290521"/>
                    </a:lnTo>
                    <a:close/>
                    <a:moveTo>
                      <a:pt x="127438" y="429822"/>
                    </a:moveTo>
                    <a:lnTo>
                      <a:pt x="82480" y="429822"/>
                    </a:lnTo>
                    <a:lnTo>
                      <a:pt x="82480" y="384864"/>
                    </a:lnTo>
                    <a:lnTo>
                      <a:pt x="127438" y="384864"/>
                    </a:lnTo>
                    <a:close/>
                    <a:moveTo>
                      <a:pt x="802665" y="139301"/>
                    </a:moveTo>
                    <a:lnTo>
                      <a:pt x="757707" y="139301"/>
                    </a:lnTo>
                    <a:lnTo>
                      <a:pt x="757707" y="94343"/>
                    </a:lnTo>
                    <a:lnTo>
                      <a:pt x="802665" y="94343"/>
                    </a:lnTo>
                    <a:close/>
                    <a:moveTo>
                      <a:pt x="611936" y="237049"/>
                    </a:moveTo>
                    <a:lnTo>
                      <a:pt x="566978" y="237049"/>
                    </a:lnTo>
                    <a:lnTo>
                      <a:pt x="566978" y="192092"/>
                    </a:lnTo>
                    <a:lnTo>
                      <a:pt x="611936" y="192092"/>
                    </a:lnTo>
                    <a:close/>
                    <a:moveTo>
                      <a:pt x="417959" y="335479"/>
                    </a:moveTo>
                    <a:lnTo>
                      <a:pt x="373001" y="335479"/>
                    </a:lnTo>
                    <a:lnTo>
                      <a:pt x="373002" y="290521"/>
                    </a:lnTo>
                    <a:lnTo>
                      <a:pt x="417959" y="290521"/>
                    </a:lnTo>
                    <a:close/>
                    <a:moveTo>
                      <a:pt x="221781" y="429822"/>
                    </a:moveTo>
                    <a:lnTo>
                      <a:pt x="176823" y="429822"/>
                    </a:lnTo>
                    <a:lnTo>
                      <a:pt x="176824" y="384864"/>
                    </a:lnTo>
                    <a:lnTo>
                      <a:pt x="221780" y="384864"/>
                    </a:lnTo>
                    <a:close/>
                    <a:moveTo>
                      <a:pt x="894964" y="139301"/>
                    </a:moveTo>
                    <a:lnTo>
                      <a:pt x="850006" y="139301"/>
                    </a:lnTo>
                    <a:lnTo>
                      <a:pt x="850006" y="94343"/>
                    </a:lnTo>
                    <a:lnTo>
                      <a:pt x="894964" y="94343"/>
                    </a:lnTo>
                    <a:close/>
                    <a:moveTo>
                      <a:pt x="127438" y="484694"/>
                    </a:moveTo>
                    <a:lnTo>
                      <a:pt x="82480" y="504123"/>
                    </a:lnTo>
                    <a:lnTo>
                      <a:pt x="82480" y="484498"/>
                    </a:lnTo>
                    <a:lnTo>
                      <a:pt x="127438" y="484498"/>
                    </a:lnTo>
                    <a:close/>
                    <a:moveTo>
                      <a:pt x="512302" y="318374"/>
                    </a:moveTo>
                    <a:lnTo>
                      <a:pt x="472721" y="335479"/>
                    </a:lnTo>
                    <a:lnTo>
                      <a:pt x="467344" y="335479"/>
                    </a:lnTo>
                    <a:lnTo>
                      <a:pt x="467344" y="290521"/>
                    </a:lnTo>
                    <a:lnTo>
                      <a:pt x="512302" y="290521"/>
                    </a:lnTo>
                    <a:close/>
                    <a:moveTo>
                      <a:pt x="576753" y="290521"/>
                    </a:moveTo>
                    <a:lnTo>
                      <a:pt x="566978" y="294745"/>
                    </a:lnTo>
                    <a:lnTo>
                      <a:pt x="566978" y="290521"/>
                    </a:lnTo>
                    <a:close/>
                    <a:moveTo>
                      <a:pt x="712409" y="237049"/>
                    </a:moveTo>
                    <a:lnTo>
                      <a:pt x="667452" y="237049"/>
                    </a:lnTo>
                    <a:lnTo>
                      <a:pt x="667452" y="192092"/>
                    </a:lnTo>
                    <a:lnTo>
                      <a:pt x="712409" y="192092"/>
                    </a:lnTo>
                    <a:close/>
                    <a:moveTo>
                      <a:pt x="308746" y="429822"/>
                    </a:moveTo>
                    <a:lnTo>
                      <a:pt x="274573" y="429822"/>
                    </a:lnTo>
                    <a:lnTo>
                      <a:pt x="274572" y="384864"/>
                    </a:lnTo>
                    <a:lnTo>
                      <a:pt x="319530" y="384864"/>
                    </a:lnTo>
                    <a:lnTo>
                      <a:pt x="319529" y="401681"/>
                    </a:lnTo>
                    <a:lnTo>
                      <a:pt x="299460" y="410354"/>
                    </a:lnTo>
                    <a:close/>
                    <a:moveTo>
                      <a:pt x="802665" y="237049"/>
                    </a:moveTo>
                    <a:lnTo>
                      <a:pt x="757707" y="237049"/>
                    </a:lnTo>
                    <a:lnTo>
                      <a:pt x="757707" y="192092"/>
                    </a:lnTo>
                    <a:lnTo>
                      <a:pt x="802665" y="192092"/>
                    </a:lnTo>
                    <a:close/>
                    <a:moveTo>
                      <a:pt x="712409" y="291540"/>
                    </a:moveTo>
                    <a:lnTo>
                      <a:pt x="712012" y="290521"/>
                    </a:lnTo>
                    <a:lnTo>
                      <a:pt x="712409" y="290521"/>
                    </a:lnTo>
                    <a:close/>
                    <a:moveTo>
                      <a:pt x="221781" y="529455"/>
                    </a:moveTo>
                    <a:lnTo>
                      <a:pt x="200202" y="529454"/>
                    </a:lnTo>
                    <a:lnTo>
                      <a:pt x="182725" y="484498"/>
                    </a:lnTo>
                    <a:lnTo>
                      <a:pt x="221781" y="484498"/>
                    </a:lnTo>
                    <a:close/>
                    <a:moveTo>
                      <a:pt x="319529" y="529455"/>
                    </a:moveTo>
                    <a:lnTo>
                      <a:pt x="274572" y="529455"/>
                    </a:lnTo>
                    <a:lnTo>
                      <a:pt x="274572" y="484498"/>
                    </a:lnTo>
                    <a:lnTo>
                      <a:pt x="319529" y="484498"/>
                    </a:lnTo>
                    <a:close/>
                    <a:moveTo>
                      <a:pt x="802665" y="335479"/>
                    </a:moveTo>
                    <a:lnTo>
                      <a:pt x="757707" y="335479"/>
                    </a:lnTo>
                    <a:lnTo>
                      <a:pt x="757707" y="290521"/>
                    </a:lnTo>
                    <a:lnTo>
                      <a:pt x="802665" y="290521"/>
                    </a:lnTo>
                    <a:close/>
                    <a:moveTo>
                      <a:pt x="888596" y="335479"/>
                    </a:moveTo>
                    <a:lnTo>
                      <a:pt x="850006" y="335479"/>
                    </a:lnTo>
                    <a:lnTo>
                      <a:pt x="850006" y="290521"/>
                    </a:lnTo>
                    <a:lnTo>
                      <a:pt x="867152" y="290521"/>
                    </a:lnTo>
                    <a:close/>
                    <a:moveTo>
                      <a:pt x="319530" y="629929"/>
                    </a:moveTo>
                    <a:lnTo>
                      <a:pt x="274572" y="629929"/>
                    </a:lnTo>
                    <a:lnTo>
                      <a:pt x="274572" y="584971"/>
                    </a:lnTo>
                    <a:lnTo>
                      <a:pt x="319529" y="584971"/>
                    </a:lnTo>
                    <a:close/>
                    <a:moveTo>
                      <a:pt x="802665" y="429822"/>
                    </a:moveTo>
                    <a:lnTo>
                      <a:pt x="766166" y="429822"/>
                    </a:lnTo>
                    <a:lnTo>
                      <a:pt x="757707" y="408061"/>
                    </a:lnTo>
                    <a:lnTo>
                      <a:pt x="757706" y="384864"/>
                    </a:lnTo>
                    <a:lnTo>
                      <a:pt x="802665" y="384864"/>
                    </a:lnTo>
                    <a:close/>
                    <a:moveTo>
                      <a:pt x="404191" y="629928"/>
                    </a:moveTo>
                    <a:lnTo>
                      <a:pt x="373001" y="629929"/>
                    </a:lnTo>
                    <a:lnTo>
                      <a:pt x="373002" y="584971"/>
                    </a:lnTo>
                    <a:lnTo>
                      <a:pt x="382747" y="584971"/>
                    </a:lnTo>
                    <a:close/>
                    <a:moveTo>
                      <a:pt x="894964" y="429822"/>
                    </a:moveTo>
                    <a:lnTo>
                      <a:pt x="850006" y="429822"/>
                    </a:lnTo>
                    <a:lnTo>
                      <a:pt x="850006" y="384864"/>
                    </a:lnTo>
                    <a:lnTo>
                      <a:pt x="894964" y="384864"/>
                    </a:lnTo>
                    <a:close/>
                    <a:moveTo>
                      <a:pt x="319529" y="720185"/>
                    </a:moveTo>
                    <a:lnTo>
                      <a:pt x="274572" y="720185"/>
                    </a:lnTo>
                    <a:lnTo>
                      <a:pt x="274572" y="675227"/>
                    </a:lnTo>
                    <a:lnTo>
                      <a:pt x="319529" y="675227"/>
                    </a:lnTo>
                    <a:close/>
                    <a:moveTo>
                      <a:pt x="802665" y="523709"/>
                    </a:moveTo>
                    <a:lnTo>
                      <a:pt x="787421" y="484498"/>
                    </a:lnTo>
                    <a:lnTo>
                      <a:pt x="802665" y="484498"/>
                    </a:lnTo>
                    <a:close/>
                    <a:moveTo>
                      <a:pt x="417959" y="720185"/>
                    </a:moveTo>
                    <a:lnTo>
                      <a:pt x="373001" y="720185"/>
                    </a:lnTo>
                    <a:lnTo>
                      <a:pt x="373002" y="675227"/>
                    </a:lnTo>
                    <a:lnTo>
                      <a:pt x="417959" y="675227"/>
                    </a:lnTo>
                    <a:close/>
                    <a:moveTo>
                      <a:pt x="894964" y="529455"/>
                    </a:moveTo>
                    <a:lnTo>
                      <a:pt x="850006" y="529455"/>
                    </a:lnTo>
                    <a:lnTo>
                      <a:pt x="850006" y="484498"/>
                    </a:lnTo>
                    <a:lnTo>
                      <a:pt x="894964" y="484498"/>
                    </a:lnTo>
                    <a:close/>
                    <a:moveTo>
                      <a:pt x="319530" y="812484"/>
                    </a:moveTo>
                    <a:lnTo>
                      <a:pt x="310231" y="812484"/>
                    </a:lnTo>
                    <a:lnTo>
                      <a:pt x="292753" y="767526"/>
                    </a:lnTo>
                    <a:lnTo>
                      <a:pt x="319529" y="767526"/>
                    </a:lnTo>
                    <a:close/>
                    <a:moveTo>
                      <a:pt x="981117" y="529455"/>
                    </a:moveTo>
                    <a:lnTo>
                      <a:pt x="948436" y="529455"/>
                    </a:lnTo>
                    <a:lnTo>
                      <a:pt x="948436" y="484498"/>
                    </a:lnTo>
                    <a:lnTo>
                      <a:pt x="959674" y="484498"/>
                    </a:lnTo>
                    <a:close/>
                    <a:moveTo>
                      <a:pt x="417959" y="812484"/>
                    </a:moveTo>
                    <a:lnTo>
                      <a:pt x="373001" y="812484"/>
                    </a:lnTo>
                    <a:lnTo>
                      <a:pt x="373001" y="767526"/>
                    </a:lnTo>
                    <a:lnTo>
                      <a:pt x="417959" y="767526"/>
                    </a:lnTo>
                    <a:close/>
                    <a:moveTo>
                      <a:pt x="894964" y="629929"/>
                    </a:moveTo>
                    <a:lnTo>
                      <a:pt x="850006" y="629929"/>
                    </a:lnTo>
                    <a:lnTo>
                      <a:pt x="850006" y="584971"/>
                    </a:lnTo>
                    <a:lnTo>
                      <a:pt x="894964" y="584971"/>
                    </a:lnTo>
                    <a:close/>
                    <a:moveTo>
                      <a:pt x="491264" y="812484"/>
                    </a:moveTo>
                    <a:lnTo>
                      <a:pt x="467344" y="812484"/>
                    </a:lnTo>
                    <a:lnTo>
                      <a:pt x="467344" y="767526"/>
                    </a:lnTo>
                    <a:lnTo>
                      <a:pt x="469820" y="767526"/>
                    </a:lnTo>
                    <a:close/>
                    <a:moveTo>
                      <a:pt x="993394" y="629929"/>
                    </a:moveTo>
                    <a:lnTo>
                      <a:pt x="948436" y="629929"/>
                    </a:lnTo>
                    <a:lnTo>
                      <a:pt x="948436" y="584971"/>
                    </a:lnTo>
                    <a:lnTo>
                      <a:pt x="993394" y="584971"/>
                    </a:lnTo>
                    <a:close/>
                    <a:moveTo>
                      <a:pt x="417959" y="910914"/>
                    </a:moveTo>
                    <a:lnTo>
                      <a:pt x="373002" y="910914"/>
                    </a:lnTo>
                    <a:lnTo>
                      <a:pt x="373001" y="865956"/>
                    </a:lnTo>
                    <a:lnTo>
                      <a:pt x="417959" y="865956"/>
                    </a:lnTo>
                    <a:close/>
                    <a:moveTo>
                      <a:pt x="894964" y="720185"/>
                    </a:moveTo>
                    <a:lnTo>
                      <a:pt x="879045" y="720185"/>
                    </a:lnTo>
                    <a:lnTo>
                      <a:pt x="861568" y="675227"/>
                    </a:lnTo>
                    <a:lnTo>
                      <a:pt x="894964" y="675227"/>
                    </a:lnTo>
                    <a:close/>
                    <a:moveTo>
                      <a:pt x="512302" y="910914"/>
                    </a:moveTo>
                    <a:lnTo>
                      <a:pt x="467345" y="910914"/>
                    </a:lnTo>
                    <a:lnTo>
                      <a:pt x="467344" y="865956"/>
                    </a:lnTo>
                    <a:lnTo>
                      <a:pt x="512302" y="865956"/>
                    </a:lnTo>
                    <a:close/>
                    <a:moveTo>
                      <a:pt x="993394" y="720185"/>
                    </a:moveTo>
                    <a:lnTo>
                      <a:pt x="948436" y="720185"/>
                    </a:lnTo>
                    <a:lnTo>
                      <a:pt x="948436" y="675227"/>
                    </a:lnTo>
                    <a:lnTo>
                      <a:pt x="993394" y="675227"/>
                    </a:lnTo>
                    <a:close/>
                    <a:moveTo>
                      <a:pt x="1072090" y="720184"/>
                    </a:moveTo>
                    <a:lnTo>
                      <a:pt x="1042778" y="720185"/>
                    </a:lnTo>
                    <a:lnTo>
                      <a:pt x="1042778" y="675227"/>
                    </a:lnTo>
                    <a:lnTo>
                      <a:pt x="1050646" y="675227"/>
                    </a:lnTo>
                    <a:close/>
                    <a:moveTo>
                      <a:pt x="417959" y="1005257"/>
                    </a:moveTo>
                    <a:lnTo>
                      <a:pt x="385172" y="1005257"/>
                    </a:lnTo>
                    <a:lnTo>
                      <a:pt x="373001" y="973951"/>
                    </a:lnTo>
                    <a:lnTo>
                      <a:pt x="373002" y="960299"/>
                    </a:lnTo>
                    <a:lnTo>
                      <a:pt x="417959" y="960299"/>
                    </a:lnTo>
                    <a:close/>
                    <a:moveTo>
                      <a:pt x="512302" y="1005257"/>
                    </a:moveTo>
                    <a:lnTo>
                      <a:pt x="467344" y="1005257"/>
                    </a:lnTo>
                    <a:lnTo>
                      <a:pt x="467344" y="960299"/>
                    </a:lnTo>
                    <a:lnTo>
                      <a:pt x="512302" y="960299"/>
                    </a:lnTo>
                    <a:close/>
                    <a:moveTo>
                      <a:pt x="993394" y="812484"/>
                    </a:moveTo>
                    <a:lnTo>
                      <a:pt x="948436" y="812484"/>
                    </a:lnTo>
                    <a:lnTo>
                      <a:pt x="948436" y="767526"/>
                    </a:lnTo>
                    <a:lnTo>
                      <a:pt x="993394" y="767526"/>
                    </a:lnTo>
                    <a:close/>
                    <a:moveTo>
                      <a:pt x="583212" y="1005257"/>
                    </a:moveTo>
                    <a:lnTo>
                      <a:pt x="566978" y="1005257"/>
                    </a:lnTo>
                    <a:lnTo>
                      <a:pt x="566978" y="971221"/>
                    </a:lnTo>
                    <a:close/>
                    <a:moveTo>
                      <a:pt x="417959" y="1089597"/>
                    </a:moveTo>
                    <a:lnTo>
                      <a:pt x="405694" y="1058048"/>
                    </a:lnTo>
                    <a:lnTo>
                      <a:pt x="417959" y="1058048"/>
                    </a:lnTo>
                    <a:close/>
                    <a:moveTo>
                      <a:pt x="1087737" y="812484"/>
                    </a:moveTo>
                    <a:lnTo>
                      <a:pt x="1042779" y="812484"/>
                    </a:lnTo>
                    <a:lnTo>
                      <a:pt x="1042778" y="767526"/>
                    </a:lnTo>
                    <a:lnTo>
                      <a:pt x="1087737" y="767526"/>
                    </a:lnTo>
                    <a:close/>
                    <a:moveTo>
                      <a:pt x="512302" y="1103005"/>
                    </a:moveTo>
                    <a:lnTo>
                      <a:pt x="467344" y="1103005"/>
                    </a:lnTo>
                    <a:lnTo>
                      <a:pt x="467344" y="1058048"/>
                    </a:lnTo>
                    <a:lnTo>
                      <a:pt x="512302" y="1058048"/>
                    </a:lnTo>
                    <a:close/>
                    <a:moveTo>
                      <a:pt x="993394" y="910914"/>
                    </a:moveTo>
                    <a:lnTo>
                      <a:pt x="953192" y="910914"/>
                    </a:lnTo>
                    <a:lnTo>
                      <a:pt x="948436" y="898680"/>
                    </a:lnTo>
                    <a:lnTo>
                      <a:pt x="948436" y="865956"/>
                    </a:lnTo>
                    <a:lnTo>
                      <a:pt x="993394" y="865956"/>
                    </a:lnTo>
                    <a:close/>
                    <a:moveTo>
                      <a:pt x="611936" y="1103005"/>
                    </a:moveTo>
                    <a:lnTo>
                      <a:pt x="566978" y="1103005"/>
                    </a:lnTo>
                    <a:lnTo>
                      <a:pt x="566978" y="1058048"/>
                    </a:lnTo>
                    <a:lnTo>
                      <a:pt x="608392" y="1058048"/>
                    </a:lnTo>
                    <a:lnTo>
                      <a:pt x="611936" y="1065478"/>
                    </a:lnTo>
                    <a:close/>
                    <a:moveTo>
                      <a:pt x="1087737" y="910914"/>
                    </a:moveTo>
                    <a:lnTo>
                      <a:pt x="1042778" y="910914"/>
                    </a:lnTo>
                    <a:lnTo>
                      <a:pt x="1042779" y="865956"/>
                    </a:lnTo>
                    <a:lnTo>
                      <a:pt x="1087737" y="865956"/>
                    </a:lnTo>
                    <a:close/>
                    <a:moveTo>
                      <a:pt x="1163062" y="910914"/>
                    </a:moveTo>
                    <a:lnTo>
                      <a:pt x="1140528" y="910914"/>
                    </a:lnTo>
                    <a:lnTo>
                      <a:pt x="1140528" y="865956"/>
                    </a:lnTo>
                    <a:lnTo>
                      <a:pt x="1141618" y="865956"/>
                    </a:lnTo>
                    <a:close/>
                    <a:moveTo>
                      <a:pt x="512302" y="1201435"/>
                    </a:moveTo>
                    <a:lnTo>
                      <a:pt x="467344" y="1201435"/>
                    </a:lnTo>
                    <a:lnTo>
                      <a:pt x="467344" y="1156477"/>
                    </a:lnTo>
                    <a:lnTo>
                      <a:pt x="512302" y="1156477"/>
                    </a:lnTo>
                    <a:close/>
                    <a:moveTo>
                      <a:pt x="993394" y="1005257"/>
                    </a:moveTo>
                    <a:lnTo>
                      <a:pt x="989868" y="1005257"/>
                    </a:lnTo>
                    <a:lnTo>
                      <a:pt x="972390" y="960299"/>
                    </a:lnTo>
                    <a:lnTo>
                      <a:pt x="993394" y="960299"/>
                    </a:lnTo>
                    <a:close/>
                    <a:moveTo>
                      <a:pt x="611936" y="1201435"/>
                    </a:moveTo>
                    <a:lnTo>
                      <a:pt x="566978" y="1201435"/>
                    </a:lnTo>
                    <a:lnTo>
                      <a:pt x="566978" y="1156477"/>
                    </a:lnTo>
                    <a:lnTo>
                      <a:pt x="611936" y="1156477"/>
                    </a:lnTo>
                    <a:close/>
                    <a:moveTo>
                      <a:pt x="1087737" y="1005257"/>
                    </a:moveTo>
                    <a:lnTo>
                      <a:pt x="1042779" y="1005257"/>
                    </a:lnTo>
                    <a:lnTo>
                      <a:pt x="1042779" y="960299"/>
                    </a:lnTo>
                    <a:lnTo>
                      <a:pt x="1087737" y="960299"/>
                    </a:lnTo>
                    <a:close/>
                    <a:moveTo>
                      <a:pt x="676784" y="1201435"/>
                    </a:moveTo>
                    <a:lnTo>
                      <a:pt x="667452" y="1201435"/>
                    </a:lnTo>
                    <a:lnTo>
                      <a:pt x="667452" y="1181871"/>
                    </a:lnTo>
                    <a:close/>
                    <a:moveTo>
                      <a:pt x="512302" y="1295778"/>
                    </a:moveTo>
                    <a:lnTo>
                      <a:pt x="498112" y="1295778"/>
                    </a:lnTo>
                    <a:lnTo>
                      <a:pt x="480635" y="1250819"/>
                    </a:lnTo>
                    <a:lnTo>
                      <a:pt x="512302" y="1250820"/>
                    </a:lnTo>
                    <a:close/>
                    <a:moveTo>
                      <a:pt x="1185485" y="1005257"/>
                    </a:moveTo>
                    <a:lnTo>
                      <a:pt x="1140528" y="1005257"/>
                    </a:lnTo>
                    <a:lnTo>
                      <a:pt x="1140528" y="960299"/>
                    </a:lnTo>
                    <a:lnTo>
                      <a:pt x="1185485" y="960299"/>
                    </a:lnTo>
                    <a:close/>
                    <a:moveTo>
                      <a:pt x="611936" y="1295778"/>
                    </a:moveTo>
                    <a:lnTo>
                      <a:pt x="566978" y="1295778"/>
                    </a:lnTo>
                    <a:lnTo>
                      <a:pt x="566978" y="1250820"/>
                    </a:lnTo>
                    <a:lnTo>
                      <a:pt x="611936" y="1250820"/>
                    </a:lnTo>
                    <a:close/>
                    <a:moveTo>
                      <a:pt x="1087737" y="1092218"/>
                    </a:moveTo>
                    <a:lnTo>
                      <a:pt x="1062776" y="1103005"/>
                    </a:lnTo>
                    <a:lnTo>
                      <a:pt x="1042778" y="1103005"/>
                    </a:lnTo>
                    <a:lnTo>
                      <a:pt x="1042779" y="1058048"/>
                    </a:lnTo>
                    <a:lnTo>
                      <a:pt x="1087737" y="1058048"/>
                    </a:lnTo>
                    <a:close/>
                    <a:moveTo>
                      <a:pt x="1166806" y="1058048"/>
                    </a:moveTo>
                    <a:lnTo>
                      <a:pt x="1140528" y="1069404"/>
                    </a:lnTo>
                    <a:lnTo>
                      <a:pt x="1140528" y="1058048"/>
                    </a:lnTo>
                    <a:close/>
                    <a:moveTo>
                      <a:pt x="705998" y="1262685"/>
                    </a:moveTo>
                    <a:lnTo>
                      <a:pt x="667452" y="1279343"/>
                    </a:lnTo>
                    <a:lnTo>
                      <a:pt x="667453" y="1250820"/>
                    </a:lnTo>
                    <a:lnTo>
                      <a:pt x="700339" y="12508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88" name="Google Shape;1288;p9"/>
            <p:cNvSpPr/>
            <p:nvPr/>
          </p:nvSpPr>
          <p:spPr>
            <a:xfrm>
              <a:off x="5886071" y="962843"/>
              <a:ext cx="1174800" cy="1059600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89" name="Google Shape;1289;p9"/>
            <p:cNvGrpSpPr/>
            <p:nvPr/>
          </p:nvGrpSpPr>
          <p:grpSpPr>
            <a:xfrm rot="459366">
              <a:off x="5714584" y="1659637"/>
              <a:ext cx="438669" cy="1028996"/>
              <a:chOff x="8097073" y="1419712"/>
              <a:chExt cx="704977" cy="1653679"/>
            </a:xfrm>
          </p:grpSpPr>
          <p:sp>
            <p:nvSpPr>
              <p:cNvPr id="1290" name="Google Shape;1290;p9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1" name="Google Shape;1291;p9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2" name="Google Shape;1292;p9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3" name="Google Shape;1293;p9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4" name="Google Shape;1294;p9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5" name="Google Shape;1295;p9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9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9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9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9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9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9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9"/>
              <p:cNvSpPr/>
              <p:nvPr/>
            </p:nvSpPr>
            <p:spPr>
              <a:xfrm rot="4036603">
                <a:off x="8136744" y="2644354"/>
                <a:ext cx="417785" cy="34097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9"/>
              <p:cNvSpPr/>
              <p:nvPr/>
            </p:nvSpPr>
            <p:spPr>
              <a:xfrm rot="-6810656">
                <a:off x="8128052" y="2603762"/>
                <a:ext cx="417776" cy="341336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04" name="Google Shape;1304;p9"/>
            <p:cNvGrpSpPr/>
            <p:nvPr/>
          </p:nvGrpSpPr>
          <p:grpSpPr>
            <a:xfrm flipH="1" rot="-459366">
              <a:off x="6789892" y="1707953"/>
              <a:ext cx="457668" cy="1000399"/>
              <a:chOff x="8066541" y="1419712"/>
              <a:chExt cx="735508" cy="1607720"/>
            </a:xfrm>
          </p:grpSpPr>
          <p:sp>
            <p:nvSpPr>
              <p:cNvPr id="1305" name="Google Shape;1305;p9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6" name="Google Shape;1306;p9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7" name="Google Shape;1307;p9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8" name="Google Shape;1308;p9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9" name="Google Shape;1309;p9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0" name="Google Shape;1310;p9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1" name="Google Shape;1311;p9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2" name="Google Shape;1312;p9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3" name="Google Shape;1313;p9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4" name="Google Shape;1314;p9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5" name="Google Shape;1315;p9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6" name="Google Shape;1316;p9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7" name="Google Shape;1317;p9"/>
              <p:cNvSpPr/>
              <p:nvPr/>
            </p:nvSpPr>
            <p:spPr>
              <a:xfrm rot="4521703">
                <a:off x="8161785" y="2611521"/>
                <a:ext cx="417770" cy="341198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18" name="Google Shape;1318;p9"/>
              <p:cNvSpPr/>
              <p:nvPr/>
            </p:nvSpPr>
            <p:spPr>
              <a:xfrm rot="-6782957">
                <a:off x="8096623" y="2588356"/>
                <a:ext cx="417970" cy="34152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19" name="Google Shape;1319;p9"/>
            <p:cNvSpPr/>
            <p:nvPr/>
          </p:nvSpPr>
          <p:spPr>
            <a:xfrm>
              <a:off x="6037463" y="1023401"/>
              <a:ext cx="853800" cy="1077900"/>
            </a:xfrm>
            <a:prstGeom prst="ellipse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9"/>
            <p:cNvSpPr/>
            <p:nvPr/>
          </p:nvSpPr>
          <p:spPr>
            <a:xfrm>
              <a:off x="6540079" y="981009"/>
              <a:ext cx="417784" cy="532651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1" name="Google Shape;1321;p9"/>
            <p:cNvSpPr/>
            <p:nvPr/>
          </p:nvSpPr>
          <p:spPr>
            <a:xfrm flipH="1">
              <a:off x="5982945" y="963852"/>
              <a:ext cx="533919" cy="538317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2" name="Google Shape;1322;p9"/>
            <p:cNvSpPr/>
            <p:nvPr/>
          </p:nvSpPr>
          <p:spPr>
            <a:xfrm>
              <a:off x="6015007" y="5668068"/>
              <a:ext cx="374791" cy="536362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3" name="Google Shape;1323;p9"/>
            <p:cNvSpPr/>
            <p:nvPr/>
          </p:nvSpPr>
          <p:spPr>
            <a:xfrm flipH="1">
              <a:off x="6529634" y="5674124"/>
              <a:ext cx="374791" cy="54391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n que contiene rojo, paraguas, blanco, gente&#10;&#10;Descripción generada automáticamente" id="1324" name="Google Shape;1324;p9"/>
            <p:cNvPicPr preferRelativeResize="0"/>
            <p:nvPr/>
          </p:nvPicPr>
          <p:blipFill rotWithShape="1">
            <a:blip r:embed="rId2">
              <a:alphaModFix/>
            </a:blip>
            <a:srcRect b="6759" l="3436" r="95114" t="91722"/>
            <a:stretch/>
          </p:blipFill>
          <p:spPr>
            <a:xfrm>
              <a:off x="6535036" y="5941580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Imagen que contiene rojo, paraguas, blanco, gente&#10;&#10;Descripción generada automáticamente" id="1325" name="Google Shape;1325;p9"/>
            <p:cNvPicPr preferRelativeResize="0"/>
            <p:nvPr/>
          </p:nvPicPr>
          <p:blipFill rotWithShape="1">
            <a:blip r:embed="rId2">
              <a:alphaModFix/>
            </a:blip>
            <a:srcRect b="6759" l="3436" r="95114" t="91722"/>
            <a:stretch/>
          </p:blipFill>
          <p:spPr>
            <a:xfrm>
              <a:off x="6021316" y="5966813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26" name="Google Shape;1326;p9"/>
            <p:cNvGrpSpPr/>
            <p:nvPr/>
          </p:nvGrpSpPr>
          <p:grpSpPr>
            <a:xfrm>
              <a:off x="6046600" y="1476925"/>
              <a:ext cx="346129" cy="279263"/>
              <a:chOff x="6438471" y="608056"/>
              <a:chExt cx="410592" cy="337682"/>
            </a:xfrm>
          </p:grpSpPr>
          <p:sp>
            <p:nvSpPr>
              <p:cNvPr id="1327" name="Google Shape;1327;p9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8" name="Google Shape;1328;p9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29" name="Google Shape;1329;p9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0" name="Google Shape;1330;p9"/>
              <p:cNvGrpSpPr/>
              <p:nvPr/>
            </p:nvGrpSpPr>
            <p:grpSpPr>
              <a:xfrm>
                <a:off x="6594705" y="691380"/>
                <a:ext cx="254359" cy="254359"/>
                <a:chOff x="4590167" y="1114237"/>
                <a:chExt cx="520800" cy="520800"/>
              </a:xfrm>
            </p:grpSpPr>
            <p:sp>
              <p:nvSpPr>
                <p:cNvPr id="1331" name="Google Shape;1331;p9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p9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3" name="Google Shape;1333;p9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34" name="Google Shape;1334;p9"/>
            <p:cNvGrpSpPr/>
            <p:nvPr/>
          </p:nvGrpSpPr>
          <p:grpSpPr>
            <a:xfrm flipH="1">
              <a:off x="6551916" y="1476925"/>
              <a:ext cx="346131" cy="279263"/>
              <a:chOff x="6438471" y="608056"/>
              <a:chExt cx="410594" cy="337682"/>
            </a:xfrm>
          </p:grpSpPr>
          <p:sp>
            <p:nvSpPr>
              <p:cNvPr id="1335" name="Google Shape;1335;p9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6" name="Google Shape;1336;p9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7" name="Google Shape;1337;p9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338" name="Google Shape;1338;p9"/>
              <p:cNvGrpSpPr/>
              <p:nvPr/>
            </p:nvGrpSpPr>
            <p:grpSpPr>
              <a:xfrm>
                <a:off x="6594707" y="691380"/>
                <a:ext cx="254359" cy="254359"/>
                <a:chOff x="4590170" y="1114237"/>
                <a:chExt cx="520800" cy="520800"/>
              </a:xfrm>
            </p:grpSpPr>
            <p:sp>
              <p:nvSpPr>
                <p:cNvPr id="1339" name="Google Shape;1339;p9"/>
                <p:cNvSpPr/>
                <p:nvPr/>
              </p:nvSpPr>
              <p:spPr>
                <a:xfrm>
                  <a:off x="4590170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0" name="Google Shape;1340;p9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1" name="Google Shape;1341;p9"/>
                <p:cNvSpPr/>
                <p:nvPr/>
              </p:nvSpPr>
              <p:spPr>
                <a:xfrm>
                  <a:off x="4676964" y="12613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342" name="Google Shape;1342;p9"/>
            <p:cNvSpPr/>
            <p:nvPr/>
          </p:nvSpPr>
          <p:spPr>
            <a:xfrm rot="-5400000">
              <a:off x="6443633" y="1768589"/>
              <a:ext cx="45600" cy="2766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3" name="Google Shape;1343;p9"/>
            <p:cNvSpPr/>
            <p:nvPr/>
          </p:nvSpPr>
          <p:spPr>
            <a:xfrm>
              <a:off x="5862861" y="3348763"/>
              <a:ext cx="1309028" cy="1873207"/>
            </a:xfrm>
            <a:custGeom>
              <a:rect b="b" l="l" r="r" t="t"/>
              <a:pathLst>
                <a:path extrusionOk="0" h="1873207" w="1309028">
                  <a:moveTo>
                    <a:pt x="373917" y="0"/>
                  </a:moveTo>
                  <a:lnTo>
                    <a:pt x="935111" y="0"/>
                  </a:lnTo>
                  <a:lnTo>
                    <a:pt x="1309028" y="1706578"/>
                  </a:lnTo>
                  <a:cubicBezTo>
                    <a:pt x="560747" y="2079155"/>
                    <a:pt x="542179" y="1711236"/>
                    <a:pt x="0" y="1706578"/>
                  </a:cubicBezTo>
                  <a:close/>
                </a:path>
              </a:pathLst>
            </a:custGeom>
            <a:solidFill>
              <a:srgbClr val="2E75B5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4" name="Google Shape;1344;p9"/>
            <p:cNvSpPr/>
            <p:nvPr/>
          </p:nvSpPr>
          <p:spPr>
            <a:xfrm>
              <a:off x="5854463" y="3324541"/>
              <a:ext cx="1285513" cy="1908531"/>
            </a:xfrm>
            <a:custGeom>
              <a:rect b="b" l="l" r="r" t="t"/>
              <a:pathLst>
                <a:path extrusionOk="0" h="1908531" w="1285513">
                  <a:moveTo>
                    <a:pt x="955143" y="1879113"/>
                  </a:moveTo>
                  <a:lnTo>
                    <a:pt x="1004528" y="1879113"/>
                  </a:lnTo>
                  <a:lnTo>
                    <a:pt x="1004528" y="1882796"/>
                  </a:lnTo>
                  <a:lnTo>
                    <a:pt x="955143" y="1897889"/>
                  </a:lnTo>
                  <a:close/>
                  <a:moveTo>
                    <a:pt x="857394" y="1879113"/>
                  </a:moveTo>
                  <a:lnTo>
                    <a:pt x="910185" y="1879113"/>
                  </a:lnTo>
                  <a:lnTo>
                    <a:pt x="910185" y="1904901"/>
                  </a:lnTo>
                  <a:lnTo>
                    <a:pt x="857394" y="1906635"/>
                  </a:lnTo>
                  <a:close/>
                  <a:moveTo>
                    <a:pt x="758964" y="1879113"/>
                  </a:moveTo>
                  <a:lnTo>
                    <a:pt x="812436" y="1879113"/>
                  </a:lnTo>
                  <a:lnTo>
                    <a:pt x="812436" y="1908111"/>
                  </a:lnTo>
                  <a:lnTo>
                    <a:pt x="799663" y="1908531"/>
                  </a:lnTo>
                  <a:lnTo>
                    <a:pt x="758964" y="1906553"/>
                  </a:lnTo>
                  <a:close/>
                  <a:moveTo>
                    <a:pt x="664622" y="1879113"/>
                  </a:moveTo>
                  <a:lnTo>
                    <a:pt x="714007" y="1879113"/>
                  </a:lnTo>
                  <a:lnTo>
                    <a:pt x="714007" y="1904368"/>
                  </a:lnTo>
                  <a:lnTo>
                    <a:pt x="664622" y="1901968"/>
                  </a:lnTo>
                  <a:close/>
                  <a:moveTo>
                    <a:pt x="570036" y="1879113"/>
                  </a:moveTo>
                  <a:lnTo>
                    <a:pt x="619664" y="1879113"/>
                  </a:lnTo>
                  <a:lnTo>
                    <a:pt x="619664" y="1897970"/>
                  </a:lnTo>
                  <a:lnTo>
                    <a:pt x="570036" y="1891809"/>
                  </a:lnTo>
                  <a:close/>
                  <a:moveTo>
                    <a:pt x="506038" y="1879113"/>
                  </a:moveTo>
                  <a:lnTo>
                    <a:pt x="525078" y="1879113"/>
                  </a:lnTo>
                  <a:lnTo>
                    <a:pt x="525078" y="1885536"/>
                  </a:lnTo>
                  <a:close/>
                  <a:moveTo>
                    <a:pt x="1240214" y="1783892"/>
                  </a:moveTo>
                  <a:lnTo>
                    <a:pt x="1253109" y="1783892"/>
                  </a:lnTo>
                  <a:lnTo>
                    <a:pt x="1240214" y="1789893"/>
                  </a:lnTo>
                  <a:close/>
                  <a:moveTo>
                    <a:pt x="1147915" y="1783892"/>
                  </a:moveTo>
                  <a:lnTo>
                    <a:pt x="1195257" y="1783892"/>
                  </a:lnTo>
                  <a:lnTo>
                    <a:pt x="1195257" y="1810812"/>
                  </a:lnTo>
                  <a:lnTo>
                    <a:pt x="1172248" y="1821519"/>
                  </a:lnTo>
                  <a:lnTo>
                    <a:pt x="1147915" y="1831043"/>
                  </a:lnTo>
                  <a:close/>
                  <a:moveTo>
                    <a:pt x="1049486" y="1783892"/>
                  </a:moveTo>
                  <a:lnTo>
                    <a:pt x="1102958" y="1783892"/>
                  </a:lnTo>
                  <a:lnTo>
                    <a:pt x="1102958" y="1833737"/>
                  </a:lnTo>
                  <a:lnTo>
                    <a:pt x="1049486" y="1833737"/>
                  </a:lnTo>
                  <a:close/>
                  <a:moveTo>
                    <a:pt x="955143" y="1783892"/>
                  </a:moveTo>
                  <a:lnTo>
                    <a:pt x="1004528" y="1783892"/>
                  </a:lnTo>
                  <a:lnTo>
                    <a:pt x="1004528" y="1833737"/>
                  </a:lnTo>
                  <a:lnTo>
                    <a:pt x="955143" y="1833737"/>
                  </a:lnTo>
                  <a:close/>
                  <a:moveTo>
                    <a:pt x="857394" y="1783892"/>
                  </a:moveTo>
                  <a:lnTo>
                    <a:pt x="910185" y="1783892"/>
                  </a:lnTo>
                  <a:lnTo>
                    <a:pt x="910185" y="1833737"/>
                  </a:lnTo>
                  <a:lnTo>
                    <a:pt x="857394" y="1833737"/>
                  </a:lnTo>
                  <a:close/>
                  <a:moveTo>
                    <a:pt x="758964" y="1783892"/>
                  </a:moveTo>
                  <a:lnTo>
                    <a:pt x="812436" y="1783892"/>
                  </a:lnTo>
                  <a:lnTo>
                    <a:pt x="812436" y="1833737"/>
                  </a:lnTo>
                  <a:lnTo>
                    <a:pt x="758964" y="1833737"/>
                  </a:lnTo>
                  <a:close/>
                  <a:moveTo>
                    <a:pt x="664622" y="1783892"/>
                  </a:moveTo>
                  <a:lnTo>
                    <a:pt x="714007" y="1783892"/>
                  </a:lnTo>
                  <a:lnTo>
                    <a:pt x="714007" y="1833737"/>
                  </a:lnTo>
                  <a:lnTo>
                    <a:pt x="664622" y="1833737"/>
                  </a:lnTo>
                  <a:close/>
                  <a:moveTo>
                    <a:pt x="570036" y="1783892"/>
                  </a:moveTo>
                  <a:lnTo>
                    <a:pt x="619664" y="1783892"/>
                  </a:lnTo>
                  <a:lnTo>
                    <a:pt x="619664" y="1833737"/>
                  </a:lnTo>
                  <a:lnTo>
                    <a:pt x="570036" y="1833737"/>
                  </a:lnTo>
                  <a:close/>
                  <a:moveTo>
                    <a:pt x="469562" y="1783892"/>
                  </a:moveTo>
                  <a:lnTo>
                    <a:pt x="525078" y="1783892"/>
                  </a:lnTo>
                  <a:lnTo>
                    <a:pt x="525078" y="1833737"/>
                  </a:lnTo>
                  <a:lnTo>
                    <a:pt x="469562" y="1833737"/>
                  </a:lnTo>
                  <a:close/>
                  <a:moveTo>
                    <a:pt x="379307" y="1783892"/>
                  </a:moveTo>
                  <a:lnTo>
                    <a:pt x="424605" y="1783892"/>
                  </a:lnTo>
                  <a:lnTo>
                    <a:pt x="424605" y="1833737"/>
                  </a:lnTo>
                  <a:lnTo>
                    <a:pt x="379307" y="1833737"/>
                  </a:lnTo>
                  <a:close/>
                  <a:moveTo>
                    <a:pt x="287007" y="1783892"/>
                  </a:moveTo>
                  <a:lnTo>
                    <a:pt x="334349" y="1783892"/>
                  </a:lnTo>
                  <a:lnTo>
                    <a:pt x="334349" y="1818414"/>
                  </a:lnTo>
                  <a:lnTo>
                    <a:pt x="323318" y="1814428"/>
                  </a:lnTo>
                  <a:lnTo>
                    <a:pt x="287007" y="1803694"/>
                  </a:lnTo>
                  <a:close/>
                  <a:moveTo>
                    <a:pt x="208968" y="1783892"/>
                  </a:moveTo>
                  <a:lnTo>
                    <a:pt x="242050" y="1783892"/>
                  </a:lnTo>
                  <a:lnTo>
                    <a:pt x="242050" y="1791232"/>
                  </a:lnTo>
                  <a:close/>
                  <a:moveTo>
                    <a:pt x="1240214" y="1685233"/>
                  </a:moveTo>
                  <a:lnTo>
                    <a:pt x="1285513" y="1685233"/>
                  </a:lnTo>
                  <a:lnTo>
                    <a:pt x="1285513" y="1738516"/>
                  </a:lnTo>
                  <a:lnTo>
                    <a:pt x="1240214" y="1738516"/>
                  </a:lnTo>
                  <a:close/>
                  <a:moveTo>
                    <a:pt x="1147915" y="1685233"/>
                  </a:moveTo>
                  <a:lnTo>
                    <a:pt x="1195257" y="1685233"/>
                  </a:lnTo>
                  <a:lnTo>
                    <a:pt x="1195257" y="1738516"/>
                  </a:lnTo>
                  <a:lnTo>
                    <a:pt x="1147915" y="1738516"/>
                  </a:lnTo>
                  <a:close/>
                  <a:moveTo>
                    <a:pt x="1049486" y="1685233"/>
                  </a:moveTo>
                  <a:lnTo>
                    <a:pt x="1102958" y="1685233"/>
                  </a:lnTo>
                  <a:lnTo>
                    <a:pt x="1102958" y="1738516"/>
                  </a:lnTo>
                  <a:lnTo>
                    <a:pt x="1049486" y="1738516"/>
                  </a:lnTo>
                  <a:close/>
                  <a:moveTo>
                    <a:pt x="955143" y="1685233"/>
                  </a:moveTo>
                  <a:lnTo>
                    <a:pt x="1004528" y="1685233"/>
                  </a:lnTo>
                  <a:lnTo>
                    <a:pt x="1004528" y="1738516"/>
                  </a:lnTo>
                  <a:lnTo>
                    <a:pt x="955143" y="1738516"/>
                  </a:lnTo>
                  <a:close/>
                  <a:moveTo>
                    <a:pt x="857394" y="1685233"/>
                  </a:moveTo>
                  <a:lnTo>
                    <a:pt x="910185" y="1685233"/>
                  </a:lnTo>
                  <a:lnTo>
                    <a:pt x="910185" y="1738516"/>
                  </a:lnTo>
                  <a:lnTo>
                    <a:pt x="857394" y="1738516"/>
                  </a:lnTo>
                  <a:close/>
                  <a:moveTo>
                    <a:pt x="758964" y="1685233"/>
                  </a:moveTo>
                  <a:lnTo>
                    <a:pt x="812436" y="1685233"/>
                  </a:lnTo>
                  <a:lnTo>
                    <a:pt x="812436" y="1738516"/>
                  </a:lnTo>
                  <a:lnTo>
                    <a:pt x="758964" y="1738516"/>
                  </a:lnTo>
                  <a:close/>
                  <a:moveTo>
                    <a:pt x="664622" y="1685233"/>
                  </a:moveTo>
                  <a:lnTo>
                    <a:pt x="714007" y="1685233"/>
                  </a:lnTo>
                  <a:lnTo>
                    <a:pt x="714007" y="1738516"/>
                  </a:lnTo>
                  <a:lnTo>
                    <a:pt x="664622" y="1738516"/>
                  </a:lnTo>
                  <a:close/>
                  <a:moveTo>
                    <a:pt x="570036" y="1685233"/>
                  </a:moveTo>
                  <a:lnTo>
                    <a:pt x="619664" y="1685233"/>
                  </a:lnTo>
                  <a:lnTo>
                    <a:pt x="619664" y="1738516"/>
                  </a:lnTo>
                  <a:lnTo>
                    <a:pt x="570036" y="1738516"/>
                  </a:lnTo>
                  <a:close/>
                  <a:moveTo>
                    <a:pt x="469562" y="1685233"/>
                  </a:moveTo>
                  <a:lnTo>
                    <a:pt x="525078" y="1685233"/>
                  </a:lnTo>
                  <a:lnTo>
                    <a:pt x="525078" y="1738516"/>
                  </a:lnTo>
                  <a:lnTo>
                    <a:pt x="469562" y="1738516"/>
                  </a:lnTo>
                  <a:close/>
                  <a:moveTo>
                    <a:pt x="379307" y="1685233"/>
                  </a:moveTo>
                  <a:lnTo>
                    <a:pt x="424605" y="1685233"/>
                  </a:lnTo>
                  <a:lnTo>
                    <a:pt x="424605" y="1738516"/>
                  </a:lnTo>
                  <a:lnTo>
                    <a:pt x="379307" y="1738516"/>
                  </a:lnTo>
                  <a:close/>
                  <a:moveTo>
                    <a:pt x="287007" y="1685233"/>
                  </a:moveTo>
                  <a:lnTo>
                    <a:pt x="334349" y="1685233"/>
                  </a:lnTo>
                  <a:lnTo>
                    <a:pt x="334349" y="1738516"/>
                  </a:lnTo>
                  <a:lnTo>
                    <a:pt x="287007" y="1738516"/>
                  </a:lnTo>
                  <a:close/>
                  <a:moveTo>
                    <a:pt x="188578" y="1685233"/>
                  </a:moveTo>
                  <a:lnTo>
                    <a:pt x="242050" y="1685233"/>
                  </a:lnTo>
                  <a:lnTo>
                    <a:pt x="242050" y="1738516"/>
                  </a:lnTo>
                  <a:lnTo>
                    <a:pt x="188578" y="1738516"/>
                  </a:lnTo>
                  <a:close/>
                  <a:moveTo>
                    <a:pt x="94235" y="1685233"/>
                  </a:moveTo>
                  <a:lnTo>
                    <a:pt x="143620" y="1685233"/>
                  </a:lnTo>
                  <a:lnTo>
                    <a:pt x="143620" y="1738516"/>
                  </a:lnTo>
                  <a:lnTo>
                    <a:pt x="94235" y="1738516"/>
                  </a:lnTo>
                  <a:close/>
                  <a:moveTo>
                    <a:pt x="11674" y="1685233"/>
                  </a:moveTo>
                  <a:lnTo>
                    <a:pt x="49277" y="1685233"/>
                  </a:lnTo>
                  <a:lnTo>
                    <a:pt x="49277" y="1738516"/>
                  </a:lnTo>
                  <a:lnTo>
                    <a:pt x="0" y="1738516"/>
                  </a:lnTo>
                  <a:close/>
                  <a:moveTo>
                    <a:pt x="1240214" y="1585888"/>
                  </a:moveTo>
                  <a:lnTo>
                    <a:pt x="1266142" y="1585888"/>
                  </a:lnTo>
                  <a:lnTo>
                    <a:pt x="1277967" y="1639858"/>
                  </a:lnTo>
                  <a:lnTo>
                    <a:pt x="1240214" y="1639858"/>
                  </a:lnTo>
                  <a:close/>
                  <a:moveTo>
                    <a:pt x="1147915" y="1585888"/>
                  </a:moveTo>
                  <a:lnTo>
                    <a:pt x="1195257" y="1585888"/>
                  </a:lnTo>
                  <a:lnTo>
                    <a:pt x="1195257" y="1639858"/>
                  </a:lnTo>
                  <a:lnTo>
                    <a:pt x="1147915" y="1639858"/>
                  </a:lnTo>
                  <a:close/>
                  <a:moveTo>
                    <a:pt x="1049486" y="1585888"/>
                  </a:moveTo>
                  <a:lnTo>
                    <a:pt x="1102958" y="1585888"/>
                  </a:lnTo>
                  <a:lnTo>
                    <a:pt x="1102958" y="1639858"/>
                  </a:lnTo>
                  <a:lnTo>
                    <a:pt x="1049486" y="1639858"/>
                  </a:lnTo>
                  <a:close/>
                  <a:moveTo>
                    <a:pt x="955143" y="1585888"/>
                  </a:moveTo>
                  <a:lnTo>
                    <a:pt x="1004528" y="1585888"/>
                  </a:lnTo>
                  <a:lnTo>
                    <a:pt x="1004528" y="1639858"/>
                  </a:lnTo>
                  <a:lnTo>
                    <a:pt x="955143" y="1639858"/>
                  </a:lnTo>
                  <a:close/>
                  <a:moveTo>
                    <a:pt x="857394" y="1585888"/>
                  </a:moveTo>
                  <a:lnTo>
                    <a:pt x="910185" y="1585888"/>
                  </a:lnTo>
                  <a:lnTo>
                    <a:pt x="910185" y="1639858"/>
                  </a:lnTo>
                  <a:lnTo>
                    <a:pt x="857394" y="1639858"/>
                  </a:lnTo>
                  <a:close/>
                  <a:moveTo>
                    <a:pt x="758965" y="1585888"/>
                  </a:moveTo>
                  <a:lnTo>
                    <a:pt x="812436" y="1585888"/>
                  </a:lnTo>
                  <a:lnTo>
                    <a:pt x="812436" y="1639858"/>
                  </a:lnTo>
                  <a:lnTo>
                    <a:pt x="758964" y="1639858"/>
                  </a:lnTo>
                  <a:close/>
                  <a:moveTo>
                    <a:pt x="664622" y="1585888"/>
                  </a:moveTo>
                  <a:lnTo>
                    <a:pt x="714007" y="1585888"/>
                  </a:lnTo>
                  <a:lnTo>
                    <a:pt x="714007" y="1639858"/>
                  </a:lnTo>
                  <a:lnTo>
                    <a:pt x="664622" y="1639858"/>
                  </a:lnTo>
                  <a:close/>
                  <a:moveTo>
                    <a:pt x="570036" y="1585888"/>
                  </a:moveTo>
                  <a:lnTo>
                    <a:pt x="619664" y="1585888"/>
                  </a:lnTo>
                  <a:lnTo>
                    <a:pt x="619664" y="1639858"/>
                  </a:lnTo>
                  <a:lnTo>
                    <a:pt x="570036" y="1639858"/>
                  </a:lnTo>
                  <a:close/>
                  <a:moveTo>
                    <a:pt x="469562" y="1585888"/>
                  </a:moveTo>
                  <a:lnTo>
                    <a:pt x="525078" y="1585888"/>
                  </a:lnTo>
                  <a:lnTo>
                    <a:pt x="525078" y="1639858"/>
                  </a:lnTo>
                  <a:lnTo>
                    <a:pt x="469562" y="1639858"/>
                  </a:lnTo>
                  <a:close/>
                  <a:moveTo>
                    <a:pt x="379307" y="1585888"/>
                  </a:moveTo>
                  <a:lnTo>
                    <a:pt x="424605" y="1585888"/>
                  </a:lnTo>
                  <a:lnTo>
                    <a:pt x="424605" y="1639858"/>
                  </a:lnTo>
                  <a:lnTo>
                    <a:pt x="379307" y="1639858"/>
                  </a:lnTo>
                  <a:close/>
                  <a:moveTo>
                    <a:pt x="287007" y="1585888"/>
                  </a:moveTo>
                  <a:lnTo>
                    <a:pt x="334349" y="1585888"/>
                  </a:lnTo>
                  <a:lnTo>
                    <a:pt x="334349" y="1639858"/>
                  </a:lnTo>
                  <a:lnTo>
                    <a:pt x="287007" y="1639858"/>
                  </a:lnTo>
                  <a:close/>
                  <a:moveTo>
                    <a:pt x="188578" y="1585888"/>
                  </a:moveTo>
                  <a:lnTo>
                    <a:pt x="242050" y="1585888"/>
                  </a:lnTo>
                  <a:lnTo>
                    <a:pt x="242050" y="1639858"/>
                  </a:lnTo>
                  <a:lnTo>
                    <a:pt x="188578" y="1639858"/>
                  </a:lnTo>
                  <a:close/>
                  <a:moveTo>
                    <a:pt x="94235" y="1585888"/>
                  </a:moveTo>
                  <a:lnTo>
                    <a:pt x="143620" y="1585888"/>
                  </a:lnTo>
                  <a:lnTo>
                    <a:pt x="143620" y="1639858"/>
                  </a:lnTo>
                  <a:lnTo>
                    <a:pt x="94235" y="1639858"/>
                  </a:lnTo>
                  <a:close/>
                  <a:moveTo>
                    <a:pt x="33441" y="1585888"/>
                  </a:moveTo>
                  <a:lnTo>
                    <a:pt x="49277" y="1585888"/>
                  </a:lnTo>
                  <a:lnTo>
                    <a:pt x="49277" y="1639858"/>
                  </a:lnTo>
                  <a:lnTo>
                    <a:pt x="21616" y="1639858"/>
                  </a:lnTo>
                  <a:close/>
                  <a:moveTo>
                    <a:pt x="49277" y="1513610"/>
                  </a:moveTo>
                  <a:lnTo>
                    <a:pt x="49277" y="1540512"/>
                  </a:lnTo>
                  <a:lnTo>
                    <a:pt x="43383" y="1540512"/>
                  </a:lnTo>
                  <a:close/>
                  <a:moveTo>
                    <a:pt x="1240215" y="1490667"/>
                  </a:moveTo>
                  <a:lnTo>
                    <a:pt x="1245278" y="1490667"/>
                  </a:lnTo>
                  <a:lnTo>
                    <a:pt x="1256200" y="1540512"/>
                  </a:lnTo>
                  <a:lnTo>
                    <a:pt x="1240215" y="1540512"/>
                  </a:lnTo>
                  <a:close/>
                  <a:moveTo>
                    <a:pt x="1147915" y="1490667"/>
                  </a:moveTo>
                  <a:lnTo>
                    <a:pt x="1195257" y="1490667"/>
                  </a:lnTo>
                  <a:lnTo>
                    <a:pt x="1195257" y="1540512"/>
                  </a:lnTo>
                  <a:lnTo>
                    <a:pt x="1147915" y="1540512"/>
                  </a:lnTo>
                  <a:close/>
                  <a:moveTo>
                    <a:pt x="1049486" y="1490667"/>
                  </a:moveTo>
                  <a:lnTo>
                    <a:pt x="1102958" y="1490667"/>
                  </a:lnTo>
                  <a:lnTo>
                    <a:pt x="1102958" y="1540512"/>
                  </a:lnTo>
                  <a:lnTo>
                    <a:pt x="1049486" y="1540512"/>
                  </a:lnTo>
                  <a:close/>
                  <a:moveTo>
                    <a:pt x="955143" y="1490667"/>
                  </a:moveTo>
                  <a:lnTo>
                    <a:pt x="1004528" y="1490667"/>
                  </a:lnTo>
                  <a:lnTo>
                    <a:pt x="1004528" y="1540512"/>
                  </a:lnTo>
                  <a:lnTo>
                    <a:pt x="955143" y="1540512"/>
                  </a:lnTo>
                  <a:close/>
                  <a:moveTo>
                    <a:pt x="857394" y="1490667"/>
                  </a:moveTo>
                  <a:lnTo>
                    <a:pt x="910185" y="1490667"/>
                  </a:lnTo>
                  <a:lnTo>
                    <a:pt x="910185" y="1540512"/>
                  </a:lnTo>
                  <a:lnTo>
                    <a:pt x="857394" y="1540512"/>
                  </a:lnTo>
                  <a:close/>
                  <a:moveTo>
                    <a:pt x="758965" y="1490667"/>
                  </a:moveTo>
                  <a:lnTo>
                    <a:pt x="812437" y="1490667"/>
                  </a:lnTo>
                  <a:lnTo>
                    <a:pt x="812436" y="1540512"/>
                  </a:lnTo>
                  <a:lnTo>
                    <a:pt x="758965" y="1540512"/>
                  </a:lnTo>
                  <a:close/>
                  <a:moveTo>
                    <a:pt x="664622" y="1490667"/>
                  </a:moveTo>
                  <a:lnTo>
                    <a:pt x="714007" y="1490667"/>
                  </a:lnTo>
                  <a:lnTo>
                    <a:pt x="714007" y="1540512"/>
                  </a:lnTo>
                  <a:lnTo>
                    <a:pt x="664622" y="1540512"/>
                  </a:lnTo>
                  <a:close/>
                  <a:moveTo>
                    <a:pt x="570036" y="1490667"/>
                  </a:moveTo>
                  <a:lnTo>
                    <a:pt x="619664" y="1490667"/>
                  </a:lnTo>
                  <a:lnTo>
                    <a:pt x="619664" y="1540512"/>
                  </a:lnTo>
                  <a:lnTo>
                    <a:pt x="570036" y="1540512"/>
                  </a:lnTo>
                  <a:close/>
                  <a:moveTo>
                    <a:pt x="469562" y="1490667"/>
                  </a:moveTo>
                  <a:lnTo>
                    <a:pt x="525078" y="1490667"/>
                  </a:lnTo>
                  <a:lnTo>
                    <a:pt x="525078" y="1540512"/>
                  </a:lnTo>
                  <a:lnTo>
                    <a:pt x="469562" y="1540512"/>
                  </a:lnTo>
                  <a:close/>
                  <a:moveTo>
                    <a:pt x="379307" y="1490667"/>
                  </a:moveTo>
                  <a:lnTo>
                    <a:pt x="424605" y="1490667"/>
                  </a:lnTo>
                  <a:lnTo>
                    <a:pt x="424605" y="1540512"/>
                  </a:lnTo>
                  <a:lnTo>
                    <a:pt x="379307" y="1540512"/>
                  </a:lnTo>
                  <a:close/>
                  <a:moveTo>
                    <a:pt x="287007" y="1490667"/>
                  </a:moveTo>
                  <a:lnTo>
                    <a:pt x="334349" y="1490667"/>
                  </a:lnTo>
                  <a:lnTo>
                    <a:pt x="334349" y="1540512"/>
                  </a:lnTo>
                  <a:lnTo>
                    <a:pt x="287007" y="1540512"/>
                  </a:lnTo>
                  <a:close/>
                  <a:moveTo>
                    <a:pt x="188578" y="1490667"/>
                  </a:moveTo>
                  <a:lnTo>
                    <a:pt x="242050" y="1490667"/>
                  </a:lnTo>
                  <a:lnTo>
                    <a:pt x="242050" y="1540512"/>
                  </a:lnTo>
                  <a:lnTo>
                    <a:pt x="188578" y="1540512"/>
                  </a:lnTo>
                  <a:close/>
                  <a:moveTo>
                    <a:pt x="94235" y="1490667"/>
                  </a:moveTo>
                  <a:lnTo>
                    <a:pt x="143620" y="1490667"/>
                  </a:lnTo>
                  <a:lnTo>
                    <a:pt x="143620" y="1540512"/>
                  </a:lnTo>
                  <a:lnTo>
                    <a:pt x="94235" y="1540512"/>
                  </a:lnTo>
                  <a:close/>
                  <a:moveTo>
                    <a:pt x="1147915" y="1396219"/>
                  </a:moveTo>
                  <a:lnTo>
                    <a:pt x="1195257" y="1396219"/>
                  </a:lnTo>
                  <a:lnTo>
                    <a:pt x="1195257" y="1445291"/>
                  </a:lnTo>
                  <a:lnTo>
                    <a:pt x="1147915" y="1445291"/>
                  </a:lnTo>
                  <a:close/>
                  <a:moveTo>
                    <a:pt x="1049486" y="1396219"/>
                  </a:moveTo>
                  <a:lnTo>
                    <a:pt x="1102958" y="1396219"/>
                  </a:lnTo>
                  <a:lnTo>
                    <a:pt x="1102958" y="1445291"/>
                  </a:lnTo>
                  <a:lnTo>
                    <a:pt x="1049486" y="1445291"/>
                  </a:lnTo>
                  <a:close/>
                  <a:moveTo>
                    <a:pt x="955143" y="1396219"/>
                  </a:moveTo>
                  <a:lnTo>
                    <a:pt x="1004528" y="1396219"/>
                  </a:lnTo>
                  <a:lnTo>
                    <a:pt x="1004528" y="1445291"/>
                  </a:lnTo>
                  <a:lnTo>
                    <a:pt x="955143" y="1445291"/>
                  </a:lnTo>
                  <a:close/>
                  <a:moveTo>
                    <a:pt x="857394" y="1396219"/>
                  </a:moveTo>
                  <a:lnTo>
                    <a:pt x="910185" y="1396219"/>
                  </a:lnTo>
                  <a:lnTo>
                    <a:pt x="910185" y="1445291"/>
                  </a:lnTo>
                  <a:lnTo>
                    <a:pt x="857394" y="1445291"/>
                  </a:lnTo>
                  <a:close/>
                  <a:moveTo>
                    <a:pt x="758965" y="1396219"/>
                  </a:moveTo>
                  <a:lnTo>
                    <a:pt x="812437" y="1396219"/>
                  </a:lnTo>
                  <a:lnTo>
                    <a:pt x="812437" y="1445291"/>
                  </a:lnTo>
                  <a:lnTo>
                    <a:pt x="758965" y="1445291"/>
                  </a:lnTo>
                  <a:close/>
                  <a:moveTo>
                    <a:pt x="664622" y="1396219"/>
                  </a:moveTo>
                  <a:lnTo>
                    <a:pt x="714007" y="1396219"/>
                  </a:lnTo>
                  <a:lnTo>
                    <a:pt x="714007" y="1445291"/>
                  </a:lnTo>
                  <a:lnTo>
                    <a:pt x="664622" y="1445291"/>
                  </a:lnTo>
                  <a:close/>
                  <a:moveTo>
                    <a:pt x="570036" y="1396219"/>
                  </a:moveTo>
                  <a:lnTo>
                    <a:pt x="619664" y="1396219"/>
                  </a:lnTo>
                  <a:lnTo>
                    <a:pt x="619664" y="1445291"/>
                  </a:lnTo>
                  <a:lnTo>
                    <a:pt x="570036" y="1445291"/>
                  </a:lnTo>
                  <a:close/>
                  <a:moveTo>
                    <a:pt x="469562" y="1396219"/>
                  </a:moveTo>
                  <a:lnTo>
                    <a:pt x="525078" y="1396219"/>
                  </a:lnTo>
                  <a:lnTo>
                    <a:pt x="525078" y="1445291"/>
                  </a:lnTo>
                  <a:lnTo>
                    <a:pt x="469562" y="1445291"/>
                  </a:lnTo>
                  <a:close/>
                  <a:moveTo>
                    <a:pt x="379307" y="1396219"/>
                  </a:moveTo>
                  <a:lnTo>
                    <a:pt x="424605" y="1396219"/>
                  </a:lnTo>
                  <a:lnTo>
                    <a:pt x="424605" y="1445291"/>
                  </a:lnTo>
                  <a:lnTo>
                    <a:pt x="379307" y="1445291"/>
                  </a:lnTo>
                  <a:close/>
                  <a:moveTo>
                    <a:pt x="287007" y="1396219"/>
                  </a:moveTo>
                  <a:lnTo>
                    <a:pt x="334349" y="1396219"/>
                  </a:lnTo>
                  <a:lnTo>
                    <a:pt x="334349" y="1445291"/>
                  </a:lnTo>
                  <a:lnTo>
                    <a:pt x="287007" y="1445291"/>
                  </a:lnTo>
                  <a:close/>
                  <a:moveTo>
                    <a:pt x="188578" y="1396219"/>
                  </a:moveTo>
                  <a:lnTo>
                    <a:pt x="242050" y="1396219"/>
                  </a:lnTo>
                  <a:lnTo>
                    <a:pt x="242050" y="1445291"/>
                  </a:lnTo>
                  <a:lnTo>
                    <a:pt x="188578" y="1445291"/>
                  </a:lnTo>
                  <a:close/>
                  <a:moveTo>
                    <a:pt x="94235" y="1396219"/>
                  </a:moveTo>
                  <a:lnTo>
                    <a:pt x="143620" y="1396219"/>
                  </a:lnTo>
                  <a:lnTo>
                    <a:pt x="143620" y="1445291"/>
                  </a:lnTo>
                  <a:lnTo>
                    <a:pt x="94235" y="1445291"/>
                  </a:lnTo>
                  <a:close/>
                  <a:moveTo>
                    <a:pt x="1147915" y="1294810"/>
                  </a:moveTo>
                  <a:lnTo>
                    <a:pt x="1195257" y="1294810"/>
                  </a:lnTo>
                  <a:lnTo>
                    <a:pt x="1195257" y="1350842"/>
                  </a:lnTo>
                  <a:lnTo>
                    <a:pt x="1147915" y="1350842"/>
                  </a:lnTo>
                  <a:close/>
                  <a:moveTo>
                    <a:pt x="1049486" y="1294810"/>
                  </a:moveTo>
                  <a:lnTo>
                    <a:pt x="1102958" y="1294810"/>
                  </a:lnTo>
                  <a:lnTo>
                    <a:pt x="1102958" y="1350842"/>
                  </a:lnTo>
                  <a:lnTo>
                    <a:pt x="1049486" y="1350842"/>
                  </a:lnTo>
                  <a:close/>
                  <a:moveTo>
                    <a:pt x="955143" y="1294810"/>
                  </a:moveTo>
                  <a:lnTo>
                    <a:pt x="1004528" y="1294810"/>
                  </a:lnTo>
                  <a:lnTo>
                    <a:pt x="1004528" y="1350842"/>
                  </a:lnTo>
                  <a:lnTo>
                    <a:pt x="955143" y="1350842"/>
                  </a:lnTo>
                  <a:close/>
                  <a:moveTo>
                    <a:pt x="857394" y="1294810"/>
                  </a:moveTo>
                  <a:lnTo>
                    <a:pt x="910185" y="1294810"/>
                  </a:lnTo>
                  <a:lnTo>
                    <a:pt x="910185" y="1350842"/>
                  </a:lnTo>
                  <a:lnTo>
                    <a:pt x="857394" y="1350842"/>
                  </a:lnTo>
                  <a:close/>
                  <a:moveTo>
                    <a:pt x="758965" y="1294810"/>
                  </a:moveTo>
                  <a:lnTo>
                    <a:pt x="812437" y="1294810"/>
                  </a:lnTo>
                  <a:lnTo>
                    <a:pt x="812437" y="1350842"/>
                  </a:lnTo>
                  <a:lnTo>
                    <a:pt x="758965" y="1350842"/>
                  </a:lnTo>
                  <a:close/>
                  <a:moveTo>
                    <a:pt x="664622" y="1294810"/>
                  </a:moveTo>
                  <a:lnTo>
                    <a:pt x="714007" y="1294810"/>
                  </a:lnTo>
                  <a:lnTo>
                    <a:pt x="714007" y="1350842"/>
                  </a:lnTo>
                  <a:lnTo>
                    <a:pt x="664622" y="1350842"/>
                  </a:lnTo>
                  <a:close/>
                  <a:moveTo>
                    <a:pt x="570036" y="1294810"/>
                  </a:moveTo>
                  <a:lnTo>
                    <a:pt x="619664" y="1294810"/>
                  </a:lnTo>
                  <a:lnTo>
                    <a:pt x="619664" y="1350842"/>
                  </a:lnTo>
                  <a:lnTo>
                    <a:pt x="570036" y="1350842"/>
                  </a:lnTo>
                  <a:close/>
                  <a:moveTo>
                    <a:pt x="469562" y="1294810"/>
                  </a:moveTo>
                  <a:lnTo>
                    <a:pt x="525078" y="1294810"/>
                  </a:lnTo>
                  <a:lnTo>
                    <a:pt x="525078" y="1350842"/>
                  </a:lnTo>
                  <a:lnTo>
                    <a:pt x="469562" y="1350842"/>
                  </a:lnTo>
                  <a:close/>
                  <a:moveTo>
                    <a:pt x="379307" y="1294810"/>
                  </a:moveTo>
                  <a:lnTo>
                    <a:pt x="424605" y="1294810"/>
                  </a:lnTo>
                  <a:lnTo>
                    <a:pt x="424605" y="1350842"/>
                  </a:lnTo>
                  <a:lnTo>
                    <a:pt x="379307" y="1350842"/>
                  </a:lnTo>
                  <a:close/>
                  <a:moveTo>
                    <a:pt x="287007" y="1294810"/>
                  </a:moveTo>
                  <a:lnTo>
                    <a:pt x="334349" y="1294810"/>
                  </a:lnTo>
                  <a:lnTo>
                    <a:pt x="334349" y="1350842"/>
                  </a:lnTo>
                  <a:lnTo>
                    <a:pt x="287007" y="1350842"/>
                  </a:lnTo>
                  <a:close/>
                  <a:moveTo>
                    <a:pt x="188578" y="1294810"/>
                  </a:moveTo>
                  <a:lnTo>
                    <a:pt x="242050" y="1294810"/>
                  </a:lnTo>
                  <a:lnTo>
                    <a:pt x="242050" y="1350842"/>
                  </a:lnTo>
                  <a:lnTo>
                    <a:pt x="188578" y="1350842"/>
                  </a:lnTo>
                  <a:close/>
                  <a:moveTo>
                    <a:pt x="97217" y="1294810"/>
                  </a:moveTo>
                  <a:lnTo>
                    <a:pt x="143620" y="1294810"/>
                  </a:lnTo>
                  <a:lnTo>
                    <a:pt x="143620" y="1350842"/>
                  </a:lnTo>
                  <a:lnTo>
                    <a:pt x="94235" y="1350842"/>
                  </a:lnTo>
                  <a:lnTo>
                    <a:pt x="94235" y="1308420"/>
                  </a:lnTo>
                  <a:close/>
                  <a:moveTo>
                    <a:pt x="1147915" y="1203715"/>
                  </a:moveTo>
                  <a:lnTo>
                    <a:pt x="1182406" y="1203715"/>
                  </a:lnTo>
                  <a:lnTo>
                    <a:pt x="1192423" y="1249434"/>
                  </a:lnTo>
                  <a:lnTo>
                    <a:pt x="1147915" y="1249434"/>
                  </a:lnTo>
                  <a:close/>
                  <a:moveTo>
                    <a:pt x="1049486" y="1203715"/>
                  </a:moveTo>
                  <a:lnTo>
                    <a:pt x="1102958" y="1203715"/>
                  </a:lnTo>
                  <a:lnTo>
                    <a:pt x="1102958" y="1249434"/>
                  </a:lnTo>
                  <a:lnTo>
                    <a:pt x="1049486" y="1249434"/>
                  </a:lnTo>
                  <a:close/>
                  <a:moveTo>
                    <a:pt x="955143" y="1203715"/>
                  </a:moveTo>
                  <a:lnTo>
                    <a:pt x="1004528" y="1203715"/>
                  </a:lnTo>
                  <a:lnTo>
                    <a:pt x="1004528" y="1249434"/>
                  </a:lnTo>
                  <a:lnTo>
                    <a:pt x="955143" y="1249434"/>
                  </a:lnTo>
                  <a:close/>
                  <a:moveTo>
                    <a:pt x="857394" y="1203715"/>
                  </a:moveTo>
                  <a:lnTo>
                    <a:pt x="910185" y="1203715"/>
                  </a:lnTo>
                  <a:lnTo>
                    <a:pt x="910185" y="1249434"/>
                  </a:lnTo>
                  <a:lnTo>
                    <a:pt x="857394" y="1249434"/>
                  </a:lnTo>
                  <a:close/>
                  <a:moveTo>
                    <a:pt x="758965" y="1203715"/>
                  </a:moveTo>
                  <a:lnTo>
                    <a:pt x="812437" y="1203715"/>
                  </a:lnTo>
                  <a:lnTo>
                    <a:pt x="812437" y="1249434"/>
                  </a:lnTo>
                  <a:lnTo>
                    <a:pt x="758965" y="1249434"/>
                  </a:lnTo>
                  <a:close/>
                  <a:moveTo>
                    <a:pt x="664622" y="1203715"/>
                  </a:moveTo>
                  <a:lnTo>
                    <a:pt x="714007" y="1203715"/>
                  </a:lnTo>
                  <a:lnTo>
                    <a:pt x="714007" y="1249434"/>
                  </a:lnTo>
                  <a:lnTo>
                    <a:pt x="664622" y="1249434"/>
                  </a:lnTo>
                  <a:close/>
                  <a:moveTo>
                    <a:pt x="570036" y="1203715"/>
                  </a:moveTo>
                  <a:lnTo>
                    <a:pt x="619664" y="1203715"/>
                  </a:lnTo>
                  <a:lnTo>
                    <a:pt x="619664" y="1249434"/>
                  </a:lnTo>
                  <a:lnTo>
                    <a:pt x="570036" y="1249434"/>
                  </a:lnTo>
                  <a:close/>
                  <a:moveTo>
                    <a:pt x="469562" y="1203715"/>
                  </a:moveTo>
                  <a:lnTo>
                    <a:pt x="525078" y="1203715"/>
                  </a:lnTo>
                  <a:lnTo>
                    <a:pt x="525078" y="1249434"/>
                  </a:lnTo>
                  <a:lnTo>
                    <a:pt x="469562" y="1249434"/>
                  </a:lnTo>
                  <a:close/>
                  <a:moveTo>
                    <a:pt x="379307" y="1203715"/>
                  </a:moveTo>
                  <a:lnTo>
                    <a:pt x="424605" y="1203715"/>
                  </a:lnTo>
                  <a:lnTo>
                    <a:pt x="424605" y="1249434"/>
                  </a:lnTo>
                  <a:lnTo>
                    <a:pt x="379307" y="1249434"/>
                  </a:lnTo>
                  <a:close/>
                  <a:moveTo>
                    <a:pt x="287007" y="1203715"/>
                  </a:moveTo>
                  <a:lnTo>
                    <a:pt x="334349" y="1203715"/>
                  </a:lnTo>
                  <a:lnTo>
                    <a:pt x="334349" y="1249434"/>
                  </a:lnTo>
                  <a:lnTo>
                    <a:pt x="287007" y="1249434"/>
                  </a:lnTo>
                  <a:close/>
                  <a:moveTo>
                    <a:pt x="188578" y="1203715"/>
                  </a:moveTo>
                  <a:lnTo>
                    <a:pt x="242050" y="1203715"/>
                  </a:lnTo>
                  <a:lnTo>
                    <a:pt x="242050" y="1249434"/>
                  </a:lnTo>
                  <a:lnTo>
                    <a:pt x="188578" y="1249434"/>
                  </a:lnTo>
                  <a:close/>
                  <a:moveTo>
                    <a:pt x="117176" y="1203715"/>
                  </a:moveTo>
                  <a:lnTo>
                    <a:pt x="143620" y="1203715"/>
                  </a:lnTo>
                  <a:lnTo>
                    <a:pt x="143620" y="1249434"/>
                  </a:lnTo>
                  <a:lnTo>
                    <a:pt x="107159" y="1249434"/>
                  </a:lnTo>
                  <a:close/>
                  <a:moveTo>
                    <a:pt x="570036" y="1110557"/>
                  </a:moveTo>
                  <a:lnTo>
                    <a:pt x="619664" y="1110557"/>
                  </a:lnTo>
                  <a:lnTo>
                    <a:pt x="619664" y="1158338"/>
                  </a:lnTo>
                  <a:lnTo>
                    <a:pt x="570036" y="1158338"/>
                  </a:lnTo>
                  <a:close/>
                  <a:moveTo>
                    <a:pt x="469562" y="1110557"/>
                  </a:moveTo>
                  <a:lnTo>
                    <a:pt x="525078" y="1110557"/>
                  </a:lnTo>
                  <a:lnTo>
                    <a:pt x="525078" y="1158338"/>
                  </a:lnTo>
                  <a:lnTo>
                    <a:pt x="469562" y="1158338"/>
                  </a:lnTo>
                  <a:close/>
                  <a:moveTo>
                    <a:pt x="379307" y="1110557"/>
                  </a:moveTo>
                  <a:lnTo>
                    <a:pt x="424605" y="1110557"/>
                  </a:lnTo>
                  <a:lnTo>
                    <a:pt x="424605" y="1158338"/>
                  </a:lnTo>
                  <a:lnTo>
                    <a:pt x="379307" y="1158338"/>
                  </a:lnTo>
                  <a:close/>
                  <a:moveTo>
                    <a:pt x="287007" y="1110557"/>
                  </a:moveTo>
                  <a:lnTo>
                    <a:pt x="334349" y="1110557"/>
                  </a:lnTo>
                  <a:lnTo>
                    <a:pt x="334349" y="1158338"/>
                  </a:lnTo>
                  <a:lnTo>
                    <a:pt x="287007" y="1158338"/>
                  </a:lnTo>
                  <a:close/>
                  <a:moveTo>
                    <a:pt x="188578" y="1110557"/>
                  </a:moveTo>
                  <a:lnTo>
                    <a:pt x="242050" y="1110557"/>
                  </a:lnTo>
                  <a:lnTo>
                    <a:pt x="242050" y="1158338"/>
                  </a:lnTo>
                  <a:lnTo>
                    <a:pt x="188578" y="1158338"/>
                  </a:lnTo>
                  <a:close/>
                  <a:moveTo>
                    <a:pt x="137588" y="1110557"/>
                  </a:moveTo>
                  <a:lnTo>
                    <a:pt x="143620" y="1110557"/>
                  </a:lnTo>
                  <a:lnTo>
                    <a:pt x="143620" y="1158338"/>
                  </a:lnTo>
                  <a:lnTo>
                    <a:pt x="127119" y="1158338"/>
                  </a:lnTo>
                  <a:close/>
                  <a:moveTo>
                    <a:pt x="1147915" y="1110556"/>
                  </a:moveTo>
                  <a:lnTo>
                    <a:pt x="1161995" y="1110556"/>
                  </a:lnTo>
                  <a:lnTo>
                    <a:pt x="1172464" y="1158338"/>
                  </a:lnTo>
                  <a:lnTo>
                    <a:pt x="1147915" y="1158338"/>
                  </a:lnTo>
                  <a:close/>
                  <a:moveTo>
                    <a:pt x="1049486" y="1110556"/>
                  </a:moveTo>
                  <a:lnTo>
                    <a:pt x="1102958" y="1110556"/>
                  </a:lnTo>
                  <a:lnTo>
                    <a:pt x="1102958" y="1158338"/>
                  </a:lnTo>
                  <a:lnTo>
                    <a:pt x="1049486" y="1158338"/>
                  </a:lnTo>
                  <a:close/>
                  <a:moveTo>
                    <a:pt x="955143" y="1110556"/>
                  </a:moveTo>
                  <a:lnTo>
                    <a:pt x="1004528" y="1110556"/>
                  </a:lnTo>
                  <a:lnTo>
                    <a:pt x="1004528" y="1158338"/>
                  </a:lnTo>
                  <a:lnTo>
                    <a:pt x="955143" y="1158338"/>
                  </a:lnTo>
                  <a:close/>
                  <a:moveTo>
                    <a:pt x="857394" y="1110556"/>
                  </a:moveTo>
                  <a:lnTo>
                    <a:pt x="910185" y="1110556"/>
                  </a:lnTo>
                  <a:lnTo>
                    <a:pt x="910185" y="1158338"/>
                  </a:lnTo>
                  <a:lnTo>
                    <a:pt x="857394" y="1158338"/>
                  </a:lnTo>
                  <a:close/>
                  <a:moveTo>
                    <a:pt x="758965" y="1110556"/>
                  </a:moveTo>
                  <a:lnTo>
                    <a:pt x="812437" y="1110556"/>
                  </a:lnTo>
                  <a:lnTo>
                    <a:pt x="812437" y="1158338"/>
                  </a:lnTo>
                  <a:lnTo>
                    <a:pt x="758965" y="1158338"/>
                  </a:lnTo>
                  <a:close/>
                  <a:moveTo>
                    <a:pt x="714007" y="1110556"/>
                  </a:moveTo>
                  <a:lnTo>
                    <a:pt x="714007" y="1158338"/>
                  </a:lnTo>
                  <a:lnTo>
                    <a:pt x="664622" y="1158338"/>
                  </a:lnTo>
                  <a:lnTo>
                    <a:pt x="664622" y="1110557"/>
                  </a:lnTo>
                  <a:close/>
                  <a:moveTo>
                    <a:pt x="1147915" y="1046297"/>
                  </a:moveTo>
                  <a:lnTo>
                    <a:pt x="1152053" y="1065181"/>
                  </a:lnTo>
                  <a:lnTo>
                    <a:pt x="1147915" y="1065181"/>
                  </a:lnTo>
                  <a:close/>
                  <a:moveTo>
                    <a:pt x="1049486" y="1011211"/>
                  </a:moveTo>
                  <a:lnTo>
                    <a:pt x="1102958" y="1011211"/>
                  </a:lnTo>
                  <a:lnTo>
                    <a:pt x="1102958" y="1065181"/>
                  </a:lnTo>
                  <a:lnTo>
                    <a:pt x="1049486" y="1065181"/>
                  </a:lnTo>
                  <a:close/>
                  <a:moveTo>
                    <a:pt x="955143" y="1011211"/>
                  </a:moveTo>
                  <a:lnTo>
                    <a:pt x="1004528" y="1011211"/>
                  </a:lnTo>
                  <a:lnTo>
                    <a:pt x="1004528" y="1065181"/>
                  </a:lnTo>
                  <a:lnTo>
                    <a:pt x="955143" y="1065181"/>
                  </a:lnTo>
                  <a:close/>
                  <a:moveTo>
                    <a:pt x="857394" y="1011211"/>
                  </a:moveTo>
                  <a:lnTo>
                    <a:pt x="910185" y="1011211"/>
                  </a:lnTo>
                  <a:lnTo>
                    <a:pt x="910185" y="1065181"/>
                  </a:lnTo>
                  <a:lnTo>
                    <a:pt x="857394" y="1065181"/>
                  </a:lnTo>
                  <a:close/>
                  <a:moveTo>
                    <a:pt x="758965" y="1011211"/>
                  </a:moveTo>
                  <a:lnTo>
                    <a:pt x="812437" y="1011211"/>
                  </a:lnTo>
                  <a:lnTo>
                    <a:pt x="812437" y="1065181"/>
                  </a:lnTo>
                  <a:lnTo>
                    <a:pt x="758965" y="1065181"/>
                  </a:lnTo>
                  <a:close/>
                  <a:moveTo>
                    <a:pt x="664622" y="1011211"/>
                  </a:moveTo>
                  <a:lnTo>
                    <a:pt x="714007" y="1011211"/>
                  </a:lnTo>
                  <a:lnTo>
                    <a:pt x="714007" y="1065181"/>
                  </a:lnTo>
                  <a:lnTo>
                    <a:pt x="664622" y="1065181"/>
                  </a:lnTo>
                  <a:close/>
                  <a:moveTo>
                    <a:pt x="570036" y="1011211"/>
                  </a:moveTo>
                  <a:lnTo>
                    <a:pt x="619664" y="1011211"/>
                  </a:lnTo>
                  <a:lnTo>
                    <a:pt x="619664" y="1065181"/>
                  </a:lnTo>
                  <a:lnTo>
                    <a:pt x="570036" y="1065181"/>
                  </a:lnTo>
                  <a:close/>
                  <a:moveTo>
                    <a:pt x="469562" y="1011211"/>
                  </a:moveTo>
                  <a:lnTo>
                    <a:pt x="525078" y="1011211"/>
                  </a:lnTo>
                  <a:lnTo>
                    <a:pt x="525078" y="1065181"/>
                  </a:lnTo>
                  <a:lnTo>
                    <a:pt x="469562" y="1065181"/>
                  </a:lnTo>
                  <a:close/>
                  <a:moveTo>
                    <a:pt x="379307" y="1011211"/>
                  </a:moveTo>
                  <a:lnTo>
                    <a:pt x="424605" y="1011211"/>
                  </a:lnTo>
                  <a:lnTo>
                    <a:pt x="424605" y="1065181"/>
                  </a:lnTo>
                  <a:lnTo>
                    <a:pt x="379307" y="1065181"/>
                  </a:lnTo>
                  <a:close/>
                  <a:moveTo>
                    <a:pt x="287007" y="1011211"/>
                  </a:moveTo>
                  <a:lnTo>
                    <a:pt x="334349" y="1011211"/>
                  </a:lnTo>
                  <a:lnTo>
                    <a:pt x="334349" y="1065181"/>
                  </a:lnTo>
                  <a:lnTo>
                    <a:pt x="287007" y="1065181"/>
                  </a:lnTo>
                  <a:close/>
                  <a:moveTo>
                    <a:pt x="188578" y="1011211"/>
                  </a:moveTo>
                  <a:lnTo>
                    <a:pt x="242050" y="1011211"/>
                  </a:lnTo>
                  <a:lnTo>
                    <a:pt x="242050" y="1065181"/>
                  </a:lnTo>
                  <a:lnTo>
                    <a:pt x="188578" y="1065181"/>
                  </a:lnTo>
                  <a:close/>
                  <a:moveTo>
                    <a:pt x="1049486" y="915990"/>
                  </a:moveTo>
                  <a:lnTo>
                    <a:pt x="1102958" y="915990"/>
                  </a:lnTo>
                  <a:lnTo>
                    <a:pt x="1102958" y="965835"/>
                  </a:lnTo>
                  <a:lnTo>
                    <a:pt x="1049486" y="965835"/>
                  </a:lnTo>
                  <a:close/>
                  <a:moveTo>
                    <a:pt x="955143" y="915990"/>
                  </a:moveTo>
                  <a:lnTo>
                    <a:pt x="1004528" y="915990"/>
                  </a:lnTo>
                  <a:lnTo>
                    <a:pt x="1004528" y="965835"/>
                  </a:lnTo>
                  <a:lnTo>
                    <a:pt x="955143" y="965835"/>
                  </a:lnTo>
                  <a:close/>
                  <a:moveTo>
                    <a:pt x="857394" y="915990"/>
                  </a:moveTo>
                  <a:lnTo>
                    <a:pt x="910185" y="915990"/>
                  </a:lnTo>
                  <a:lnTo>
                    <a:pt x="910185" y="965835"/>
                  </a:lnTo>
                  <a:lnTo>
                    <a:pt x="857394" y="965835"/>
                  </a:lnTo>
                  <a:close/>
                  <a:moveTo>
                    <a:pt x="758965" y="915990"/>
                  </a:moveTo>
                  <a:lnTo>
                    <a:pt x="812437" y="915990"/>
                  </a:lnTo>
                  <a:lnTo>
                    <a:pt x="812437" y="965835"/>
                  </a:lnTo>
                  <a:lnTo>
                    <a:pt x="758965" y="965835"/>
                  </a:lnTo>
                  <a:close/>
                  <a:moveTo>
                    <a:pt x="664622" y="915990"/>
                  </a:moveTo>
                  <a:lnTo>
                    <a:pt x="714007" y="915990"/>
                  </a:lnTo>
                  <a:lnTo>
                    <a:pt x="714007" y="965835"/>
                  </a:lnTo>
                  <a:lnTo>
                    <a:pt x="664622" y="965835"/>
                  </a:lnTo>
                  <a:close/>
                  <a:moveTo>
                    <a:pt x="570036" y="915990"/>
                  </a:moveTo>
                  <a:lnTo>
                    <a:pt x="619664" y="915990"/>
                  </a:lnTo>
                  <a:lnTo>
                    <a:pt x="619664" y="965835"/>
                  </a:lnTo>
                  <a:lnTo>
                    <a:pt x="570036" y="965835"/>
                  </a:lnTo>
                  <a:close/>
                  <a:moveTo>
                    <a:pt x="469562" y="915990"/>
                  </a:moveTo>
                  <a:lnTo>
                    <a:pt x="525078" y="915990"/>
                  </a:lnTo>
                  <a:lnTo>
                    <a:pt x="525078" y="965835"/>
                  </a:lnTo>
                  <a:lnTo>
                    <a:pt x="469562" y="965835"/>
                  </a:lnTo>
                  <a:close/>
                  <a:moveTo>
                    <a:pt x="379307" y="915990"/>
                  </a:moveTo>
                  <a:lnTo>
                    <a:pt x="424605" y="915990"/>
                  </a:lnTo>
                  <a:lnTo>
                    <a:pt x="424605" y="965835"/>
                  </a:lnTo>
                  <a:lnTo>
                    <a:pt x="379307" y="965835"/>
                  </a:lnTo>
                  <a:close/>
                  <a:moveTo>
                    <a:pt x="287007" y="915990"/>
                  </a:moveTo>
                  <a:lnTo>
                    <a:pt x="334349" y="915990"/>
                  </a:lnTo>
                  <a:lnTo>
                    <a:pt x="334349" y="965835"/>
                  </a:lnTo>
                  <a:lnTo>
                    <a:pt x="287007" y="965835"/>
                  </a:lnTo>
                  <a:close/>
                  <a:moveTo>
                    <a:pt x="188578" y="915990"/>
                  </a:moveTo>
                  <a:lnTo>
                    <a:pt x="242050" y="915990"/>
                  </a:lnTo>
                  <a:lnTo>
                    <a:pt x="242050" y="965835"/>
                  </a:lnTo>
                  <a:lnTo>
                    <a:pt x="188578" y="965835"/>
                  </a:lnTo>
                  <a:close/>
                  <a:moveTo>
                    <a:pt x="1049486" y="817331"/>
                  </a:moveTo>
                  <a:lnTo>
                    <a:pt x="1097748" y="817331"/>
                  </a:lnTo>
                  <a:lnTo>
                    <a:pt x="1102958" y="841110"/>
                  </a:lnTo>
                  <a:lnTo>
                    <a:pt x="1102958" y="870614"/>
                  </a:lnTo>
                  <a:lnTo>
                    <a:pt x="1049486" y="870614"/>
                  </a:lnTo>
                  <a:close/>
                  <a:moveTo>
                    <a:pt x="955143" y="817331"/>
                  </a:moveTo>
                  <a:lnTo>
                    <a:pt x="1004528" y="817331"/>
                  </a:lnTo>
                  <a:lnTo>
                    <a:pt x="1004528" y="870614"/>
                  </a:lnTo>
                  <a:lnTo>
                    <a:pt x="955143" y="870614"/>
                  </a:lnTo>
                  <a:close/>
                  <a:moveTo>
                    <a:pt x="857394" y="817331"/>
                  </a:moveTo>
                  <a:lnTo>
                    <a:pt x="910185" y="817331"/>
                  </a:lnTo>
                  <a:lnTo>
                    <a:pt x="910185" y="870614"/>
                  </a:lnTo>
                  <a:lnTo>
                    <a:pt x="857394" y="870614"/>
                  </a:lnTo>
                  <a:close/>
                  <a:moveTo>
                    <a:pt x="758965" y="817331"/>
                  </a:moveTo>
                  <a:lnTo>
                    <a:pt x="812437" y="817331"/>
                  </a:lnTo>
                  <a:lnTo>
                    <a:pt x="812437" y="870614"/>
                  </a:lnTo>
                  <a:lnTo>
                    <a:pt x="758965" y="870614"/>
                  </a:lnTo>
                  <a:close/>
                  <a:moveTo>
                    <a:pt x="664622" y="817331"/>
                  </a:moveTo>
                  <a:lnTo>
                    <a:pt x="714007" y="817331"/>
                  </a:lnTo>
                  <a:lnTo>
                    <a:pt x="714007" y="870614"/>
                  </a:lnTo>
                  <a:lnTo>
                    <a:pt x="664622" y="870614"/>
                  </a:lnTo>
                  <a:close/>
                  <a:moveTo>
                    <a:pt x="570036" y="817331"/>
                  </a:moveTo>
                  <a:lnTo>
                    <a:pt x="619664" y="817331"/>
                  </a:lnTo>
                  <a:lnTo>
                    <a:pt x="619664" y="870614"/>
                  </a:lnTo>
                  <a:lnTo>
                    <a:pt x="570036" y="870614"/>
                  </a:lnTo>
                  <a:close/>
                  <a:moveTo>
                    <a:pt x="469562" y="817331"/>
                  </a:moveTo>
                  <a:lnTo>
                    <a:pt x="525078" y="817331"/>
                  </a:lnTo>
                  <a:lnTo>
                    <a:pt x="525078" y="870614"/>
                  </a:lnTo>
                  <a:lnTo>
                    <a:pt x="469562" y="870614"/>
                  </a:lnTo>
                  <a:close/>
                  <a:moveTo>
                    <a:pt x="379307" y="817331"/>
                  </a:moveTo>
                  <a:lnTo>
                    <a:pt x="424605" y="817331"/>
                  </a:lnTo>
                  <a:lnTo>
                    <a:pt x="424605" y="870614"/>
                  </a:lnTo>
                  <a:lnTo>
                    <a:pt x="379307" y="870614"/>
                  </a:lnTo>
                  <a:close/>
                  <a:moveTo>
                    <a:pt x="287007" y="817331"/>
                  </a:moveTo>
                  <a:lnTo>
                    <a:pt x="334349" y="817331"/>
                  </a:lnTo>
                  <a:lnTo>
                    <a:pt x="334349" y="870614"/>
                  </a:lnTo>
                  <a:lnTo>
                    <a:pt x="287007" y="870614"/>
                  </a:lnTo>
                  <a:close/>
                  <a:moveTo>
                    <a:pt x="201834" y="817331"/>
                  </a:moveTo>
                  <a:lnTo>
                    <a:pt x="242050" y="817331"/>
                  </a:lnTo>
                  <a:lnTo>
                    <a:pt x="242050" y="870614"/>
                  </a:lnTo>
                  <a:lnTo>
                    <a:pt x="190160" y="870614"/>
                  </a:lnTo>
                  <a:close/>
                  <a:moveTo>
                    <a:pt x="1049486" y="717986"/>
                  </a:moveTo>
                  <a:lnTo>
                    <a:pt x="1075981" y="717986"/>
                  </a:lnTo>
                  <a:lnTo>
                    <a:pt x="1087806" y="771956"/>
                  </a:lnTo>
                  <a:lnTo>
                    <a:pt x="1049486" y="771956"/>
                  </a:lnTo>
                  <a:close/>
                  <a:moveTo>
                    <a:pt x="955143" y="717986"/>
                  </a:moveTo>
                  <a:lnTo>
                    <a:pt x="1004528" y="717986"/>
                  </a:lnTo>
                  <a:lnTo>
                    <a:pt x="1004528" y="771956"/>
                  </a:lnTo>
                  <a:lnTo>
                    <a:pt x="955143" y="771956"/>
                  </a:lnTo>
                  <a:close/>
                  <a:moveTo>
                    <a:pt x="857394" y="717986"/>
                  </a:moveTo>
                  <a:lnTo>
                    <a:pt x="910185" y="717986"/>
                  </a:lnTo>
                  <a:lnTo>
                    <a:pt x="910185" y="771956"/>
                  </a:lnTo>
                  <a:lnTo>
                    <a:pt x="857394" y="771956"/>
                  </a:lnTo>
                  <a:close/>
                  <a:moveTo>
                    <a:pt x="758965" y="717986"/>
                  </a:moveTo>
                  <a:lnTo>
                    <a:pt x="812437" y="717986"/>
                  </a:lnTo>
                  <a:lnTo>
                    <a:pt x="812437" y="771956"/>
                  </a:lnTo>
                  <a:lnTo>
                    <a:pt x="758965" y="771956"/>
                  </a:lnTo>
                  <a:close/>
                  <a:moveTo>
                    <a:pt x="664622" y="717986"/>
                  </a:moveTo>
                  <a:lnTo>
                    <a:pt x="714007" y="717986"/>
                  </a:lnTo>
                  <a:lnTo>
                    <a:pt x="714007" y="771956"/>
                  </a:lnTo>
                  <a:lnTo>
                    <a:pt x="664622" y="771956"/>
                  </a:lnTo>
                  <a:close/>
                  <a:moveTo>
                    <a:pt x="570036" y="717986"/>
                  </a:moveTo>
                  <a:lnTo>
                    <a:pt x="619664" y="717986"/>
                  </a:lnTo>
                  <a:lnTo>
                    <a:pt x="619664" y="771956"/>
                  </a:lnTo>
                  <a:lnTo>
                    <a:pt x="570036" y="771956"/>
                  </a:lnTo>
                  <a:close/>
                  <a:moveTo>
                    <a:pt x="469562" y="717986"/>
                  </a:moveTo>
                  <a:lnTo>
                    <a:pt x="525078" y="717986"/>
                  </a:lnTo>
                  <a:lnTo>
                    <a:pt x="525078" y="771956"/>
                  </a:lnTo>
                  <a:lnTo>
                    <a:pt x="469562" y="771956"/>
                  </a:lnTo>
                  <a:close/>
                  <a:moveTo>
                    <a:pt x="379307" y="717986"/>
                  </a:moveTo>
                  <a:lnTo>
                    <a:pt x="424605" y="717986"/>
                  </a:lnTo>
                  <a:lnTo>
                    <a:pt x="424605" y="771956"/>
                  </a:lnTo>
                  <a:lnTo>
                    <a:pt x="379307" y="771956"/>
                  </a:lnTo>
                  <a:close/>
                  <a:moveTo>
                    <a:pt x="287007" y="717986"/>
                  </a:moveTo>
                  <a:lnTo>
                    <a:pt x="334349" y="717986"/>
                  </a:lnTo>
                  <a:lnTo>
                    <a:pt x="334349" y="771956"/>
                  </a:lnTo>
                  <a:lnTo>
                    <a:pt x="287007" y="771956"/>
                  </a:lnTo>
                  <a:close/>
                  <a:moveTo>
                    <a:pt x="223601" y="717986"/>
                  </a:moveTo>
                  <a:lnTo>
                    <a:pt x="242050" y="717986"/>
                  </a:lnTo>
                  <a:lnTo>
                    <a:pt x="242050" y="771956"/>
                  </a:lnTo>
                  <a:lnTo>
                    <a:pt x="211776" y="771956"/>
                  </a:lnTo>
                  <a:close/>
                  <a:moveTo>
                    <a:pt x="242050" y="633784"/>
                  </a:moveTo>
                  <a:lnTo>
                    <a:pt x="242050" y="672610"/>
                  </a:lnTo>
                  <a:lnTo>
                    <a:pt x="233543" y="672610"/>
                  </a:lnTo>
                  <a:close/>
                  <a:moveTo>
                    <a:pt x="1049486" y="622765"/>
                  </a:moveTo>
                  <a:lnTo>
                    <a:pt x="1055118" y="622765"/>
                  </a:lnTo>
                  <a:lnTo>
                    <a:pt x="1066039" y="672610"/>
                  </a:lnTo>
                  <a:lnTo>
                    <a:pt x="1049486" y="672610"/>
                  </a:lnTo>
                  <a:close/>
                  <a:moveTo>
                    <a:pt x="955143" y="622765"/>
                  </a:moveTo>
                  <a:lnTo>
                    <a:pt x="1004528" y="622765"/>
                  </a:lnTo>
                  <a:lnTo>
                    <a:pt x="1004528" y="672610"/>
                  </a:lnTo>
                  <a:lnTo>
                    <a:pt x="955143" y="672610"/>
                  </a:lnTo>
                  <a:close/>
                  <a:moveTo>
                    <a:pt x="857394" y="622765"/>
                  </a:moveTo>
                  <a:lnTo>
                    <a:pt x="910185" y="622765"/>
                  </a:lnTo>
                  <a:lnTo>
                    <a:pt x="910185" y="672610"/>
                  </a:lnTo>
                  <a:lnTo>
                    <a:pt x="857394" y="672610"/>
                  </a:lnTo>
                  <a:close/>
                  <a:moveTo>
                    <a:pt x="758965" y="622765"/>
                  </a:moveTo>
                  <a:lnTo>
                    <a:pt x="812437" y="622765"/>
                  </a:lnTo>
                  <a:lnTo>
                    <a:pt x="812437" y="672610"/>
                  </a:lnTo>
                  <a:lnTo>
                    <a:pt x="758965" y="672610"/>
                  </a:lnTo>
                  <a:close/>
                  <a:moveTo>
                    <a:pt x="664622" y="622765"/>
                  </a:moveTo>
                  <a:lnTo>
                    <a:pt x="714007" y="622765"/>
                  </a:lnTo>
                  <a:lnTo>
                    <a:pt x="714007" y="672610"/>
                  </a:lnTo>
                  <a:lnTo>
                    <a:pt x="664622" y="672610"/>
                  </a:lnTo>
                  <a:close/>
                  <a:moveTo>
                    <a:pt x="570036" y="622765"/>
                  </a:moveTo>
                  <a:lnTo>
                    <a:pt x="619664" y="622765"/>
                  </a:lnTo>
                  <a:lnTo>
                    <a:pt x="619664" y="672610"/>
                  </a:lnTo>
                  <a:lnTo>
                    <a:pt x="570036" y="672610"/>
                  </a:lnTo>
                  <a:close/>
                  <a:moveTo>
                    <a:pt x="469562" y="622765"/>
                  </a:moveTo>
                  <a:lnTo>
                    <a:pt x="525078" y="622765"/>
                  </a:lnTo>
                  <a:lnTo>
                    <a:pt x="525078" y="672610"/>
                  </a:lnTo>
                  <a:lnTo>
                    <a:pt x="469562" y="672610"/>
                  </a:lnTo>
                  <a:close/>
                  <a:moveTo>
                    <a:pt x="379307" y="622765"/>
                  </a:moveTo>
                  <a:lnTo>
                    <a:pt x="424605" y="622765"/>
                  </a:lnTo>
                  <a:lnTo>
                    <a:pt x="424605" y="672610"/>
                  </a:lnTo>
                  <a:lnTo>
                    <a:pt x="379307" y="672610"/>
                  </a:lnTo>
                  <a:close/>
                  <a:moveTo>
                    <a:pt x="287007" y="622765"/>
                  </a:moveTo>
                  <a:lnTo>
                    <a:pt x="334349" y="622765"/>
                  </a:lnTo>
                  <a:lnTo>
                    <a:pt x="334349" y="672610"/>
                  </a:lnTo>
                  <a:lnTo>
                    <a:pt x="287007" y="672610"/>
                  </a:lnTo>
                  <a:close/>
                  <a:moveTo>
                    <a:pt x="955143" y="527299"/>
                  </a:moveTo>
                  <a:lnTo>
                    <a:pt x="1004528" y="527299"/>
                  </a:lnTo>
                  <a:lnTo>
                    <a:pt x="1004528" y="577389"/>
                  </a:lnTo>
                  <a:lnTo>
                    <a:pt x="955143" y="577389"/>
                  </a:lnTo>
                  <a:close/>
                  <a:moveTo>
                    <a:pt x="857394" y="527299"/>
                  </a:moveTo>
                  <a:lnTo>
                    <a:pt x="910185" y="527299"/>
                  </a:lnTo>
                  <a:lnTo>
                    <a:pt x="910185" y="577389"/>
                  </a:lnTo>
                  <a:lnTo>
                    <a:pt x="857394" y="577389"/>
                  </a:lnTo>
                  <a:close/>
                  <a:moveTo>
                    <a:pt x="758965" y="527299"/>
                  </a:moveTo>
                  <a:lnTo>
                    <a:pt x="812437" y="527299"/>
                  </a:lnTo>
                  <a:lnTo>
                    <a:pt x="812437" y="577389"/>
                  </a:lnTo>
                  <a:lnTo>
                    <a:pt x="758965" y="577389"/>
                  </a:lnTo>
                  <a:close/>
                  <a:moveTo>
                    <a:pt x="664622" y="527299"/>
                  </a:moveTo>
                  <a:lnTo>
                    <a:pt x="714007" y="527299"/>
                  </a:lnTo>
                  <a:lnTo>
                    <a:pt x="714007" y="577389"/>
                  </a:lnTo>
                  <a:lnTo>
                    <a:pt x="664622" y="577389"/>
                  </a:lnTo>
                  <a:close/>
                  <a:moveTo>
                    <a:pt x="570036" y="527299"/>
                  </a:moveTo>
                  <a:lnTo>
                    <a:pt x="619664" y="527299"/>
                  </a:lnTo>
                  <a:lnTo>
                    <a:pt x="619664" y="577389"/>
                  </a:lnTo>
                  <a:lnTo>
                    <a:pt x="570036" y="577389"/>
                  </a:lnTo>
                  <a:close/>
                  <a:moveTo>
                    <a:pt x="469562" y="527299"/>
                  </a:moveTo>
                  <a:lnTo>
                    <a:pt x="525078" y="527299"/>
                  </a:lnTo>
                  <a:lnTo>
                    <a:pt x="525078" y="577389"/>
                  </a:lnTo>
                  <a:lnTo>
                    <a:pt x="469562" y="577389"/>
                  </a:lnTo>
                  <a:close/>
                  <a:moveTo>
                    <a:pt x="379307" y="527299"/>
                  </a:moveTo>
                  <a:lnTo>
                    <a:pt x="424605" y="527299"/>
                  </a:lnTo>
                  <a:lnTo>
                    <a:pt x="424605" y="577389"/>
                  </a:lnTo>
                  <a:lnTo>
                    <a:pt x="379307" y="577389"/>
                  </a:lnTo>
                  <a:close/>
                  <a:moveTo>
                    <a:pt x="287007" y="527299"/>
                  </a:moveTo>
                  <a:lnTo>
                    <a:pt x="334349" y="527299"/>
                  </a:lnTo>
                  <a:lnTo>
                    <a:pt x="334349" y="577389"/>
                  </a:lnTo>
                  <a:lnTo>
                    <a:pt x="287007" y="577389"/>
                  </a:lnTo>
                  <a:close/>
                  <a:moveTo>
                    <a:pt x="955143" y="425890"/>
                  </a:moveTo>
                  <a:lnTo>
                    <a:pt x="1004528" y="425890"/>
                  </a:lnTo>
                  <a:lnTo>
                    <a:pt x="1004528" y="481923"/>
                  </a:lnTo>
                  <a:lnTo>
                    <a:pt x="955143" y="481923"/>
                  </a:lnTo>
                  <a:close/>
                  <a:moveTo>
                    <a:pt x="857394" y="425890"/>
                  </a:moveTo>
                  <a:lnTo>
                    <a:pt x="910185" y="425890"/>
                  </a:lnTo>
                  <a:lnTo>
                    <a:pt x="910185" y="481923"/>
                  </a:lnTo>
                  <a:lnTo>
                    <a:pt x="857394" y="481923"/>
                  </a:lnTo>
                  <a:close/>
                  <a:moveTo>
                    <a:pt x="758965" y="425890"/>
                  </a:moveTo>
                  <a:lnTo>
                    <a:pt x="812437" y="425890"/>
                  </a:lnTo>
                  <a:lnTo>
                    <a:pt x="812437" y="481923"/>
                  </a:lnTo>
                  <a:lnTo>
                    <a:pt x="758965" y="481923"/>
                  </a:lnTo>
                  <a:close/>
                  <a:moveTo>
                    <a:pt x="664622" y="425890"/>
                  </a:moveTo>
                  <a:lnTo>
                    <a:pt x="714007" y="425890"/>
                  </a:lnTo>
                  <a:lnTo>
                    <a:pt x="714007" y="481923"/>
                  </a:lnTo>
                  <a:lnTo>
                    <a:pt x="664622" y="481923"/>
                  </a:lnTo>
                  <a:close/>
                  <a:moveTo>
                    <a:pt x="570036" y="425890"/>
                  </a:moveTo>
                  <a:lnTo>
                    <a:pt x="619664" y="425890"/>
                  </a:lnTo>
                  <a:lnTo>
                    <a:pt x="619664" y="481923"/>
                  </a:lnTo>
                  <a:lnTo>
                    <a:pt x="570036" y="481923"/>
                  </a:lnTo>
                  <a:close/>
                  <a:moveTo>
                    <a:pt x="469562" y="425890"/>
                  </a:moveTo>
                  <a:lnTo>
                    <a:pt x="525078" y="425890"/>
                  </a:lnTo>
                  <a:lnTo>
                    <a:pt x="525078" y="481923"/>
                  </a:lnTo>
                  <a:lnTo>
                    <a:pt x="469562" y="481923"/>
                  </a:lnTo>
                  <a:close/>
                  <a:moveTo>
                    <a:pt x="379307" y="425890"/>
                  </a:moveTo>
                  <a:lnTo>
                    <a:pt x="424605" y="425890"/>
                  </a:lnTo>
                  <a:lnTo>
                    <a:pt x="424605" y="481923"/>
                  </a:lnTo>
                  <a:lnTo>
                    <a:pt x="379307" y="481923"/>
                  </a:lnTo>
                  <a:close/>
                  <a:moveTo>
                    <a:pt x="287601" y="425890"/>
                  </a:moveTo>
                  <a:lnTo>
                    <a:pt x="334349" y="425890"/>
                  </a:lnTo>
                  <a:lnTo>
                    <a:pt x="334349" y="481923"/>
                  </a:lnTo>
                  <a:lnTo>
                    <a:pt x="287007" y="481923"/>
                  </a:lnTo>
                  <a:lnTo>
                    <a:pt x="287007" y="428598"/>
                  </a:lnTo>
                  <a:close/>
                  <a:moveTo>
                    <a:pt x="955143" y="334795"/>
                  </a:moveTo>
                  <a:lnTo>
                    <a:pt x="992023" y="334795"/>
                  </a:lnTo>
                  <a:lnTo>
                    <a:pt x="1002040" y="380515"/>
                  </a:lnTo>
                  <a:lnTo>
                    <a:pt x="955143" y="380515"/>
                  </a:lnTo>
                  <a:close/>
                  <a:moveTo>
                    <a:pt x="857394" y="334795"/>
                  </a:moveTo>
                  <a:lnTo>
                    <a:pt x="910185" y="334795"/>
                  </a:lnTo>
                  <a:lnTo>
                    <a:pt x="910185" y="380515"/>
                  </a:lnTo>
                  <a:lnTo>
                    <a:pt x="857394" y="380515"/>
                  </a:lnTo>
                  <a:close/>
                  <a:moveTo>
                    <a:pt x="758965" y="334795"/>
                  </a:moveTo>
                  <a:lnTo>
                    <a:pt x="812437" y="334795"/>
                  </a:lnTo>
                  <a:lnTo>
                    <a:pt x="812437" y="380515"/>
                  </a:lnTo>
                  <a:lnTo>
                    <a:pt x="758965" y="380515"/>
                  </a:lnTo>
                  <a:close/>
                  <a:moveTo>
                    <a:pt x="664622" y="334795"/>
                  </a:moveTo>
                  <a:lnTo>
                    <a:pt x="714007" y="334795"/>
                  </a:lnTo>
                  <a:lnTo>
                    <a:pt x="714007" y="380515"/>
                  </a:lnTo>
                  <a:lnTo>
                    <a:pt x="664622" y="380515"/>
                  </a:lnTo>
                  <a:close/>
                  <a:moveTo>
                    <a:pt x="570036" y="334795"/>
                  </a:moveTo>
                  <a:lnTo>
                    <a:pt x="619664" y="334795"/>
                  </a:lnTo>
                  <a:lnTo>
                    <a:pt x="619664" y="380515"/>
                  </a:lnTo>
                  <a:lnTo>
                    <a:pt x="570036" y="380515"/>
                  </a:lnTo>
                  <a:close/>
                  <a:moveTo>
                    <a:pt x="469562" y="334795"/>
                  </a:moveTo>
                  <a:lnTo>
                    <a:pt x="525078" y="334795"/>
                  </a:lnTo>
                  <a:lnTo>
                    <a:pt x="525078" y="380515"/>
                  </a:lnTo>
                  <a:lnTo>
                    <a:pt x="469562" y="380515"/>
                  </a:lnTo>
                  <a:close/>
                  <a:moveTo>
                    <a:pt x="379307" y="334795"/>
                  </a:moveTo>
                  <a:lnTo>
                    <a:pt x="424605" y="334795"/>
                  </a:lnTo>
                  <a:lnTo>
                    <a:pt x="424605" y="380515"/>
                  </a:lnTo>
                  <a:lnTo>
                    <a:pt x="379307" y="380515"/>
                  </a:lnTo>
                  <a:close/>
                  <a:moveTo>
                    <a:pt x="307560" y="334795"/>
                  </a:moveTo>
                  <a:lnTo>
                    <a:pt x="334349" y="334795"/>
                  </a:lnTo>
                  <a:lnTo>
                    <a:pt x="334349" y="380515"/>
                  </a:lnTo>
                  <a:lnTo>
                    <a:pt x="297542" y="380515"/>
                  </a:lnTo>
                  <a:close/>
                  <a:moveTo>
                    <a:pt x="955143" y="241638"/>
                  </a:moveTo>
                  <a:lnTo>
                    <a:pt x="971612" y="241638"/>
                  </a:lnTo>
                  <a:lnTo>
                    <a:pt x="982081" y="289419"/>
                  </a:lnTo>
                  <a:lnTo>
                    <a:pt x="955143" y="289419"/>
                  </a:lnTo>
                  <a:close/>
                  <a:moveTo>
                    <a:pt x="857394" y="241638"/>
                  </a:moveTo>
                  <a:lnTo>
                    <a:pt x="910185" y="241638"/>
                  </a:lnTo>
                  <a:lnTo>
                    <a:pt x="910185" y="289419"/>
                  </a:lnTo>
                  <a:lnTo>
                    <a:pt x="857394" y="289419"/>
                  </a:lnTo>
                  <a:close/>
                  <a:moveTo>
                    <a:pt x="758965" y="241638"/>
                  </a:moveTo>
                  <a:lnTo>
                    <a:pt x="812437" y="241638"/>
                  </a:lnTo>
                  <a:lnTo>
                    <a:pt x="812437" y="289419"/>
                  </a:lnTo>
                  <a:lnTo>
                    <a:pt x="758965" y="289419"/>
                  </a:lnTo>
                  <a:close/>
                  <a:moveTo>
                    <a:pt x="664622" y="241638"/>
                  </a:moveTo>
                  <a:lnTo>
                    <a:pt x="714007" y="241638"/>
                  </a:lnTo>
                  <a:lnTo>
                    <a:pt x="714007" y="289419"/>
                  </a:lnTo>
                  <a:lnTo>
                    <a:pt x="664622" y="289419"/>
                  </a:lnTo>
                  <a:close/>
                  <a:moveTo>
                    <a:pt x="570036" y="241638"/>
                  </a:moveTo>
                  <a:lnTo>
                    <a:pt x="619664" y="241638"/>
                  </a:lnTo>
                  <a:lnTo>
                    <a:pt x="619664" y="289419"/>
                  </a:lnTo>
                  <a:lnTo>
                    <a:pt x="570036" y="289419"/>
                  </a:lnTo>
                  <a:close/>
                  <a:moveTo>
                    <a:pt x="469562" y="241638"/>
                  </a:moveTo>
                  <a:lnTo>
                    <a:pt x="525078" y="241638"/>
                  </a:lnTo>
                  <a:lnTo>
                    <a:pt x="525078" y="289419"/>
                  </a:lnTo>
                  <a:lnTo>
                    <a:pt x="469562" y="289419"/>
                  </a:lnTo>
                  <a:close/>
                  <a:moveTo>
                    <a:pt x="379307" y="241638"/>
                  </a:moveTo>
                  <a:lnTo>
                    <a:pt x="424605" y="241638"/>
                  </a:lnTo>
                  <a:lnTo>
                    <a:pt x="424605" y="289419"/>
                  </a:lnTo>
                  <a:lnTo>
                    <a:pt x="379307" y="289419"/>
                  </a:lnTo>
                  <a:close/>
                  <a:moveTo>
                    <a:pt x="327971" y="241638"/>
                  </a:moveTo>
                  <a:lnTo>
                    <a:pt x="334349" y="241638"/>
                  </a:lnTo>
                  <a:lnTo>
                    <a:pt x="334349" y="289419"/>
                  </a:lnTo>
                  <a:lnTo>
                    <a:pt x="317502" y="289419"/>
                  </a:lnTo>
                  <a:close/>
                  <a:moveTo>
                    <a:pt x="955143" y="166475"/>
                  </a:moveTo>
                  <a:lnTo>
                    <a:pt x="961670" y="196261"/>
                  </a:lnTo>
                  <a:lnTo>
                    <a:pt x="955143" y="196261"/>
                  </a:lnTo>
                  <a:close/>
                  <a:moveTo>
                    <a:pt x="857394" y="142292"/>
                  </a:moveTo>
                  <a:lnTo>
                    <a:pt x="910185" y="142292"/>
                  </a:lnTo>
                  <a:lnTo>
                    <a:pt x="910185" y="196261"/>
                  </a:lnTo>
                  <a:lnTo>
                    <a:pt x="857394" y="196261"/>
                  </a:lnTo>
                  <a:close/>
                  <a:moveTo>
                    <a:pt x="758965" y="142292"/>
                  </a:moveTo>
                  <a:lnTo>
                    <a:pt x="812437" y="142292"/>
                  </a:lnTo>
                  <a:lnTo>
                    <a:pt x="812437" y="196261"/>
                  </a:lnTo>
                  <a:lnTo>
                    <a:pt x="758965" y="196261"/>
                  </a:lnTo>
                  <a:close/>
                  <a:moveTo>
                    <a:pt x="664622" y="142292"/>
                  </a:moveTo>
                  <a:lnTo>
                    <a:pt x="714007" y="142292"/>
                  </a:lnTo>
                  <a:lnTo>
                    <a:pt x="714007" y="196261"/>
                  </a:lnTo>
                  <a:lnTo>
                    <a:pt x="664622" y="196261"/>
                  </a:lnTo>
                  <a:close/>
                  <a:moveTo>
                    <a:pt x="570036" y="142292"/>
                  </a:moveTo>
                  <a:lnTo>
                    <a:pt x="619664" y="142292"/>
                  </a:lnTo>
                  <a:lnTo>
                    <a:pt x="619664" y="196261"/>
                  </a:lnTo>
                  <a:lnTo>
                    <a:pt x="570036" y="196261"/>
                  </a:lnTo>
                  <a:close/>
                  <a:moveTo>
                    <a:pt x="469562" y="142292"/>
                  </a:moveTo>
                  <a:lnTo>
                    <a:pt x="525078" y="142292"/>
                  </a:lnTo>
                  <a:lnTo>
                    <a:pt x="525078" y="196261"/>
                  </a:lnTo>
                  <a:lnTo>
                    <a:pt x="469562" y="196261"/>
                  </a:lnTo>
                  <a:close/>
                  <a:moveTo>
                    <a:pt x="379307" y="142292"/>
                  </a:moveTo>
                  <a:lnTo>
                    <a:pt x="424605" y="142292"/>
                  </a:lnTo>
                  <a:lnTo>
                    <a:pt x="424605" y="196261"/>
                  </a:lnTo>
                  <a:lnTo>
                    <a:pt x="379307" y="196261"/>
                  </a:lnTo>
                  <a:close/>
                  <a:moveTo>
                    <a:pt x="857394" y="47071"/>
                  </a:moveTo>
                  <a:lnTo>
                    <a:pt x="910185" y="47071"/>
                  </a:lnTo>
                  <a:lnTo>
                    <a:pt x="910185" y="96915"/>
                  </a:lnTo>
                  <a:lnTo>
                    <a:pt x="857394" y="96915"/>
                  </a:lnTo>
                  <a:close/>
                  <a:moveTo>
                    <a:pt x="758965" y="47071"/>
                  </a:moveTo>
                  <a:lnTo>
                    <a:pt x="812437" y="47071"/>
                  </a:lnTo>
                  <a:lnTo>
                    <a:pt x="812437" y="96915"/>
                  </a:lnTo>
                  <a:lnTo>
                    <a:pt x="758965" y="96915"/>
                  </a:lnTo>
                  <a:close/>
                  <a:moveTo>
                    <a:pt x="664622" y="47071"/>
                  </a:moveTo>
                  <a:lnTo>
                    <a:pt x="714007" y="47071"/>
                  </a:lnTo>
                  <a:lnTo>
                    <a:pt x="714007" y="96915"/>
                  </a:lnTo>
                  <a:lnTo>
                    <a:pt x="664622" y="96915"/>
                  </a:lnTo>
                  <a:close/>
                  <a:moveTo>
                    <a:pt x="570036" y="47071"/>
                  </a:moveTo>
                  <a:lnTo>
                    <a:pt x="619664" y="47071"/>
                  </a:lnTo>
                  <a:lnTo>
                    <a:pt x="619664" y="96915"/>
                  </a:lnTo>
                  <a:lnTo>
                    <a:pt x="570036" y="96915"/>
                  </a:lnTo>
                  <a:close/>
                  <a:moveTo>
                    <a:pt x="469562" y="47071"/>
                  </a:moveTo>
                  <a:lnTo>
                    <a:pt x="525078" y="47071"/>
                  </a:lnTo>
                  <a:lnTo>
                    <a:pt x="525078" y="96915"/>
                  </a:lnTo>
                  <a:lnTo>
                    <a:pt x="469562" y="96915"/>
                  </a:lnTo>
                  <a:close/>
                  <a:moveTo>
                    <a:pt x="379307" y="47071"/>
                  </a:moveTo>
                  <a:lnTo>
                    <a:pt x="424605" y="47071"/>
                  </a:lnTo>
                  <a:lnTo>
                    <a:pt x="424605" y="96915"/>
                  </a:lnTo>
                  <a:lnTo>
                    <a:pt x="379307" y="96915"/>
                  </a:lnTo>
                  <a:close/>
                  <a:moveTo>
                    <a:pt x="857394" y="0"/>
                  </a:moveTo>
                  <a:lnTo>
                    <a:pt x="910185" y="0"/>
                  </a:lnTo>
                  <a:lnTo>
                    <a:pt x="910185" y="1695"/>
                  </a:lnTo>
                  <a:lnTo>
                    <a:pt x="857394" y="1695"/>
                  </a:lnTo>
                  <a:close/>
                  <a:moveTo>
                    <a:pt x="758965" y="0"/>
                  </a:moveTo>
                  <a:lnTo>
                    <a:pt x="812437" y="0"/>
                  </a:lnTo>
                  <a:lnTo>
                    <a:pt x="812437" y="1695"/>
                  </a:lnTo>
                  <a:lnTo>
                    <a:pt x="758965" y="1695"/>
                  </a:lnTo>
                  <a:close/>
                  <a:moveTo>
                    <a:pt x="664622" y="0"/>
                  </a:moveTo>
                  <a:lnTo>
                    <a:pt x="714007" y="0"/>
                  </a:lnTo>
                  <a:lnTo>
                    <a:pt x="714007" y="1695"/>
                  </a:lnTo>
                  <a:lnTo>
                    <a:pt x="664622" y="1695"/>
                  </a:lnTo>
                  <a:close/>
                  <a:moveTo>
                    <a:pt x="570036" y="0"/>
                  </a:moveTo>
                  <a:lnTo>
                    <a:pt x="619664" y="0"/>
                  </a:lnTo>
                  <a:lnTo>
                    <a:pt x="619664" y="1695"/>
                  </a:lnTo>
                  <a:lnTo>
                    <a:pt x="570036" y="1695"/>
                  </a:lnTo>
                  <a:close/>
                  <a:moveTo>
                    <a:pt x="469562" y="0"/>
                  </a:moveTo>
                  <a:lnTo>
                    <a:pt x="525078" y="0"/>
                  </a:lnTo>
                  <a:lnTo>
                    <a:pt x="525078" y="1695"/>
                  </a:lnTo>
                  <a:lnTo>
                    <a:pt x="469562" y="1695"/>
                  </a:lnTo>
                  <a:close/>
                  <a:moveTo>
                    <a:pt x="380915" y="0"/>
                  </a:moveTo>
                  <a:lnTo>
                    <a:pt x="424605" y="0"/>
                  </a:lnTo>
                  <a:lnTo>
                    <a:pt x="424605" y="1695"/>
                  </a:lnTo>
                  <a:lnTo>
                    <a:pt x="380543" y="16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5" name="Google Shape;1345;p9"/>
            <p:cNvGrpSpPr/>
            <p:nvPr/>
          </p:nvGrpSpPr>
          <p:grpSpPr>
            <a:xfrm>
              <a:off x="5752849" y="3313437"/>
              <a:ext cx="1501796" cy="1566725"/>
              <a:chOff x="8029765" y="2386927"/>
              <a:chExt cx="1501796" cy="1566725"/>
            </a:xfrm>
          </p:grpSpPr>
          <p:sp>
            <p:nvSpPr>
              <p:cNvPr id="1346" name="Google Shape;1346;p9"/>
              <p:cNvSpPr/>
              <p:nvPr/>
            </p:nvSpPr>
            <p:spPr>
              <a:xfrm>
                <a:off x="8029765" y="2391973"/>
                <a:ext cx="1501796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8405212" y="2386927"/>
                <a:ext cx="762161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540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48" name="Google Shape;1348;p9"/>
            <p:cNvGrpSpPr/>
            <p:nvPr/>
          </p:nvGrpSpPr>
          <p:grpSpPr>
            <a:xfrm>
              <a:off x="7152406" y="3691581"/>
              <a:ext cx="431702" cy="496632"/>
              <a:chOff x="8781505" y="3784263"/>
              <a:chExt cx="994248" cy="1081751"/>
            </a:xfrm>
          </p:grpSpPr>
          <p:sp>
            <p:nvSpPr>
              <p:cNvPr id="1349" name="Google Shape;1349;p9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31004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55" name="Google Shape;1355;p9"/>
            <p:cNvGrpSpPr/>
            <p:nvPr/>
          </p:nvGrpSpPr>
          <p:grpSpPr>
            <a:xfrm flipH="1">
              <a:off x="5412584" y="3695241"/>
              <a:ext cx="431702" cy="469696"/>
              <a:chOff x="8781505" y="3784263"/>
              <a:chExt cx="994248" cy="1081751"/>
            </a:xfrm>
          </p:grpSpPr>
          <p:sp>
            <p:nvSpPr>
              <p:cNvPr id="1356" name="Google Shape;1356;p9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13888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 flipH="1" rot="-4557825">
              <a:off x="6681042" y="1379734"/>
              <a:ext cx="63084" cy="284058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3" name="Google Shape;1363;p9"/>
            <p:cNvSpPr/>
            <p:nvPr/>
          </p:nvSpPr>
          <p:spPr>
            <a:xfrm flipH="1" rot="-6309573">
              <a:off x="6195531" y="1379044"/>
              <a:ext cx="63096" cy="284114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2 columns">
  <p:cSld name="CUSTOM_3">
    <p:spTree>
      <p:nvGrpSpPr>
        <p:cNvPr id="1364" name="Shape 1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1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66" name="Google Shape;1366;p10"/>
          <p:cNvSpPr txBox="1"/>
          <p:nvPr>
            <p:ph type="title"/>
          </p:nvPr>
        </p:nvSpPr>
        <p:spPr>
          <a:xfrm>
            <a:off x="2613725" y="593375"/>
            <a:ext cx="899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367" name="Google Shape;1367;p10"/>
          <p:cNvSpPr txBox="1"/>
          <p:nvPr>
            <p:ph idx="1" type="body"/>
          </p:nvPr>
        </p:nvSpPr>
        <p:spPr>
          <a:xfrm>
            <a:off x="2613725" y="1750975"/>
            <a:ext cx="4283100" cy="3419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1368" name="Google Shape;1368;p10"/>
          <p:cNvSpPr txBox="1"/>
          <p:nvPr>
            <p:ph idx="2" type="body"/>
          </p:nvPr>
        </p:nvSpPr>
        <p:spPr>
          <a:xfrm>
            <a:off x="7321495" y="1750975"/>
            <a:ext cx="4283100" cy="34194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indent="-381000" lvl="1" marL="914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2pPr>
            <a:lvl3pPr indent="-381000" lvl="2" marL="1371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3pPr>
            <a:lvl4pPr indent="-381000" lvl="3" marL="18288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2400"/>
              <a:buChar char="■"/>
              <a:defRPr sz="2400"/>
            </a:lvl9pPr>
          </a:lstStyle>
          <a:p/>
        </p:txBody>
      </p:sp>
      <p:grpSp>
        <p:nvGrpSpPr>
          <p:cNvPr id="1369" name="Google Shape;1369;p10"/>
          <p:cNvGrpSpPr/>
          <p:nvPr/>
        </p:nvGrpSpPr>
        <p:grpSpPr>
          <a:xfrm flipH="1">
            <a:off x="-5793398" y="6689"/>
            <a:ext cx="11783451" cy="6844629"/>
            <a:chOff x="0" y="-373359"/>
            <a:chExt cx="11919331" cy="7242994"/>
          </a:xfrm>
        </p:grpSpPr>
        <p:sp>
          <p:nvSpPr>
            <p:cNvPr id="1370" name="Google Shape;1370;p10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1" name="Google Shape;1371;p10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rgbClr val="385623"/>
            </a:gs>
            <a:gs pos="19000">
              <a:srgbClr val="385623"/>
            </a:gs>
            <a:gs pos="74000">
              <a:srgbClr val="70AD47"/>
            </a:gs>
            <a:gs pos="100000">
              <a:srgbClr val="70AD47"/>
            </a:gs>
          </a:gsLst>
          <a:lin ang="16198662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 Black"/>
              <a:buNone/>
              <a:defRPr sz="3700">
                <a:solidFill>
                  <a:srgbClr val="FFFFFF"/>
                </a:solidFill>
                <a:latin typeface="Simonetta Black"/>
                <a:ea typeface="Simonetta Black"/>
                <a:cs typeface="Simonetta Black"/>
                <a:sym typeface="Simonetta Black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Simonetta"/>
              <a:buNone/>
              <a:defRPr sz="3700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ind Madurai"/>
              <a:buChar char="●"/>
              <a:defRPr sz="24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1pPr>
            <a:lvl2pPr indent="-349250" lvl="1" marL="914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○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2pPr>
            <a:lvl3pPr indent="-349250" lvl="2" marL="1371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■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3pPr>
            <a:lvl4pPr indent="-349250" lvl="3" marL="18288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●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4pPr>
            <a:lvl5pPr indent="-349250" lvl="4" marL="22860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○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5pPr>
            <a:lvl6pPr indent="-349250" lvl="5" marL="27432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■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6pPr>
            <a:lvl7pPr indent="-349250" lvl="6" marL="32004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●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7pPr>
            <a:lvl8pPr indent="-349250" lvl="7" marL="365760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ind Madurai"/>
              <a:buChar char="○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8pPr>
            <a:lvl9pPr indent="-349250" lvl="8" marL="411480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rgbClr val="FFFFFF"/>
              </a:buClr>
              <a:buSzPts val="1900"/>
              <a:buFont typeface="Hind Madurai"/>
              <a:buChar char="■"/>
              <a:defRPr sz="1900">
                <a:solidFill>
                  <a:srgbClr val="FFFFFF"/>
                </a:solidFill>
                <a:latin typeface="Hind Madurai"/>
                <a:ea typeface="Hind Madurai"/>
                <a:cs typeface="Hind Madurai"/>
                <a:sym typeface="Hind Madura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8350" y="-8725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solidFill>
                <a:srgbClr val="FFFFFF"/>
              </a:solidFill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slidesmania.com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3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p15"/>
          <p:cNvSpPr txBox="1"/>
          <p:nvPr>
            <p:ph type="ctrTitle"/>
          </p:nvPr>
        </p:nvSpPr>
        <p:spPr>
          <a:xfrm>
            <a:off x="4214900" y="961275"/>
            <a:ext cx="7588800" cy="22269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b" bIns="121900" lIns="121900" spcFirstLastPara="1" rIns="121900" wrap="square" tIns="1219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Here goes your presentation title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24"/>
          <p:cNvSpPr txBox="1"/>
          <p:nvPr>
            <p:ph idx="4294967295" type="title"/>
          </p:nvPr>
        </p:nvSpPr>
        <p:spPr>
          <a:xfrm>
            <a:off x="6695150" y="1228100"/>
            <a:ext cx="4557000" cy="12072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/>
              <a:t>Thank you!</a:t>
            </a:r>
            <a:endParaRPr sz="96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25"/>
          <p:cNvSpPr txBox="1"/>
          <p:nvPr>
            <p:ph type="title"/>
          </p:nvPr>
        </p:nvSpPr>
        <p:spPr>
          <a:xfrm>
            <a:off x="415600" y="593375"/>
            <a:ext cx="31602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Editable Icons.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568" name="Google Shape;1568;p25"/>
          <p:cNvGrpSpPr/>
          <p:nvPr/>
        </p:nvGrpSpPr>
        <p:grpSpPr>
          <a:xfrm>
            <a:off x="5309112" y="1492747"/>
            <a:ext cx="405160" cy="265644"/>
            <a:chOff x="4797800" y="1994125"/>
            <a:chExt cx="306475" cy="186025"/>
          </a:xfrm>
        </p:grpSpPr>
        <p:sp>
          <p:nvSpPr>
            <p:cNvPr id="1569" name="Google Shape;1569;p25"/>
            <p:cNvSpPr/>
            <p:nvPr/>
          </p:nvSpPr>
          <p:spPr>
            <a:xfrm>
              <a:off x="4837950" y="1994125"/>
              <a:ext cx="226175" cy="152575"/>
            </a:xfrm>
            <a:custGeom>
              <a:rect b="b" l="l" r="r" t="t"/>
              <a:pathLst>
                <a:path extrusionOk="0" h="6103" w="9047">
                  <a:moveTo>
                    <a:pt x="8244" y="786"/>
                  </a:moveTo>
                  <a:lnTo>
                    <a:pt x="8244" y="5318"/>
                  </a:lnTo>
                  <a:lnTo>
                    <a:pt x="803" y="5318"/>
                  </a:lnTo>
                  <a:lnTo>
                    <a:pt x="803" y="786"/>
                  </a:lnTo>
                  <a:close/>
                  <a:moveTo>
                    <a:pt x="536" y="1"/>
                  </a:moveTo>
                  <a:cubicBezTo>
                    <a:pt x="232" y="1"/>
                    <a:pt x="0" y="233"/>
                    <a:pt x="0" y="518"/>
                  </a:cubicBezTo>
                  <a:lnTo>
                    <a:pt x="0" y="6103"/>
                  </a:lnTo>
                  <a:lnTo>
                    <a:pt x="9047" y="6103"/>
                  </a:lnTo>
                  <a:lnTo>
                    <a:pt x="9047" y="518"/>
                  </a:lnTo>
                  <a:cubicBezTo>
                    <a:pt x="9047" y="233"/>
                    <a:pt x="8815" y="1"/>
                    <a:pt x="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25"/>
            <p:cNvSpPr/>
            <p:nvPr/>
          </p:nvSpPr>
          <p:spPr>
            <a:xfrm>
              <a:off x="4797800" y="2160075"/>
              <a:ext cx="306475" cy="20075"/>
            </a:xfrm>
            <a:custGeom>
              <a:rect b="b" l="l" r="r" t="t"/>
              <a:pathLst>
                <a:path extrusionOk="0" h="803" w="12259">
                  <a:moveTo>
                    <a:pt x="1" y="0"/>
                  </a:moveTo>
                  <a:lnTo>
                    <a:pt x="1" y="268"/>
                  </a:lnTo>
                  <a:cubicBezTo>
                    <a:pt x="1" y="571"/>
                    <a:pt x="250" y="803"/>
                    <a:pt x="536" y="803"/>
                  </a:cubicBezTo>
                  <a:lnTo>
                    <a:pt x="11723" y="803"/>
                  </a:lnTo>
                  <a:cubicBezTo>
                    <a:pt x="12026" y="803"/>
                    <a:pt x="12258" y="571"/>
                    <a:pt x="12258" y="268"/>
                  </a:cubicBezTo>
                  <a:lnTo>
                    <a:pt x="12258" y="0"/>
                  </a:lnTo>
                  <a:lnTo>
                    <a:pt x="6923" y="0"/>
                  </a:lnTo>
                  <a:lnTo>
                    <a:pt x="6923" y="125"/>
                  </a:lnTo>
                  <a:cubicBezTo>
                    <a:pt x="6923" y="214"/>
                    <a:pt x="6870" y="268"/>
                    <a:pt x="6799" y="268"/>
                  </a:cubicBezTo>
                  <a:lnTo>
                    <a:pt x="5460" y="268"/>
                  </a:lnTo>
                  <a:cubicBezTo>
                    <a:pt x="5389" y="268"/>
                    <a:pt x="5336" y="214"/>
                    <a:pt x="5336" y="125"/>
                  </a:cubicBezTo>
                  <a:lnTo>
                    <a:pt x="53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71" name="Google Shape;1571;p25"/>
          <p:cNvSpPr/>
          <p:nvPr/>
        </p:nvSpPr>
        <p:spPr>
          <a:xfrm>
            <a:off x="4751906" y="1509558"/>
            <a:ext cx="351487" cy="322978"/>
          </a:xfrm>
          <a:custGeom>
            <a:rect b="b" l="l" r="r" t="t"/>
            <a:pathLst>
              <a:path extrusionOk="0" h="9047" w="10635">
                <a:moveTo>
                  <a:pt x="9850" y="803"/>
                </a:moveTo>
                <a:lnTo>
                  <a:pt x="9850" y="6656"/>
                </a:lnTo>
                <a:lnTo>
                  <a:pt x="804" y="6656"/>
                </a:lnTo>
                <a:lnTo>
                  <a:pt x="804" y="803"/>
                </a:lnTo>
                <a:close/>
                <a:moveTo>
                  <a:pt x="536" y="0"/>
                </a:moveTo>
                <a:cubicBezTo>
                  <a:pt x="250" y="0"/>
                  <a:pt x="1" y="250"/>
                  <a:pt x="1" y="536"/>
                </a:cubicBezTo>
                <a:lnTo>
                  <a:pt x="1" y="6923"/>
                </a:lnTo>
                <a:cubicBezTo>
                  <a:pt x="1" y="7227"/>
                  <a:pt x="250" y="7459"/>
                  <a:pt x="536" y="7459"/>
                </a:cubicBezTo>
                <a:lnTo>
                  <a:pt x="4265" y="7459"/>
                </a:lnTo>
                <a:lnTo>
                  <a:pt x="4265" y="8261"/>
                </a:lnTo>
                <a:lnTo>
                  <a:pt x="2927" y="8261"/>
                </a:lnTo>
                <a:lnTo>
                  <a:pt x="2927" y="9047"/>
                </a:lnTo>
                <a:lnTo>
                  <a:pt x="7709" y="9047"/>
                </a:lnTo>
                <a:lnTo>
                  <a:pt x="7709" y="8261"/>
                </a:lnTo>
                <a:lnTo>
                  <a:pt x="6388" y="8261"/>
                </a:lnTo>
                <a:lnTo>
                  <a:pt x="6388" y="7459"/>
                </a:lnTo>
                <a:lnTo>
                  <a:pt x="10100" y="7459"/>
                </a:lnTo>
                <a:cubicBezTo>
                  <a:pt x="10403" y="7459"/>
                  <a:pt x="10635" y="7227"/>
                  <a:pt x="10635" y="6923"/>
                </a:cubicBezTo>
                <a:lnTo>
                  <a:pt x="10635" y="536"/>
                </a:lnTo>
                <a:cubicBezTo>
                  <a:pt x="10635" y="250"/>
                  <a:pt x="10403" y="0"/>
                  <a:pt x="1010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2" name="Google Shape;1572;p25"/>
          <p:cNvSpPr/>
          <p:nvPr/>
        </p:nvSpPr>
        <p:spPr>
          <a:xfrm>
            <a:off x="4336818" y="1422183"/>
            <a:ext cx="211156" cy="417262"/>
          </a:xfrm>
          <a:custGeom>
            <a:rect b="b" l="l" r="r" t="t"/>
            <a:pathLst>
              <a:path extrusionOk="0" h="11688" w="6389">
                <a:moveTo>
                  <a:pt x="3730" y="518"/>
                </a:moveTo>
                <a:cubicBezTo>
                  <a:pt x="3873" y="518"/>
                  <a:pt x="3998" y="643"/>
                  <a:pt x="3998" y="785"/>
                </a:cubicBezTo>
                <a:cubicBezTo>
                  <a:pt x="3998" y="946"/>
                  <a:pt x="3873" y="1053"/>
                  <a:pt x="3730" y="1053"/>
                </a:cubicBezTo>
                <a:lnTo>
                  <a:pt x="2659" y="1053"/>
                </a:lnTo>
                <a:cubicBezTo>
                  <a:pt x="2517" y="1053"/>
                  <a:pt x="2392" y="946"/>
                  <a:pt x="2392" y="785"/>
                </a:cubicBezTo>
                <a:cubicBezTo>
                  <a:pt x="2392" y="643"/>
                  <a:pt x="2517" y="518"/>
                  <a:pt x="2659" y="518"/>
                </a:cubicBezTo>
                <a:close/>
                <a:moveTo>
                  <a:pt x="5586" y="1588"/>
                </a:moveTo>
                <a:lnTo>
                  <a:pt x="5586" y="10099"/>
                </a:lnTo>
                <a:lnTo>
                  <a:pt x="804" y="10099"/>
                </a:lnTo>
                <a:lnTo>
                  <a:pt x="804" y="1588"/>
                </a:lnTo>
                <a:close/>
                <a:moveTo>
                  <a:pt x="268" y="0"/>
                </a:moveTo>
                <a:cubicBezTo>
                  <a:pt x="126" y="0"/>
                  <a:pt x="1" y="125"/>
                  <a:pt x="1" y="250"/>
                </a:cubicBezTo>
                <a:lnTo>
                  <a:pt x="1" y="11420"/>
                </a:lnTo>
                <a:cubicBezTo>
                  <a:pt x="1" y="11562"/>
                  <a:pt x="126" y="11687"/>
                  <a:pt x="268" y="11687"/>
                </a:cubicBezTo>
                <a:lnTo>
                  <a:pt x="6121" y="11687"/>
                </a:lnTo>
                <a:cubicBezTo>
                  <a:pt x="6264" y="11687"/>
                  <a:pt x="6388" y="11562"/>
                  <a:pt x="6388" y="11420"/>
                </a:cubicBezTo>
                <a:lnTo>
                  <a:pt x="6388" y="250"/>
                </a:lnTo>
                <a:cubicBezTo>
                  <a:pt x="6388" y="125"/>
                  <a:pt x="6264" y="0"/>
                  <a:pt x="612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3" name="Google Shape;1573;p25"/>
          <p:cNvSpPr/>
          <p:nvPr/>
        </p:nvSpPr>
        <p:spPr>
          <a:xfrm>
            <a:off x="5863850" y="1493294"/>
            <a:ext cx="352082" cy="265644"/>
          </a:xfrm>
          <a:custGeom>
            <a:rect b="b" l="l" r="r" t="t"/>
            <a:pathLst>
              <a:path extrusionOk="0" h="7441" w="10653">
                <a:moveTo>
                  <a:pt x="5317" y="268"/>
                </a:moveTo>
                <a:cubicBezTo>
                  <a:pt x="5406" y="268"/>
                  <a:pt x="5460" y="322"/>
                  <a:pt x="5460" y="393"/>
                </a:cubicBezTo>
                <a:cubicBezTo>
                  <a:pt x="5460" y="482"/>
                  <a:pt x="5406" y="518"/>
                  <a:pt x="5317" y="518"/>
                </a:cubicBezTo>
                <a:cubicBezTo>
                  <a:pt x="5246" y="518"/>
                  <a:pt x="5192" y="482"/>
                  <a:pt x="5192" y="393"/>
                </a:cubicBezTo>
                <a:cubicBezTo>
                  <a:pt x="5192" y="322"/>
                  <a:pt x="5246" y="268"/>
                  <a:pt x="5317" y="268"/>
                </a:cubicBezTo>
                <a:close/>
                <a:moveTo>
                  <a:pt x="9849" y="786"/>
                </a:moveTo>
                <a:lnTo>
                  <a:pt x="9849" y="6638"/>
                </a:lnTo>
                <a:lnTo>
                  <a:pt x="785" y="6638"/>
                </a:lnTo>
                <a:lnTo>
                  <a:pt x="785" y="786"/>
                </a:lnTo>
                <a:close/>
                <a:moveTo>
                  <a:pt x="5977" y="6906"/>
                </a:moveTo>
                <a:cubicBezTo>
                  <a:pt x="6067" y="6906"/>
                  <a:pt x="6120" y="6959"/>
                  <a:pt x="6120" y="7031"/>
                </a:cubicBezTo>
                <a:cubicBezTo>
                  <a:pt x="6120" y="7120"/>
                  <a:pt x="6067" y="7173"/>
                  <a:pt x="5977" y="7173"/>
                </a:cubicBezTo>
                <a:lnTo>
                  <a:pt x="4657" y="7173"/>
                </a:lnTo>
                <a:cubicBezTo>
                  <a:pt x="4586" y="7173"/>
                  <a:pt x="4514" y="7120"/>
                  <a:pt x="4514" y="7031"/>
                </a:cubicBezTo>
                <a:cubicBezTo>
                  <a:pt x="4514" y="6959"/>
                  <a:pt x="4586" y="6906"/>
                  <a:pt x="4657" y="6906"/>
                </a:cubicBezTo>
                <a:close/>
                <a:moveTo>
                  <a:pt x="535" y="1"/>
                </a:moveTo>
                <a:cubicBezTo>
                  <a:pt x="232" y="1"/>
                  <a:pt x="0" y="233"/>
                  <a:pt x="0" y="518"/>
                </a:cubicBezTo>
                <a:lnTo>
                  <a:pt x="0" y="6906"/>
                </a:lnTo>
                <a:cubicBezTo>
                  <a:pt x="0" y="7209"/>
                  <a:pt x="232" y="7441"/>
                  <a:pt x="535" y="7441"/>
                </a:cubicBezTo>
                <a:lnTo>
                  <a:pt x="10117" y="7441"/>
                </a:lnTo>
                <a:cubicBezTo>
                  <a:pt x="10402" y="7441"/>
                  <a:pt x="10652" y="7209"/>
                  <a:pt x="10652" y="6906"/>
                </a:cubicBezTo>
                <a:lnTo>
                  <a:pt x="10652" y="518"/>
                </a:lnTo>
                <a:cubicBezTo>
                  <a:pt x="10652" y="233"/>
                  <a:pt x="10402" y="1"/>
                  <a:pt x="1011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4" name="Google Shape;1574;p25"/>
          <p:cNvSpPr/>
          <p:nvPr/>
        </p:nvSpPr>
        <p:spPr>
          <a:xfrm>
            <a:off x="6367353" y="1448392"/>
            <a:ext cx="333805" cy="355465"/>
          </a:xfrm>
          <a:custGeom>
            <a:rect b="b" l="l" r="r" t="t"/>
            <a:pathLst>
              <a:path extrusionOk="0" h="9957" w="10100">
                <a:moveTo>
                  <a:pt x="8762" y="1464"/>
                </a:moveTo>
                <a:lnTo>
                  <a:pt x="8762" y="6245"/>
                </a:lnTo>
                <a:lnTo>
                  <a:pt x="1321" y="6245"/>
                </a:lnTo>
                <a:lnTo>
                  <a:pt x="1321" y="1464"/>
                </a:lnTo>
                <a:close/>
                <a:moveTo>
                  <a:pt x="5050" y="0"/>
                </a:moveTo>
                <a:cubicBezTo>
                  <a:pt x="4907" y="0"/>
                  <a:pt x="4783" y="125"/>
                  <a:pt x="4783" y="268"/>
                </a:cubicBezTo>
                <a:lnTo>
                  <a:pt x="4783" y="536"/>
                </a:lnTo>
                <a:lnTo>
                  <a:pt x="251" y="536"/>
                </a:lnTo>
                <a:cubicBezTo>
                  <a:pt x="126" y="536"/>
                  <a:pt x="1" y="661"/>
                  <a:pt x="1" y="803"/>
                </a:cubicBezTo>
                <a:cubicBezTo>
                  <a:pt x="1" y="946"/>
                  <a:pt x="126" y="1053"/>
                  <a:pt x="251" y="1053"/>
                </a:cubicBezTo>
                <a:lnTo>
                  <a:pt x="518" y="1053"/>
                </a:lnTo>
                <a:lnTo>
                  <a:pt x="518" y="6513"/>
                </a:lnTo>
                <a:lnTo>
                  <a:pt x="251" y="6513"/>
                </a:lnTo>
                <a:cubicBezTo>
                  <a:pt x="126" y="6513"/>
                  <a:pt x="1" y="6638"/>
                  <a:pt x="1" y="6781"/>
                </a:cubicBezTo>
                <a:cubicBezTo>
                  <a:pt x="1" y="6923"/>
                  <a:pt x="126" y="7048"/>
                  <a:pt x="251" y="7048"/>
                </a:cubicBezTo>
                <a:lnTo>
                  <a:pt x="4319" y="7048"/>
                </a:lnTo>
                <a:lnTo>
                  <a:pt x="2285" y="9100"/>
                </a:lnTo>
                <a:cubicBezTo>
                  <a:pt x="2178" y="9207"/>
                  <a:pt x="2178" y="9368"/>
                  <a:pt x="2285" y="9475"/>
                </a:cubicBezTo>
                <a:cubicBezTo>
                  <a:pt x="2338" y="9528"/>
                  <a:pt x="2405" y="9555"/>
                  <a:pt x="2472" y="9555"/>
                </a:cubicBezTo>
                <a:cubicBezTo>
                  <a:pt x="2539" y="9555"/>
                  <a:pt x="2606" y="9528"/>
                  <a:pt x="2659" y="9475"/>
                </a:cubicBezTo>
                <a:lnTo>
                  <a:pt x="4783" y="7334"/>
                </a:lnTo>
                <a:lnTo>
                  <a:pt x="4783" y="9707"/>
                </a:lnTo>
                <a:cubicBezTo>
                  <a:pt x="4783" y="9850"/>
                  <a:pt x="4907" y="9957"/>
                  <a:pt x="5050" y="9957"/>
                </a:cubicBezTo>
                <a:cubicBezTo>
                  <a:pt x="5193" y="9957"/>
                  <a:pt x="5318" y="9850"/>
                  <a:pt x="5318" y="9707"/>
                </a:cubicBezTo>
                <a:lnTo>
                  <a:pt x="5318" y="7334"/>
                </a:lnTo>
                <a:lnTo>
                  <a:pt x="7441" y="9475"/>
                </a:lnTo>
                <a:cubicBezTo>
                  <a:pt x="7495" y="9520"/>
                  <a:pt x="7562" y="9542"/>
                  <a:pt x="7628" y="9542"/>
                </a:cubicBezTo>
                <a:cubicBezTo>
                  <a:pt x="7695" y="9542"/>
                  <a:pt x="7762" y="9520"/>
                  <a:pt x="7816" y="9475"/>
                </a:cubicBezTo>
                <a:cubicBezTo>
                  <a:pt x="7923" y="9350"/>
                  <a:pt x="7923" y="9189"/>
                  <a:pt x="7816" y="9082"/>
                </a:cubicBezTo>
                <a:lnTo>
                  <a:pt x="5782" y="7048"/>
                </a:lnTo>
                <a:lnTo>
                  <a:pt x="9832" y="7048"/>
                </a:lnTo>
                <a:cubicBezTo>
                  <a:pt x="9975" y="7048"/>
                  <a:pt x="10100" y="6923"/>
                  <a:pt x="10100" y="6781"/>
                </a:cubicBezTo>
                <a:cubicBezTo>
                  <a:pt x="10100" y="6638"/>
                  <a:pt x="9975" y="6513"/>
                  <a:pt x="9832" y="6513"/>
                </a:cubicBezTo>
                <a:lnTo>
                  <a:pt x="9564" y="6513"/>
                </a:lnTo>
                <a:lnTo>
                  <a:pt x="9564" y="1053"/>
                </a:lnTo>
                <a:lnTo>
                  <a:pt x="9832" y="1053"/>
                </a:lnTo>
                <a:cubicBezTo>
                  <a:pt x="9975" y="1053"/>
                  <a:pt x="10100" y="946"/>
                  <a:pt x="10100" y="803"/>
                </a:cubicBezTo>
                <a:cubicBezTo>
                  <a:pt x="10100" y="661"/>
                  <a:pt x="9975" y="536"/>
                  <a:pt x="9832" y="536"/>
                </a:cubicBezTo>
                <a:lnTo>
                  <a:pt x="5318" y="536"/>
                </a:lnTo>
                <a:lnTo>
                  <a:pt x="5318" y="268"/>
                </a:lnTo>
                <a:cubicBezTo>
                  <a:pt x="5318" y="125"/>
                  <a:pt x="5193" y="0"/>
                  <a:pt x="505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5" name="Google Shape;1575;p25"/>
          <p:cNvSpPr/>
          <p:nvPr/>
        </p:nvSpPr>
        <p:spPr>
          <a:xfrm>
            <a:off x="7356667" y="1483671"/>
            <a:ext cx="299003" cy="294311"/>
          </a:xfrm>
          <a:custGeom>
            <a:rect b="b" l="l" r="r" t="t"/>
            <a:pathLst>
              <a:path extrusionOk="0" h="8244" w="9047">
                <a:moveTo>
                  <a:pt x="464" y="1"/>
                </a:moveTo>
                <a:cubicBezTo>
                  <a:pt x="196" y="1"/>
                  <a:pt x="0" y="215"/>
                  <a:pt x="0" y="464"/>
                </a:cubicBezTo>
                <a:lnTo>
                  <a:pt x="0" y="5960"/>
                </a:lnTo>
                <a:cubicBezTo>
                  <a:pt x="0" y="6210"/>
                  <a:pt x="196" y="6406"/>
                  <a:pt x="464" y="6406"/>
                </a:cubicBezTo>
                <a:lnTo>
                  <a:pt x="5424" y="6406"/>
                </a:lnTo>
                <a:lnTo>
                  <a:pt x="7244" y="8244"/>
                </a:lnTo>
                <a:lnTo>
                  <a:pt x="7244" y="6424"/>
                </a:lnTo>
                <a:lnTo>
                  <a:pt x="8600" y="6424"/>
                </a:lnTo>
                <a:cubicBezTo>
                  <a:pt x="8850" y="6424"/>
                  <a:pt x="9046" y="6210"/>
                  <a:pt x="9046" y="5960"/>
                </a:cubicBezTo>
                <a:lnTo>
                  <a:pt x="9046" y="464"/>
                </a:lnTo>
                <a:cubicBezTo>
                  <a:pt x="9046" y="215"/>
                  <a:pt x="8850" y="1"/>
                  <a:pt x="860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76" name="Google Shape;1576;p25"/>
          <p:cNvGrpSpPr/>
          <p:nvPr/>
        </p:nvGrpSpPr>
        <p:grpSpPr>
          <a:xfrm>
            <a:off x="7902398" y="1496897"/>
            <a:ext cx="352082" cy="266286"/>
            <a:chOff x="4250025" y="2848800"/>
            <a:chExt cx="266325" cy="186475"/>
          </a:xfrm>
        </p:grpSpPr>
        <p:sp>
          <p:nvSpPr>
            <p:cNvPr id="1577" name="Google Shape;1577;p25"/>
            <p:cNvSpPr/>
            <p:nvPr/>
          </p:nvSpPr>
          <p:spPr>
            <a:xfrm>
              <a:off x="4250025" y="2848800"/>
              <a:ext cx="166425" cy="149900"/>
            </a:xfrm>
            <a:custGeom>
              <a:rect b="b" l="l" r="r" t="t"/>
              <a:pathLst>
                <a:path extrusionOk="0" h="5996" w="6657">
                  <a:moveTo>
                    <a:pt x="536" y="0"/>
                  </a:moveTo>
                  <a:cubicBezTo>
                    <a:pt x="233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3" y="4657"/>
                    <a:pt x="536" y="4657"/>
                  </a:cubicBezTo>
                  <a:lnTo>
                    <a:pt x="1321" y="4657"/>
                  </a:lnTo>
                  <a:lnTo>
                    <a:pt x="1321" y="5995"/>
                  </a:lnTo>
                  <a:lnTo>
                    <a:pt x="2659" y="4657"/>
                  </a:lnTo>
                  <a:lnTo>
                    <a:pt x="3462" y="4657"/>
                  </a:lnTo>
                  <a:lnTo>
                    <a:pt x="3462" y="1998"/>
                  </a:lnTo>
                  <a:cubicBezTo>
                    <a:pt x="3462" y="1427"/>
                    <a:pt x="3944" y="928"/>
                    <a:pt x="4515" y="928"/>
                  </a:cubicBezTo>
                  <a:lnTo>
                    <a:pt x="6656" y="928"/>
                  </a:ln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25"/>
            <p:cNvSpPr/>
            <p:nvPr/>
          </p:nvSpPr>
          <p:spPr>
            <a:xfrm>
              <a:off x="4349950" y="2885375"/>
              <a:ext cx="166400" cy="149900"/>
            </a:xfrm>
            <a:custGeom>
              <a:rect b="b" l="l" r="r" t="t"/>
              <a:pathLst>
                <a:path extrusionOk="0" h="5996" w="6656">
                  <a:moveTo>
                    <a:pt x="518" y="0"/>
                  </a:moveTo>
                  <a:cubicBezTo>
                    <a:pt x="232" y="0"/>
                    <a:pt x="1" y="250"/>
                    <a:pt x="1" y="535"/>
                  </a:cubicBezTo>
                  <a:lnTo>
                    <a:pt x="1" y="4122"/>
                  </a:lnTo>
                  <a:cubicBezTo>
                    <a:pt x="1" y="4425"/>
                    <a:pt x="232" y="4657"/>
                    <a:pt x="518" y="4657"/>
                  </a:cubicBezTo>
                  <a:lnTo>
                    <a:pt x="3979" y="4657"/>
                  </a:lnTo>
                  <a:lnTo>
                    <a:pt x="5318" y="5995"/>
                  </a:lnTo>
                  <a:lnTo>
                    <a:pt x="5318" y="4657"/>
                  </a:lnTo>
                  <a:lnTo>
                    <a:pt x="6121" y="4657"/>
                  </a:lnTo>
                  <a:cubicBezTo>
                    <a:pt x="6424" y="4657"/>
                    <a:pt x="6656" y="4425"/>
                    <a:pt x="6656" y="4122"/>
                  </a:cubicBezTo>
                  <a:lnTo>
                    <a:pt x="6656" y="535"/>
                  </a:lnTo>
                  <a:cubicBezTo>
                    <a:pt x="6656" y="250"/>
                    <a:pt x="6424" y="0"/>
                    <a:pt x="61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79" name="Google Shape;1579;p25"/>
          <p:cNvGrpSpPr/>
          <p:nvPr/>
        </p:nvGrpSpPr>
        <p:grpSpPr>
          <a:xfrm>
            <a:off x="8499746" y="1459305"/>
            <a:ext cx="343224" cy="342077"/>
            <a:chOff x="4707700" y="2822475"/>
            <a:chExt cx="259625" cy="239550"/>
          </a:xfrm>
        </p:grpSpPr>
        <p:sp>
          <p:nvSpPr>
            <p:cNvPr id="1580" name="Google Shape;1580;p25"/>
            <p:cNvSpPr/>
            <p:nvPr/>
          </p:nvSpPr>
          <p:spPr>
            <a:xfrm>
              <a:off x="4707700" y="2822475"/>
              <a:ext cx="259625" cy="176225"/>
            </a:xfrm>
            <a:custGeom>
              <a:rect b="b" l="l" r="r" t="t"/>
              <a:pathLst>
                <a:path extrusionOk="0" h="7049" w="10385">
                  <a:moveTo>
                    <a:pt x="5335" y="0"/>
                  </a:moveTo>
                  <a:cubicBezTo>
                    <a:pt x="4729" y="0"/>
                    <a:pt x="4193" y="429"/>
                    <a:pt x="4051" y="1000"/>
                  </a:cubicBezTo>
                  <a:cubicBezTo>
                    <a:pt x="3801" y="643"/>
                    <a:pt x="3408" y="393"/>
                    <a:pt x="2944" y="393"/>
                  </a:cubicBezTo>
                  <a:cubicBezTo>
                    <a:pt x="2195" y="393"/>
                    <a:pt x="1606" y="1000"/>
                    <a:pt x="1606" y="1731"/>
                  </a:cubicBezTo>
                  <a:cubicBezTo>
                    <a:pt x="1606" y="1838"/>
                    <a:pt x="1624" y="1927"/>
                    <a:pt x="1642" y="2034"/>
                  </a:cubicBezTo>
                  <a:cubicBezTo>
                    <a:pt x="1535" y="1999"/>
                    <a:pt x="1446" y="1981"/>
                    <a:pt x="1339" y="1981"/>
                  </a:cubicBezTo>
                  <a:cubicBezTo>
                    <a:pt x="607" y="1981"/>
                    <a:pt x="0" y="2588"/>
                    <a:pt x="0" y="3319"/>
                  </a:cubicBezTo>
                  <a:cubicBezTo>
                    <a:pt x="0" y="4051"/>
                    <a:pt x="607" y="4657"/>
                    <a:pt x="1339" y="4657"/>
                  </a:cubicBezTo>
                  <a:lnTo>
                    <a:pt x="1356" y="4657"/>
                  </a:lnTo>
                  <a:cubicBezTo>
                    <a:pt x="1428" y="5335"/>
                    <a:pt x="1999" y="5853"/>
                    <a:pt x="2677" y="5853"/>
                  </a:cubicBezTo>
                  <a:cubicBezTo>
                    <a:pt x="2980" y="5853"/>
                    <a:pt x="3266" y="5746"/>
                    <a:pt x="3480" y="5567"/>
                  </a:cubicBezTo>
                  <a:lnTo>
                    <a:pt x="3480" y="5567"/>
                  </a:lnTo>
                  <a:cubicBezTo>
                    <a:pt x="3480" y="5621"/>
                    <a:pt x="3462" y="5656"/>
                    <a:pt x="3462" y="5710"/>
                  </a:cubicBezTo>
                  <a:cubicBezTo>
                    <a:pt x="3462" y="6442"/>
                    <a:pt x="4068" y="7048"/>
                    <a:pt x="4800" y="7048"/>
                  </a:cubicBezTo>
                  <a:cubicBezTo>
                    <a:pt x="5496" y="7048"/>
                    <a:pt x="6067" y="6513"/>
                    <a:pt x="6138" y="5835"/>
                  </a:cubicBezTo>
                  <a:cubicBezTo>
                    <a:pt x="6370" y="6174"/>
                    <a:pt x="6763" y="6388"/>
                    <a:pt x="7191" y="6388"/>
                  </a:cubicBezTo>
                  <a:cubicBezTo>
                    <a:pt x="7922" y="6388"/>
                    <a:pt x="8529" y="5781"/>
                    <a:pt x="8529" y="5050"/>
                  </a:cubicBezTo>
                  <a:lnTo>
                    <a:pt x="8529" y="4925"/>
                  </a:lnTo>
                  <a:cubicBezTo>
                    <a:pt x="8690" y="4996"/>
                    <a:pt x="8868" y="5050"/>
                    <a:pt x="9064" y="5050"/>
                  </a:cubicBezTo>
                  <a:cubicBezTo>
                    <a:pt x="9796" y="5050"/>
                    <a:pt x="10385" y="4443"/>
                    <a:pt x="10385" y="3712"/>
                  </a:cubicBezTo>
                  <a:cubicBezTo>
                    <a:pt x="10385" y="2980"/>
                    <a:pt x="9796" y="2391"/>
                    <a:pt x="9064" y="2391"/>
                  </a:cubicBezTo>
                  <a:cubicBezTo>
                    <a:pt x="8957" y="2391"/>
                    <a:pt x="8868" y="2409"/>
                    <a:pt x="8761" y="2427"/>
                  </a:cubicBezTo>
                  <a:cubicBezTo>
                    <a:pt x="8779" y="2338"/>
                    <a:pt x="8797" y="2231"/>
                    <a:pt x="8797" y="2124"/>
                  </a:cubicBezTo>
                  <a:cubicBezTo>
                    <a:pt x="8797" y="1392"/>
                    <a:pt x="8190" y="785"/>
                    <a:pt x="7459" y="785"/>
                  </a:cubicBezTo>
                  <a:cubicBezTo>
                    <a:pt x="7155" y="785"/>
                    <a:pt x="6870" y="892"/>
                    <a:pt x="6638" y="1071"/>
                  </a:cubicBezTo>
                  <a:cubicBezTo>
                    <a:pt x="6531" y="464"/>
                    <a:pt x="5995" y="0"/>
                    <a:pt x="53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25"/>
            <p:cNvSpPr/>
            <p:nvPr/>
          </p:nvSpPr>
          <p:spPr>
            <a:xfrm>
              <a:off x="4754525" y="29919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804" y="1"/>
                  </a:moveTo>
                  <a:cubicBezTo>
                    <a:pt x="358" y="1"/>
                    <a:pt x="1" y="357"/>
                    <a:pt x="1" y="803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32" y="1589"/>
                    <a:pt x="1589" y="1232"/>
                    <a:pt x="1589" y="803"/>
                  </a:cubicBezTo>
                  <a:cubicBezTo>
                    <a:pt x="1589" y="357"/>
                    <a:pt x="1232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25"/>
            <p:cNvSpPr/>
            <p:nvPr/>
          </p:nvSpPr>
          <p:spPr>
            <a:xfrm>
              <a:off x="4719750" y="3031675"/>
              <a:ext cx="29900" cy="30350"/>
            </a:xfrm>
            <a:custGeom>
              <a:rect b="b" l="l" r="r" t="t"/>
              <a:pathLst>
                <a:path extrusionOk="0" h="1214" w="1196">
                  <a:moveTo>
                    <a:pt x="589" y="1"/>
                  </a:moveTo>
                  <a:cubicBezTo>
                    <a:pt x="268" y="1"/>
                    <a:pt x="0" y="286"/>
                    <a:pt x="0" y="607"/>
                  </a:cubicBezTo>
                  <a:cubicBezTo>
                    <a:pt x="0" y="946"/>
                    <a:pt x="268" y="1214"/>
                    <a:pt x="589" y="1214"/>
                  </a:cubicBezTo>
                  <a:cubicBezTo>
                    <a:pt x="928" y="1214"/>
                    <a:pt x="1196" y="946"/>
                    <a:pt x="1196" y="607"/>
                  </a:cubicBezTo>
                  <a:cubicBezTo>
                    <a:pt x="1196" y="286"/>
                    <a:pt x="928" y="1"/>
                    <a:pt x="58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3" name="Google Shape;1583;p25"/>
          <p:cNvSpPr/>
          <p:nvPr/>
        </p:nvSpPr>
        <p:spPr>
          <a:xfrm>
            <a:off x="8973701" y="1463282"/>
            <a:ext cx="340878" cy="335259"/>
          </a:xfrm>
          <a:custGeom>
            <a:rect b="b" l="l" r="r" t="t"/>
            <a:pathLst>
              <a:path extrusionOk="0" h="9391" w="10314">
                <a:moveTo>
                  <a:pt x="5157" y="1"/>
                </a:moveTo>
                <a:cubicBezTo>
                  <a:pt x="4568" y="1"/>
                  <a:pt x="4086" y="482"/>
                  <a:pt x="4086" y="1071"/>
                </a:cubicBezTo>
                <a:cubicBezTo>
                  <a:pt x="4086" y="1553"/>
                  <a:pt x="4425" y="1963"/>
                  <a:pt x="4889" y="2088"/>
                </a:cubicBezTo>
                <a:lnTo>
                  <a:pt x="4889" y="3926"/>
                </a:lnTo>
                <a:cubicBezTo>
                  <a:pt x="4497" y="3997"/>
                  <a:pt x="4176" y="4229"/>
                  <a:pt x="3997" y="4550"/>
                </a:cubicBezTo>
                <a:lnTo>
                  <a:pt x="2284" y="3837"/>
                </a:lnTo>
                <a:cubicBezTo>
                  <a:pt x="2338" y="3373"/>
                  <a:pt x="2088" y="2891"/>
                  <a:pt x="1624" y="2695"/>
                </a:cubicBezTo>
                <a:cubicBezTo>
                  <a:pt x="1490" y="2643"/>
                  <a:pt x="1353" y="2618"/>
                  <a:pt x="1219" y="2618"/>
                </a:cubicBezTo>
                <a:cubicBezTo>
                  <a:pt x="798" y="2618"/>
                  <a:pt x="404" y="2860"/>
                  <a:pt x="214" y="3266"/>
                </a:cubicBezTo>
                <a:cubicBezTo>
                  <a:pt x="0" y="3819"/>
                  <a:pt x="250" y="4443"/>
                  <a:pt x="803" y="4675"/>
                </a:cubicBezTo>
                <a:cubicBezTo>
                  <a:pt x="932" y="4727"/>
                  <a:pt x="1067" y="4752"/>
                  <a:pt x="1201" y="4752"/>
                </a:cubicBezTo>
                <a:cubicBezTo>
                  <a:pt x="1529" y="4752"/>
                  <a:pt x="1849" y="4603"/>
                  <a:pt x="2052" y="4336"/>
                </a:cubicBezTo>
                <a:lnTo>
                  <a:pt x="3801" y="5050"/>
                </a:lnTo>
                <a:cubicBezTo>
                  <a:pt x="3801" y="5086"/>
                  <a:pt x="3801" y="5157"/>
                  <a:pt x="3801" y="5211"/>
                </a:cubicBezTo>
                <a:cubicBezTo>
                  <a:pt x="3801" y="5514"/>
                  <a:pt x="3890" y="5799"/>
                  <a:pt x="4051" y="6014"/>
                </a:cubicBezTo>
                <a:lnTo>
                  <a:pt x="2677" y="7423"/>
                </a:lnTo>
                <a:cubicBezTo>
                  <a:pt x="2506" y="7319"/>
                  <a:pt x="2313" y="7268"/>
                  <a:pt x="2122" y="7268"/>
                </a:cubicBezTo>
                <a:cubicBezTo>
                  <a:pt x="1854" y="7268"/>
                  <a:pt x="1590" y="7368"/>
                  <a:pt x="1392" y="7566"/>
                </a:cubicBezTo>
                <a:cubicBezTo>
                  <a:pt x="964" y="7994"/>
                  <a:pt x="964" y="8654"/>
                  <a:pt x="1392" y="9082"/>
                </a:cubicBezTo>
                <a:cubicBezTo>
                  <a:pt x="1597" y="9288"/>
                  <a:pt x="1869" y="9390"/>
                  <a:pt x="2141" y="9390"/>
                </a:cubicBezTo>
                <a:cubicBezTo>
                  <a:pt x="2414" y="9390"/>
                  <a:pt x="2686" y="9288"/>
                  <a:pt x="2891" y="9082"/>
                </a:cubicBezTo>
                <a:cubicBezTo>
                  <a:pt x="3230" y="8726"/>
                  <a:pt x="3283" y="8190"/>
                  <a:pt x="3051" y="7780"/>
                </a:cubicBezTo>
                <a:lnTo>
                  <a:pt x="4461" y="6370"/>
                </a:lnTo>
                <a:cubicBezTo>
                  <a:pt x="4657" y="6495"/>
                  <a:pt x="4889" y="6549"/>
                  <a:pt x="5121" y="6549"/>
                </a:cubicBezTo>
                <a:lnTo>
                  <a:pt x="5175" y="6549"/>
                </a:lnTo>
                <a:cubicBezTo>
                  <a:pt x="5407" y="6549"/>
                  <a:pt x="5639" y="6495"/>
                  <a:pt x="5853" y="6370"/>
                </a:cubicBezTo>
                <a:lnTo>
                  <a:pt x="7244" y="7780"/>
                </a:lnTo>
                <a:cubicBezTo>
                  <a:pt x="7013" y="8190"/>
                  <a:pt x="7066" y="8726"/>
                  <a:pt x="7405" y="9082"/>
                </a:cubicBezTo>
                <a:cubicBezTo>
                  <a:pt x="7619" y="9288"/>
                  <a:pt x="7896" y="9390"/>
                  <a:pt x="8170" y="9390"/>
                </a:cubicBezTo>
                <a:cubicBezTo>
                  <a:pt x="8444" y="9390"/>
                  <a:pt x="8716" y="9288"/>
                  <a:pt x="8922" y="9082"/>
                </a:cubicBezTo>
                <a:cubicBezTo>
                  <a:pt x="9332" y="8672"/>
                  <a:pt x="9332" y="7994"/>
                  <a:pt x="8922" y="7584"/>
                </a:cubicBezTo>
                <a:cubicBezTo>
                  <a:pt x="8720" y="7382"/>
                  <a:pt x="8450" y="7282"/>
                  <a:pt x="8174" y="7282"/>
                </a:cubicBezTo>
                <a:cubicBezTo>
                  <a:pt x="7985" y="7282"/>
                  <a:pt x="7793" y="7329"/>
                  <a:pt x="7619" y="7423"/>
                </a:cubicBezTo>
                <a:lnTo>
                  <a:pt x="6245" y="6031"/>
                </a:lnTo>
                <a:cubicBezTo>
                  <a:pt x="6406" y="5799"/>
                  <a:pt x="6513" y="5532"/>
                  <a:pt x="6513" y="5228"/>
                </a:cubicBezTo>
                <a:cubicBezTo>
                  <a:pt x="6513" y="5175"/>
                  <a:pt x="6513" y="5104"/>
                  <a:pt x="6495" y="5068"/>
                </a:cubicBezTo>
                <a:lnTo>
                  <a:pt x="8244" y="4336"/>
                </a:lnTo>
                <a:cubicBezTo>
                  <a:pt x="8450" y="4607"/>
                  <a:pt x="8777" y="4766"/>
                  <a:pt x="9118" y="4766"/>
                </a:cubicBezTo>
                <a:cubicBezTo>
                  <a:pt x="9249" y="4766"/>
                  <a:pt x="9382" y="4743"/>
                  <a:pt x="9510" y="4693"/>
                </a:cubicBezTo>
                <a:cubicBezTo>
                  <a:pt x="10046" y="4443"/>
                  <a:pt x="10313" y="3837"/>
                  <a:pt x="10081" y="3284"/>
                </a:cubicBezTo>
                <a:cubicBezTo>
                  <a:pt x="9906" y="2878"/>
                  <a:pt x="9504" y="2636"/>
                  <a:pt x="9079" y="2636"/>
                </a:cubicBezTo>
                <a:cubicBezTo>
                  <a:pt x="8944" y="2636"/>
                  <a:pt x="8806" y="2661"/>
                  <a:pt x="8672" y="2713"/>
                </a:cubicBezTo>
                <a:cubicBezTo>
                  <a:pt x="8226" y="2891"/>
                  <a:pt x="7958" y="3373"/>
                  <a:pt x="8030" y="3855"/>
                </a:cubicBezTo>
                <a:lnTo>
                  <a:pt x="6317" y="4568"/>
                </a:lnTo>
                <a:cubicBezTo>
                  <a:pt x="6120" y="4247"/>
                  <a:pt x="5781" y="3997"/>
                  <a:pt x="5407" y="3944"/>
                </a:cubicBezTo>
                <a:lnTo>
                  <a:pt x="5407" y="2088"/>
                </a:lnTo>
                <a:cubicBezTo>
                  <a:pt x="5871" y="1963"/>
                  <a:pt x="6210" y="1553"/>
                  <a:pt x="6210" y="1071"/>
                </a:cubicBezTo>
                <a:cubicBezTo>
                  <a:pt x="6210" y="482"/>
                  <a:pt x="5746" y="1"/>
                  <a:pt x="515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4" name="Google Shape;1584;p25"/>
          <p:cNvSpPr/>
          <p:nvPr/>
        </p:nvSpPr>
        <p:spPr>
          <a:xfrm>
            <a:off x="9497194" y="1497704"/>
            <a:ext cx="352082" cy="266286"/>
          </a:xfrm>
          <a:custGeom>
            <a:rect b="b" l="l" r="r" t="t"/>
            <a:pathLst>
              <a:path extrusionOk="0" h="7459" w="10653">
                <a:moveTo>
                  <a:pt x="9475" y="803"/>
                </a:moveTo>
                <a:lnTo>
                  <a:pt x="5514" y="4657"/>
                </a:lnTo>
                <a:cubicBezTo>
                  <a:pt x="5460" y="4711"/>
                  <a:pt x="5394" y="4737"/>
                  <a:pt x="5327" y="4737"/>
                </a:cubicBezTo>
                <a:cubicBezTo>
                  <a:pt x="5260" y="4737"/>
                  <a:pt x="5193" y="4711"/>
                  <a:pt x="5139" y="4657"/>
                </a:cubicBezTo>
                <a:lnTo>
                  <a:pt x="1196" y="803"/>
                </a:lnTo>
                <a:close/>
                <a:moveTo>
                  <a:pt x="804" y="1160"/>
                </a:moveTo>
                <a:lnTo>
                  <a:pt x="3409" y="3693"/>
                </a:lnTo>
                <a:lnTo>
                  <a:pt x="804" y="6299"/>
                </a:lnTo>
                <a:lnTo>
                  <a:pt x="804" y="1160"/>
                </a:lnTo>
                <a:close/>
                <a:moveTo>
                  <a:pt x="9850" y="1178"/>
                </a:moveTo>
                <a:lnTo>
                  <a:pt x="9850" y="6299"/>
                </a:lnTo>
                <a:lnTo>
                  <a:pt x="7263" y="3693"/>
                </a:lnTo>
                <a:lnTo>
                  <a:pt x="9850" y="1178"/>
                </a:lnTo>
                <a:close/>
                <a:moveTo>
                  <a:pt x="6906" y="4068"/>
                </a:moveTo>
                <a:lnTo>
                  <a:pt x="9493" y="6655"/>
                </a:lnTo>
                <a:lnTo>
                  <a:pt x="1196" y="6655"/>
                </a:lnTo>
                <a:lnTo>
                  <a:pt x="3783" y="4068"/>
                </a:lnTo>
                <a:lnTo>
                  <a:pt x="4782" y="5032"/>
                </a:lnTo>
                <a:cubicBezTo>
                  <a:pt x="4943" y="5192"/>
                  <a:pt x="5139" y="5264"/>
                  <a:pt x="5353" y="5264"/>
                </a:cubicBezTo>
                <a:cubicBezTo>
                  <a:pt x="5550" y="5264"/>
                  <a:pt x="5746" y="5192"/>
                  <a:pt x="5907" y="5032"/>
                </a:cubicBezTo>
                <a:lnTo>
                  <a:pt x="6906" y="4068"/>
                </a:lnTo>
                <a:close/>
                <a:moveTo>
                  <a:pt x="1" y="0"/>
                </a:moveTo>
                <a:lnTo>
                  <a:pt x="1" y="7458"/>
                </a:lnTo>
                <a:lnTo>
                  <a:pt x="10653" y="7458"/>
                </a:lnTo>
                <a:lnTo>
                  <a:pt x="106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5" name="Google Shape;1585;p25"/>
          <p:cNvGrpSpPr/>
          <p:nvPr/>
        </p:nvGrpSpPr>
        <p:grpSpPr>
          <a:xfrm>
            <a:off x="10134913" y="1421070"/>
            <a:ext cx="351487" cy="417904"/>
            <a:chOff x="6425500" y="2795700"/>
            <a:chExt cx="265875" cy="292650"/>
          </a:xfrm>
        </p:grpSpPr>
        <p:sp>
          <p:nvSpPr>
            <p:cNvPr id="1586" name="Google Shape;1586;p25"/>
            <p:cNvSpPr/>
            <p:nvPr/>
          </p:nvSpPr>
          <p:spPr>
            <a:xfrm>
              <a:off x="6425500" y="2795700"/>
              <a:ext cx="265875" cy="292650"/>
            </a:xfrm>
            <a:custGeom>
              <a:rect b="b" l="l" r="r" t="t"/>
              <a:pathLst>
                <a:path extrusionOk="0" h="11706" w="10635">
                  <a:moveTo>
                    <a:pt x="7976" y="2124"/>
                  </a:moveTo>
                  <a:lnTo>
                    <a:pt x="7976" y="6567"/>
                  </a:lnTo>
                  <a:lnTo>
                    <a:pt x="6781" y="7709"/>
                  </a:lnTo>
                  <a:cubicBezTo>
                    <a:pt x="6343" y="7379"/>
                    <a:pt x="5826" y="7214"/>
                    <a:pt x="5311" y="7214"/>
                  </a:cubicBezTo>
                  <a:cubicBezTo>
                    <a:pt x="4796" y="7214"/>
                    <a:pt x="4283" y="7379"/>
                    <a:pt x="3854" y="7709"/>
                  </a:cubicBezTo>
                  <a:lnTo>
                    <a:pt x="2659" y="6567"/>
                  </a:lnTo>
                  <a:lnTo>
                    <a:pt x="2659" y="2124"/>
                  </a:lnTo>
                  <a:close/>
                  <a:moveTo>
                    <a:pt x="785" y="5514"/>
                  </a:moveTo>
                  <a:lnTo>
                    <a:pt x="3444" y="8048"/>
                  </a:lnTo>
                  <a:lnTo>
                    <a:pt x="785" y="10581"/>
                  </a:lnTo>
                  <a:lnTo>
                    <a:pt x="785" y="5514"/>
                  </a:lnTo>
                  <a:close/>
                  <a:moveTo>
                    <a:pt x="9832" y="5532"/>
                  </a:moveTo>
                  <a:lnTo>
                    <a:pt x="9832" y="10599"/>
                  </a:lnTo>
                  <a:lnTo>
                    <a:pt x="7173" y="8066"/>
                  </a:lnTo>
                  <a:lnTo>
                    <a:pt x="9832" y="5532"/>
                  </a:lnTo>
                  <a:close/>
                  <a:moveTo>
                    <a:pt x="5317" y="7749"/>
                  </a:moveTo>
                  <a:cubicBezTo>
                    <a:pt x="5781" y="7749"/>
                    <a:pt x="6245" y="7914"/>
                    <a:pt x="6602" y="8244"/>
                  </a:cubicBezTo>
                  <a:lnTo>
                    <a:pt x="6781" y="8423"/>
                  </a:lnTo>
                  <a:lnTo>
                    <a:pt x="9403" y="10903"/>
                  </a:lnTo>
                  <a:lnTo>
                    <a:pt x="1232" y="10903"/>
                  </a:lnTo>
                  <a:lnTo>
                    <a:pt x="3854" y="8423"/>
                  </a:lnTo>
                  <a:lnTo>
                    <a:pt x="4033" y="8244"/>
                  </a:lnTo>
                  <a:cubicBezTo>
                    <a:pt x="4390" y="7914"/>
                    <a:pt x="4854" y="7749"/>
                    <a:pt x="5317" y="7749"/>
                  </a:cubicBezTo>
                  <a:close/>
                  <a:moveTo>
                    <a:pt x="5317" y="1"/>
                  </a:moveTo>
                  <a:lnTo>
                    <a:pt x="3712" y="1339"/>
                  </a:lnTo>
                  <a:lnTo>
                    <a:pt x="1856" y="1339"/>
                  </a:lnTo>
                  <a:lnTo>
                    <a:pt x="1856" y="2499"/>
                  </a:lnTo>
                  <a:lnTo>
                    <a:pt x="0" y="4283"/>
                  </a:lnTo>
                  <a:lnTo>
                    <a:pt x="0" y="11706"/>
                  </a:lnTo>
                  <a:lnTo>
                    <a:pt x="10635" y="11706"/>
                  </a:lnTo>
                  <a:lnTo>
                    <a:pt x="10635" y="4283"/>
                  </a:lnTo>
                  <a:lnTo>
                    <a:pt x="8761" y="2499"/>
                  </a:lnTo>
                  <a:lnTo>
                    <a:pt x="8761" y="1339"/>
                  </a:lnTo>
                  <a:lnTo>
                    <a:pt x="6905" y="1339"/>
                  </a:lnTo>
                  <a:lnTo>
                    <a:pt x="5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25"/>
            <p:cNvSpPr/>
            <p:nvPr/>
          </p:nvSpPr>
          <p:spPr>
            <a:xfrm>
              <a:off x="6515150" y="2868425"/>
              <a:ext cx="86575" cy="87000"/>
            </a:xfrm>
            <a:custGeom>
              <a:rect b="b" l="l" r="r" t="t"/>
              <a:pathLst>
                <a:path extrusionOk="0" h="3480" w="3463">
                  <a:moveTo>
                    <a:pt x="1731" y="1338"/>
                  </a:moveTo>
                  <a:cubicBezTo>
                    <a:pt x="1963" y="1338"/>
                    <a:pt x="2160" y="1517"/>
                    <a:pt x="2160" y="1767"/>
                  </a:cubicBezTo>
                  <a:cubicBezTo>
                    <a:pt x="2160" y="1999"/>
                    <a:pt x="1963" y="2195"/>
                    <a:pt x="1731" y="2195"/>
                  </a:cubicBezTo>
                  <a:cubicBezTo>
                    <a:pt x="1500" y="2195"/>
                    <a:pt x="1303" y="1981"/>
                    <a:pt x="1303" y="1767"/>
                  </a:cubicBezTo>
                  <a:cubicBezTo>
                    <a:pt x="1303" y="1517"/>
                    <a:pt x="1500" y="1338"/>
                    <a:pt x="1731" y="1338"/>
                  </a:cubicBezTo>
                  <a:close/>
                  <a:moveTo>
                    <a:pt x="1749" y="0"/>
                  </a:moveTo>
                  <a:cubicBezTo>
                    <a:pt x="786" y="0"/>
                    <a:pt x="19" y="767"/>
                    <a:pt x="19" y="1731"/>
                  </a:cubicBezTo>
                  <a:cubicBezTo>
                    <a:pt x="1" y="2694"/>
                    <a:pt x="768" y="3462"/>
                    <a:pt x="1731" y="3479"/>
                  </a:cubicBezTo>
                  <a:cubicBezTo>
                    <a:pt x="2035" y="3479"/>
                    <a:pt x="2320" y="3408"/>
                    <a:pt x="2588" y="3265"/>
                  </a:cubicBezTo>
                  <a:cubicBezTo>
                    <a:pt x="2695" y="3212"/>
                    <a:pt x="2731" y="3069"/>
                    <a:pt x="2695" y="2962"/>
                  </a:cubicBezTo>
                  <a:cubicBezTo>
                    <a:pt x="2646" y="2888"/>
                    <a:pt x="2562" y="2848"/>
                    <a:pt x="2480" y="2848"/>
                  </a:cubicBezTo>
                  <a:cubicBezTo>
                    <a:pt x="2444" y="2848"/>
                    <a:pt x="2407" y="2856"/>
                    <a:pt x="2374" y="2873"/>
                  </a:cubicBezTo>
                  <a:cubicBezTo>
                    <a:pt x="2178" y="2980"/>
                    <a:pt x="1963" y="3033"/>
                    <a:pt x="1731" y="3033"/>
                  </a:cubicBezTo>
                  <a:cubicBezTo>
                    <a:pt x="1018" y="3033"/>
                    <a:pt x="429" y="2445"/>
                    <a:pt x="447" y="1749"/>
                  </a:cubicBezTo>
                  <a:cubicBezTo>
                    <a:pt x="447" y="1035"/>
                    <a:pt x="1036" y="446"/>
                    <a:pt x="1749" y="446"/>
                  </a:cubicBezTo>
                  <a:cubicBezTo>
                    <a:pt x="2445" y="446"/>
                    <a:pt x="3034" y="1017"/>
                    <a:pt x="3034" y="1749"/>
                  </a:cubicBezTo>
                  <a:lnTo>
                    <a:pt x="3034" y="2159"/>
                  </a:lnTo>
                  <a:cubicBezTo>
                    <a:pt x="2784" y="2159"/>
                    <a:pt x="2606" y="1981"/>
                    <a:pt x="2606" y="1749"/>
                  </a:cubicBezTo>
                  <a:cubicBezTo>
                    <a:pt x="2606" y="1321"/>
                    <a:pt x="2320" y="946"/>
                    <a:pt x="1892" y="874"/>
                  </a:cubicBezTo>
                  <a:cubicBezTo>
                    <a:pt x="1836" y="862"/>
                    <a:pt x="1778" y="855"/>
                    <a:pt x="1721" y="855"/>
                  </a:cubicBezTo>
                  <a:cubicBezTo>
                    <a:pt x="1382" y="855"/>
                    <a:pt x="1051" y="1074"/>
                    <a:pt x="929" y="1410"/>
                  </a:cubicBezTo>
                  <a:cubicBezTo>
                    <a:pt x="786" y="1784"/>
                    <a:pt x="929" y="2248"/>
                    <a:pt x="1285" y="2462"/>
                  </a:cubicBezTo>
                  <a:cubicBezTo>
                    <a:pt x="1423" y="2545"/>
                    <a:pt x="1575" y="2585"/>
                    <a:pt x="1728" y="2585"/>
                  </a:cubicBezTo>
                  <a:cubicBezTo>
                    <a:pt x="1972" y="2585"/>
                    <a:pt x="2216" y="2482"/>
                    <a:pt x="2392" y="2284"/>
                  </a:cubicBezTo>
                  <a:cubicBezTo>
                    <a:pt x="2552" y="2480"/>
                    <a:pt x="2784" y="2587"/>
                    <a:pt x="3052" y="2587"/>
                  </a:cubicBezTo>
                  <a:cubicBezTo>
                    <a:pt x="3284" y="2587"/>
                    <a:pt x="3462" y="2391"/>
                    <a:pt x="3462" y="2141"/>
                  </a:cubicBezTo>
                  <a:lnTo>
                    <a:pt x="3462" y="1731"/>
                  </a:lnTo>
                  <a:cubicBezTo>
                    <a:pt x="3462" y="767"/>
                    <a:pt x="2695" y="0"/>
                    <a:pt x="17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8" name="Google Shape;1588;p25"/>
          <p:cNvSpPr/>
          <p:nvPr/>
        </p:nvSpPr>
        <p:spPr>
          <a:xfrm>
            <a:off x="10632597" y="1455337"/>
            <a:ext cx="352677" cy="351609"/>
          </a:xfrm>
          <a:custGeom>
            <a:rect b="b" l="l" r="r" t="t"/>
            <a:pathLst>
              <a:path extrusionOk="0" h="9849" w="10671">
                <a:moveTo>
                  <a:pt x="8726" y="1430"/>
                </a:moveTo>
                <a:lnTo>
                  <a:pt x="3391" y="6426"/>
                </a:lnTo>
                <a:lnTo>
                  <a:pt x="946" y="5588"/>
                </a:lnTo>
                <a:lnTo>
                  <a:pt x="8726" y="1430"/>
                </a:lnTo>
                <a:close/>
                <a:moveTo>
                  <a:pt x="9957" y="1216"/>
                </a:moveTo>
                <a:lnTo>
                  <a:pt x="8833" y="8282"/>
                </a:lnTo>
                <a:lnTo>
                  <a:pt x="6442" y="7461"/>
                </a:lnTo>
                <a:lnTo>
                  <a:pt x="6424" y="7461"/>
                </a:lnTo>
                <a:lnTo>
                  <a:pt x="5478" y="7122"/>
                </a:lnTo>
                <a:lnTo>
                  <a:pt x="9957" y="1216"/>
                </a:lnTo>
                <a:close/>
                <a:moveTo>
                  <a:pt x="8761" y="2001"/>
                </a:moveTo>
                <a:lnTo>
                  <a:pt x="4943" y="6944"/>
                </a:lnTo>
                <a:lnTo>
                  <a:pt x="4782" y="7158"/>
                </a:lnTo>
                <a:cubicBezTo>
                  <a:pt x="4765" y="7176"/>
                  <a:pt x="4747" y="7211"/>
                  <a:pt x="4729" y="7265"/>
                </a:cubicBezTo>
                <a:lnTo>
                  <a:pt x="4693" y="7425"/>
                </a:lnTo>
                <a:lnTo>
                  <a:pt x="4426" y="8639"/>
                </a:lnTo>
                <a:lnTo>
                  <a:pt x="3783" y="6783"/>
                </a:lnTo>
                <a:lnTo>
                  <a:pt x="8761" y="2001"/>
                </a:lnTo>
                <a:close/>
                <a:moveTo>
                  <a:pt x="5211" y="7622"/>
                </a:moveTo>
                <a:lnTo>
                  <a:pt x="5853" y="7836"/>
                </a:lnTo>
                <a:lnTo>
                  <a:pt x="4961" y="8710"/>
                </a:lnTo>
                <a:lnTo>
                  <a:pt x="4961" y="8710"/>
                </a:lnTo>
                <a:lnTo>
                  <a:pt x="5211" y="7622"/>
                </a:lnTo>
                <a:close/>
                <a:moveTo>
                  <a:pt x="10390" y="0"/>
                </a:moveTo>
                <a:cubicBezTo>
                  <a:pt x="10342" y="0"/>
                  <a:pt x="10292" y="14"/>
                  <a:pt x="10242" y="39"/>
                </a:cubicBezTo>
                <a:lnTo>
                  <a:pt x="161" y="5391"/>
                </a:lnTo>
                <a:cubicBezTo>
                  <a:pt x="72" y="5445"/>
                  <a:pt x="1" y="5552"/>
                  <a:pt x="1" y="5641"/>
                </a:cubicBezTo>
                <a:cubicBezTo>
                  <a:pt x="1" y="5748"/>
                  <a:pt x="90" y="5855"/>
                  <a:pt x="179" y="5873"/>
                </a:cubicBezTo>
                <a:lnTo>
                  <a:pt x="2945" y="6819"/>
                </a:lnTo>
                <a:lnTo>
                  <a:pt x="3301" y="6944"/>
                </a:lnTo>
                <a:lnTo>
                  <a:pt x="3373" y="7176"/>
                </a:lnTo>
                <a:lnTo>
                  <a:pt x="4194" y="9638"/>
                </a:lnTo>
                <a:lnTo>
                  <a:pt x="4194" y="9656"/>
                </a:lnTo>
                <a:lnTo>
                  <a:pt x="4194" y="9674"/>
                </a:lnTo>
                <a:cubicBezTo>
                  <a:pt x="4229" y="9745"/>
                  <a:pt x="4301" y="9816"/>
                  <a:pt x="4390" y="9834"/>
                </a:cubicBezTo>
                <a:cubicBezTo>
                  <a:pt x="4419" y="9844"/>
                  <a:pt x="4446" y="9848"/>
                  <a:pt x="4472" y="9848"/>
                </a:cubicBezTo>
                <a:cubicBezTo>
                  <a:pt x="4543" y="9848"/>
                  <a:pt x="4605" y="9815"/>
                  <a:pt x="4658" y="9763"/>
                </a:cubicBezTo>
                <a:lnTo>
                  <a:pt x="4747" y="9674"/>
                </a:lnTo>
                <a:lnTo>
                  <a:pt x="6424" y="8032"/>
                </a:lnTo>
                <a:lnTo>
                  <a:pt x="8975" y="8906"/>
                </a:lnTo>
                <a:cubicBezTo>
                  <a:pt x="9001" y="8919"/>
                  <a:pt x="9028" y="8925"/>
                  <a:pt x="9056" y="8925"/>
                </a:cubicBezTo>
                <a:cubicBezTo>
                  <a:pt x="9106" y="8925"/>
                  <a:pt x="9155" y="8905"/>
                  <a:pt x="9190" y="8871"/>
                </a:cubicBezTo>
                <a:cubicBezTo>
                  <a:pt x="9261" y="8835"/>
                  <a:pt x="9314" y="8764"/>
                  <a:pt x="9332" y="8692"/>
                </a:cubicBezTo>
                <a:lnTo>
                  <a:pt x="10653" y="324"/>
                </a:lnTo>
                <a:cubicBezTo>
                  <a:pt x="10670" y="199"/>
                  <a:pt x="10617" y="110"/>
                  <a:pt x="10546" y="56"/>
                </a:cubicBezTo>
                <a:cubicBezTo>
                  <a:pt x="10498" y="18"/>
                  <a:pt x="10445" y="0"/>
                  <a:pt x="103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9" name="Google Shape;1589;p25"/>
          <p:cNvGrpSpPr/>
          <p:nvPr/>
        </p:nvGrpSpPr>
        <p:grpSpPr>
          <a:xfrm>
            <a:off x="11212954" y="1478344"/>
            <a:ext cx="350297" cy="304271"/>
            <a:chOff x="5549875" y="2418425"/>
            <a:chExt cx="264975" cy="213075"/>
          </a:xfrm>
        </p:grpSpPr>
        <p:sp>
          <p:nvSpPr>
            <p:cNvPr id="1590" name="Google Shape;1590;p25"/>
            <p:cNvSpPr/>
            <p:nvPr/>
          </p:nvSpPr>
          <p:spPr>
            <a:xfrm>
              <a:off x="5549875" y="2576925"/>
              <a:ext cx="42400" cy="54575"/>
            </a:xfrm>
            <a:custGeom>
              <a:rect b="b" l="l" r="r" t="t"/>
              <a:pathLst>
                <a:path extrusionOk="0" h="2183" w="1696">
                  <a:moveTo>
                    <a:pt x="448" y="0"/>
                  </a:moveTo>
                  <a:cubicBezTo>
                    <a:pt x="379" y="0"/>
                    <a:pt x="311" y="20"/>
                    <a:pt x="250" y="62"/>
                  </a:cubicBezTo>
                  <a:cubicBezTo>
                    <a:pt x="54" y="169"/>
                    <a:pt x="0" y="419"/>
                    <a:pt x="107" y="598"/>
                  </a:cubicBezTo>
                  <a:lnTo>
                    <a:pt x="910" y="1989"/>
                  </a:lnTo>
                  <a:cubicBezTo>
                    <a:pt x="971" y="2111"/>
                    <a:pt x="1114" y="2182"/>
                    <a:pt x="1255" y="2182"/>
                  </a:cubicBezTo>
                  <a:cubicBezTo>
                    <a:pt x="1322" y="2182"/>
                    <a:pt x="1388" y="2167"/>
                    <a:pt x="1446" y="2132"/>
                  </a:cubicBezTo>
                  <a:cubicBezTo>
                    <a:pt x="1624" y="2025"/>
                    <a:pt x="1695" y="1775"/>
                    <a:pt x="1588" y="1579"/>
                  </a:cubicBezTo>
                  <a:lnTo>
                    <a:pt x="785" y="205"/>
                  </a:lnTo>
                  <a:cubicBezTo>
                    <a:pt x="715" y="75"/>
                    <a:pt x="581" y="0"/>
                    <a:pt x="4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25"/>
            <p:cNvSpPr/>
            <p:nvPr/>
          </p:nvSpPr>
          <p:spPr>
            <a:xfrm>
              <a:off x="5576175" y="2418425"/>
              <a:ext cx="238675" cy="211200"/>
            </a:xfrm>
            <a:custGeom>
              <a:rect b="b" l="l" r="r" t="t"/>
              <a:pathLst>
                <a:path extrusionOk="0" h="8448" w="9547">
                  <a:moveTo>
                    <a:pt x="5693" y="6724"/>
                  </a:moveTo>
                  <a:lnTo>
                    <a:pt x="5568" y="7348"/>
                  </a:lnTo>
                  <a:lnTo>
                    <a:pt x="3730" y="7883"/>
                  </a:lnTo>
                  <a:lnTo>
                    <a:pt x="3284" y="7402"/>
                  </a:lnTo>
                  <a:lnTo>
                    <a:pt x="5693" y="6724"/>
                  </a:lnTo>
                  <a:close/>
                  <a:moveTo>
                    <a:pt x="6248" y="1"/>
                  </a:moveTo>
                  <a:cubicBezTo>
                    <a:pt x="6184" y="1"/>
                    <a:pt x="6119" y="24"/>
                    <a:pt x="6067" y="68"/>
                  </a:cubicBezTo>
                  <a:lnTo>
                    <a:pt x="1" y="5921"/>
                  </a:lnTo>
                  <a:lnTo>
                    <a:pt x="1196" y="8008"/>
                  </a:lnTo>
                  <a:lnTo>
                    <a:pt x="2713" y="7580"/>
                  </a:lnTo>
                  <a:lnTo>
                    <a:pt x="3391" y="8312"/>
                  </a:lnTo>
                  <a:cubicBezTo>
                    <a:pt x="3476" y="8396"/>
                    <a:pt x="3583" y="8448"/>
                    <a:pt x="3703" y="8448"/>
                  </a:cubicBezTo>
                  <a:cubicBezTo>
                    <a:pt x="3735" y="8448"/>
                    <a:pt x="3768" y="8444"/>
                    <a:pt x="3801" y="8437"/>
                  </a:cubicBezTo>
                  <a:lnTo>
                    <a:pt x="5800" y="7866"/>
                  </a:lnTo>
                  <a:cubicBezTo>
                    <a:pt x="5836" y="7848"/>
                    <a:pt x="5871" y="7830"/>
                    <a:pt x="5889" y="7812"/>
                  </a:cubicBezTo>
                  <a:cubicBezTo>
                    <a:pt x="5996" y="7758"/>
                    <a:pt x="6067" y="7651"/>
                    <a:pt x="6085" y="7544"/>
                  </a:cubicBezTo>
                  <a:lnTo>
                    <a:pt x="6264" y="6563"/>
                  </a:lnTo>
                  <a:lnTo>
                    <a:pt x="9315" y="5707"/>
                  </a:lnTo>
                  <a:cubicBezTo>
                    <a:pt x="9475" y="5635"/>
                    <a:pt x="9547" y="5439"/>
                    <a:pt x="9458" y="5296"/>
                  </a:cubicBezTo>
                  <a:lnTo>
                    <a:pt x="8565" y="3744"/>
                  </a:lnTo>
                  <a:lnTo>
                    <a:pt x="7370" y="1674"/>
                  </a:lnTo>
                  <a:lnTo>
                    <a:pt x="6478" y="140"/>
                  </a:lnTo>
                  <a:cubicBezTo>
                    <a:pt x="6426" y="46"/>
                    <a:pt x="6337" y="1"/>
                    <a:pt x="624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92" name="Google Shape;1592;p25"/>
          <p:cNvSpPr/>
          <p:nvPr/>
        </p:nvSpPr>
        <p:spPr>
          <a:xfrm>
            <a:off x="4358922" y="2116347"/>
            <a:ext cx="166936" cy="398769"/>
          </a:xfrm>
          <a:custGeom>
            <a:rect b="b" l="l" r="r" t="t"/>
            <a:pathLst>
              <a:path extrusionOk="0" h="11170" w="5051">
                <a:moveTo>
                  <a:pt x="1857" y="0"/>
                </a:moveTo>
                <a:cubicBezTo>
                  <a:pt x="839" y="0"/>
                  <a:pt x="1" y="839"/>
                  <a:pt x="1" y="1856"/>
                </a:cubicBezTo>
                <a:lnTo>
                  <a:pt x="1" y="8654"/>
                </a:lnTo>
                <a:cubicBezTo>
                  <a:pt x="1" y="10046"/>
                  <a:pt x="1125" y="11170"/>
                  <a:pt x="2517" y="11170"/>
                </a:cubicBezTo>
                <a:cubicBezTo>
                  <a:pt x="3908" y="11170"/>
                  <a:pt x="5050" y="10046"/>
                  <a:pt x="5050" y="8654"/>
                </a:cubicBezTo>
                <a:lnTo>
                  <a:pt x="5050" y="5853"/>
                </a:lnTo>
                <a:lnTo>
                  <a:pt x="4247" y="5853"/>
                </a:lnTo>
                <a:lnTo>
                  <a:pt x="4247" y="8654"/>
                </a:lnTo>
                <a:cubicBezTo>
                  <a:pt x="4247" y="9618"/>
                  <a:pt x="3480" y="10385"/>
                  <a:pt x="2517" y="10385"/>
                </a:cubicBezTo>
                <a:cubicBezTo>
                  <a:pt x="1571" y="10385"/>
                  <a:pt x="786" y="9618"/>
                  <a:pt x="786" y="8654"/>
                </a:cubicBezTo>
                <a:lnTo>
                  <a:pt x="786" y="1856"/>
                </a:lnTo>
                <a:cubicBezTo>
                  <a:pt x="786" y="1285"/>
                  <a:pt x="1268" y="803"/>
                  <a:pt x="1857" y="803"/>
                </a:cubicBezTo>
                <a:cubicBezTo>
                  <a:pt x="2445" y="803"/>
                  <a:pt x="2909" y="1285"/>
                  <a:pt x="2909" y="1856"/>
                </a:cubicBezTo>
                <a:lnTo>
                  <a:pt x="2909" y="8119"/>
                </a:lnTo>
                <a:cubicBezTo>
                  <a:pt x="2909" y="8351"/>
                  <a:pt x="2749" y="8511"/>
                  <a:pt x="2517" y="8511"/>
                </a:cubicBezTo>
                <a:cubicBezTo>
                  <a:pt x="2303" y="8511"/>
                  <a:pt x="2124" y="8351"/>
                  <a:pt x="2124" y="8119"/>
                </a:cubicBezTo>
                <a:lnTo>
                  <a:pt x="2124" y="4925"/>
                </a:lnTo>
                <a:lnTo>
                  <a:pt x="1321" y="4925"/>
                </a:lnTo>
                <a:lnTo>
                  <a:pt x="1321" y="8119"/>
                </a:lnTo>
                <a:cubicBezTo>
                  <a:pt x="1321" y="8779"/>
                  <a:pt x="1857" y="9314"/>
                  <a:pt x="2517" y="9314"/>
                </a:cubicBezTo>
                <a:cubicBezTo>
                  <a:pt x="3177" y="9314"/>
                  <a:pt x="3712" y="8779"/>
                  <a:pt x="3712" y="8119"/>
                </a:cubicBezTo>
                <a:lnTo>
                  <a:pt x="3712" y="1856"/>
                </a:lnTo>
                <a:cubicBezTo>
                  <a:pt x="3712" y="839"/>
                  <a:pt x="2891" y="0"/>
                  <a:pt x="18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93" name="Google Shape;1593;p25"/>
          <p:cNvGrpSpPr/>
          <p:nvPr/>
        </p:nvGrpSpPr>
        <p:grpSpPr>
          <a:xfrm>
            <a:off x="5309039" y="2153516"/>
            <a:ext cx="299598" cy="322978"/>
            <a:chOff x="3739275" y="2525850"/>
            <a:chExt cx="226625" cy="226175"/>
          </a:xfrm>
        </p:grpSpPr>
        <p:sp>
          <p:nvSpPr>
            <p:cNvPr id="1594" name="Google Shape;1594;p25"/>
            <p:cNvSpPr/>
            <p:nvPr/>
          </p:nvSpPr>
          <p:spPr>
            <a:xfrm>
              <a:off x="3779425" y="2525850"/>
              <a:ext cx="20100" cy="40150"/>
            </a:xfrm>
            <a:custGeom>
              <a:rect b="b" l="l" r="r" t="t"/>
              <a:pathLst>
                <a:path extrusionOk="0" h="1606" w="804">
                  <a:moveTo>
                    <a:pt x="393" y="0"/>
                  </a:moveTo>
                  <a:cubicBezTo>
                    <a:pt x="179" y="0"/>
                    <a:pt x="1" y="178"/>
                    <a:pt x="1" y="410"/>
                  </a:cubicBezTo>
                  <a:lnTo>
                    <a:pt x="1" y="1195"/>
                  </a:lnTo>
                  <a:cubicBezTo>
                    <a:pt x="1" y="1427"/>
                    <a:pt x="179" y="1606"/>
                    <a:pt x="393" y="1606"/>
                  </a:cubicBezTo>
                  <a:cubicBezTo>
                    <a:pt x="625" y="1606"/>
                    <a:pt x="804" y="1427"/>
                    <a:pt x="804" y="1195"/>
                  </a:cubicBezTo>
                  <a:lnTo>
                    <a:pt x="804" y="410"/>
                  </a:lnTo>
                  <a:cubicBezTo>
                    <a:pt x="804" y="178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25"/>
            <p:cNvSpPr/>
            <p:nvPr/>
          </p:nvSpPr>
          <p:spPr>
            <a:xfrm>
              <a:off x="3739275" y="2605675"/>
              <a:ext cx="226625" cy="146350"/>
            </a:xfrm>
            <a:custGeom>
              <a:rect b="b" l="l" r="r" t="t"/>
              <a:pathLst>
                <a:path extrusionOk="0" h="5854" w="9065">
                  <a:moveTo>
                    <a:pt x="2927" y="804"/>
                  </a:moveTo>
                  <a:lnTo>
                    <a:pt x="2927" y="1856"/>
                  </a:lnTo>
                  <a:lnTo>
                    <a:pt x="804" y="1856"/>
                  </a:lnTo>
                  <a:lnTo>
                    <a:pt x="804" y="804"/>
                  </a:lnTo>
                  <a:close/>
                  <a:moveTo>
                    <a:pt x="5604" y="804"/>
                  </a:moveTo>
                  <a:lnTo>
                    <a:pt x="5604" y="1856"/>
                  </a:lnTo>
                  <a:lnTo>
                    <a:pt x="3462" y="1856"/>
                  </a:lnTo>
                  <a:lnTo>
                    <a:pt x="3462" y="804"/>
                  </a:lnTo>
                  <a:close/>
                  <a:moveTo>
                    <a:pt x="8262" y="804"/>
                  </a:moveTo>
                  <a:lnTo>
                    <a:pt x="8262" y="1856"/>
                  </a:lnTo>
                  <a:lnTo>
                    <a:pt x="6121" y="1856"/>
                  </a:lnTo>
                  <a:lnTo>
                    <a:pt x="6121" y="804"/>
                  </a:lnTo>
                  <a:close/>
                  <a:moveTo>
                    <a:pt x="2927" y="2392"/>
                  </a:moveTo>
                  <a:lnTo>
                    <a:pt x="2927" y="3462"/>
                  </a:lnTo>
                  <a:lnTo>
                    <a:pt x="804" y="3462"/>
                  </a:lnTo>
                  <a:lnTo>
                    <a:pt x="804" y="2392"/>
                  </a:lnTo>
                  <a:close/>
                  <a:moveTo>
                    <a:pt x="5604" y="2392"/>
                  </a:moveTo>
                  <a:lnTo>
                    <a:pt x="5604" y="3462"/>
                  </a:lnTo>
                  <a:lnTo>
                    <a:pt x="3462" y="3462"/>
                  </a:lnTo>
                  <a:lnTo>
                    <a:pt x="3462" y="2392"/>
                  </a:lnTo>
                  <a:close/>
                  <a:moveTo>
                    <a:pt x="8262" y="2392"/>
                  </a:moveTo>
                  <a:lnTo>
                    <a:pt x="8262" y="3462"/>
                  </a:lnTo>
                  <a:lnTo>
                    <a:pt x="6121" y="3462"/>
                  </a:lnTo>
                  <a:lnTo>
                    <a:pt x="6121" y="2392"/>
                  </a:lnTo>
                  <a:close/>
                  <a:moveTo>
                    <a:pt x="2927" y="3980"/>
                  </a:moveTo>
                  <a:lnTo>
                    <a:pt x="2927" y="5050"/>
                  </a:lnTo>
                  <a:lnTo>
                    <a:pt x="804" y="5050"/>
                  </a:lnTo>
                  <a:lnTo>
                    <a:pt x="804" y="3980"/>
                  </a:lnTo>
                  <a:close/>
                  <a:moveTo>
                    <a:pt x="5604" y="3980"/>
                  </a:moveTo>
                  <a:lnTo>
                    <a:pt x="5604" y="5050"/>
                  </a:lnTo>
                  <a:lnTo>
                    <a:pt x="3462" y="5050"/>
                  </a:lnTo>
                  <a:lnTo>
                    <a:pt x="3462" y="3980"/>
                  </a:lnTo>
                  <a:close/>
                  <a:moveTo>
                    <a:pt x="8262" y="3980"/>
                  </a:moveTo>
                  <a:lnTo>
                    <a:pt x="8262" y="5050"/>
                  </a:lnTo>
                  <a:lnTo>
                    <a:pt x="6121" y="5050"/>
                  </a:lnTo>
                  <a:lnTo>
                    <a:pt x="6121" y="3980"/>
                  </a:lnTo>
                  <a:close/>
                  <a:moveTo>
                    <a:pt x="1" y="1"/>
                  </a:moveTo>
                  <a:lnTo>
                    <a:pt x="1" y="5853"/>
                  </a:lnTo>
                  <a:lnTo>
                    <a:pt x="9065" y="5853"/>
                  </a:lnTo>
                  <a:lnTo>
                    <a:pt x="9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25"/>
            <p:cNvSpPr/>
            <p:nvPr/>
          </p:nvSpPr>
          <p:spPr>
            <a:xfrm>
              <a:off x="3905675" y="2525850"/>
              <a:ext cx="20100" cy="40150"/>
            </a:xfrm>
            <a:custGeom>
              <a:rect b="b" l="l" r="r" t="t"/>
              <a:pathLst>
                <a:path extrusionOk="0" h="1606" w="804">
                  <a:moveTo>
                    <a:pt x="411" y="0"/>
                  </a:moveTo>
                  <a:cubicBezTo>
                    <a:pt x="179" y="0"/>
                    <a:pt x="0" y="178"/>
                    <a:pt x="0" y="410"/>
                  </a:cubicBezTo>
                  <a:lnTo>
                    <a:pt x="0" y="1195"/>
                  </a:lnTo>
                  <a:cubicBezTo>
                    <a:pt x="0" y="1427"/>
                    <a:pt x="179" y="1606"/>
                    <a:pt x="411" y="1606"/>
                  </a:cubicBezTo>
                  <a:cubicBezTo>
                    <a:pt x="643" y="1606"/>
                    <a:pt x="803" y="1427"/>
                    <a:pt x="803" y="1195"/>
                  </a:cubicBezTo>
                  <a:lnTo>
                    <a:pt x="803" y="410"/>
                  </a:lnTo>
                  <a:cubicBezTo>
                    <a:pt x="803" y="178"/>
                    <a:pt x="643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25"/>
            <p:cNvSpPr/>
            <p:nvPr/>
          </p:nvSpPr>
          <p:spPr>
            <a:xfrm>
              <a:off x="3739275" y="2545900"/>
              <a:ext cx="226625" cy="46425"/>
            </a:xfrm>
            <a:custGeom>
              <a:rect b="b" l="l" r="r" t="t"/>
              <a:pathLst>
                <a:path extrusionOk="0" h="1857" w="9065">
                  <a:moveTo>
                    <a:pt x="1" y="1"/>
                  </a:moveTo>
                  <a:lnTo>
                    <a:pt x="1" y="1857"/>
                  </a:lnTo>
                  <a:lnTo>
                    <a:pt x="9065" y="1857"/>
                  </a:lnTo>
                  <a:lnTo>
                    <a:pt x="9065" y="1"/>
                  </a:lnTo>
                  <a:lnTo>
                    <a:pt x="7994" y="1"/>
                  </a:lnTo>
                  <a:lnTo>
                    <a:pt x="7994" y="393"/>
                  </a:lnTo>
                  <a:cubicBezTo>
                    <a:pt x="7994" y="929"/>
                    <a:pt x="7584" y="1321"/>
                    <a:pt x="7067" y="1321"/>
                  </a:cubicBezTo>
                  <a:cubicBezTo>
                    <a:pt x="6549" y="1321"/>
                    <a:pt x="6121" y="929"/>
                    <a:pt x="6121" y="393"/>
                  </a:cubicBezTo>
                  <a:lnTo>
                    <a:pt x="6121" y="1"/>
                  </a:lnTo>
                  <a:lnTo>
                    <a:pt x="2927" y="1"/>
                  </a:lnTo>
                  <a:lnTo>
                    <a:pt x="2927" y="393"/>
                  </a:lnTo>
                  <a:cubicBezTo>
                    <a:pt x="2927" y="929"/>
                    <a:pt x="2535" y="1321"/>
                    <a:pt x="1999" y="1321"/>
                  </a:cubicBezTo>
                  <a:cubicBezTo>
                    <a:pt x="1482" y="1321"/>
                    <a:pt x="1072" y="929"/>
                    <a:pt x="1072" y="393"/>
                  </a:cubicBezTo>
                  <a:lnTo>
                    <a:pt x="10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98" name="Google Shape;1598;p25"/>
          <p:cNvGrpSpPr/>
          <p:nvPr/>
        </p:nvGrpSpPr>
        <p:grpSpPr>
          <a:xfrm>
            <a:off x="4782225" y="2125474"/>
            <a:ext cx="272464" cy="379063"/>
            <a:chOff x="4518575" y="2506200"/>
            <a:chExt cx="206100" cy="265450"/>
          </a:xfrm>
        </p:grpSpPr>
        <p:sp>
          <p:nvSpPr>
            <p:cNvPr id="1599" name="Google Shape;1599;p25"/>
            <p:cNvSpPr/>
            <p:nvPr/>
          </p:nvSpPr>
          <p:spPr>
            <a:xfrm>
              <a:off x="4518575" y="2506200"/>
              <a:ext cx="206100" cy="265450"/>
            </a:xfrm>
            <a:custGeom>
              <a:rect b="b" l="l" r="r" t="t"/>
              <a:pathLst>
                <a:path extrusionOk="0" h="10618" w="8244">
                  <a:moveTo>
                    <a:pt x="7440" y="786"/>
                  </a:moveTo>
                  <a:lnTo>
                    <a:pt x="7440" y="9832"/>
                  </a:lnTo>
                  <a:lnTo>
                    <a:pt x="803" y="9832"/>
                  </a:lnTo>
                  <a:lnTo>
                    <a:pt x="803" y="786"/>
                  </a:lnTo>
                  <a:close/>
                  <a:moveTo>
                    <a:pt x="0" y="1"/>
                  </a:moveTo>
                  <a:lnTo>
                    <a:pt x="0" y="10617"/>
                  </a:lnTo>
                  <a:lnTo>
                    <a:pt x="8243" y="10617"/>
                  </a:lnTo>
                  <a:lnTo>
                    <a:pt x="82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25"/>
            <p:cNvSpPr/>
            <p:nvPr/>
          </p:nvSpPr>
          <p:spPr>
            <a:xfrm>
              <a:off x="4628300" y="2555725"/>
              <a:ext cx="56225" cy="13400"/>
            </a:xfrm>
            <a:custGeom>
              <a:rect b="b" l="l" r="r" t="t"/>
              <a:pathLst>
                <a:path extrusionOk="0" h="536" w="2249">
                  <a:moveTo>
                    <a:pt x="0" y="0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25"/>
            <p:cNvSpPr/>
            <p:nvPr/>
          </p:nvSpPr>
          <p:spPr>
            <a:xfrm>
              <a:off x="4628300" y="2608800"/>
              <a:ext cx="56225" cy="13425"/>
            </a:xfrm>
            <a:custGeom>
              <a:rect b="b" l="l" r="r" t="t"/>
              <a:pathLst>
                <a:path extrusionOk="0" h="537" w="2249">
                  <a:moveTo>
                    <a:pt x="0" y="1"/>
                  </a:moveTo>
                  <a:lnTo>
                    <a:pt x="0" y="536"/>
                  </a:lnTo>
                  <a:lnTo>
                    <a:pt x="2249" y="536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25"/>
            <p:cNvSpPr/>
            <p:nvPr/>
          </p:nvSpPr>
          <p:spPr>
            <a:xfrm>
              <a:off x="4628300" y="2715425"/>
              <a:ext cx="56225" cy="13400"/>
            </a:xfrm>
            <a:custGeom>
              <a:rect b="b" l="l" r="r" t="t"/>
              <a:pathLst>
                <a:path extrusionOk="0" h="536" w="2249">
                  <a:moveTo>
                    <a:pt x="0" y="0"/>
                  </a:moveTo>
                  <a:lnTo>
                    <a:pt x="0" y="535"/>
                  </a:lnTo>
                  <a:lnTo>
                    <a:pt x="2249" y="535"/>
                  </a:lnTo>
                  <a:lnTo>
                    <a:pt x="224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25"/>
            <p:cNvSpPr/>
            <p:nvPr/>
          </p:nvSpPr>
          <p:spPr>
            <a:xfrm>
              <a:off x="4628300" y="2662325"/>
              <a:ext cx="56225" cy="12975"/>
            </a:xfrm>
            <a:custGeom>
              <a:rect b="b" l="l" r="r" t="t"/>
              <a:pathLst>
                <a:path extrusionOk="0" h="519" w="2249">
                  <a:moveTo>
                    <a:pt x="0" y="1"/>
                  </a:moveTo>
                  <a:lnTo>
                    <a:pt x="0" y="518"/>
                  </a:lnTo>
                  <a:lnTo>
                    <a:pt x="2249" y="518"/>
                  </a:lnTo>
                  <a:lnTo>
                    <a:pt x="224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25"/>
            <p:cNvSpPr/>
            <p:nvPr/>
          </p:nvSpPr>
          <p:spPr>
            <a:xfrm>
              <a:off x="4558275" y="2539225"/>
              <a:ext cx="49525" cy="40600"/>
            </a:xfrm>
            <a:custGeom>
              <a:rect b="b" l="l" r="r" t="t"/>
              <a:pathLst>
                <a:path extrusionOk="0" h="1624" w="1981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25"/>
            <p:cNvSpPr/>
            <p:nvPr/>
          </p:nvSpPr>
          <p:spPr>
            <a:xfrm>
              <a:off x="4558275" y="2592300"/>
              <a:ext cx="49525" cy="40625"/>
            </a:xfrm>
            <a:custGeom>
              <a:rect b="b" l="l" r="r" t="t"/>
              <a:pathLst>
                <a:path extrusionOk="0" h="1625" w="1981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25"/>
            <p:cNvSpPr/>
            <p:nvPr/>
          </p:nvSpPr>
          <p:spPr>
            <a:xfrm>
              <a:off x="4558275" y="2645375"/>
              <a:ext cx="49525" cy="41075"/>
            </a:xfrm>
            <a:custGeom>
              <a:rect b="b" l="l" r="r" t="t"/>
              <a:pathLst>
                <a:path extrusionOk="0" h="1643" w="1981">
                  <a:moveTo>
                    <a:pt x="1606" y="1"/>
                  </a:moveTo>
                  <a:lnTo>
                    <a:pt x="732" y="893"/>
                  </a:lnTo>
                  <a:lnTo>
                    <a:pt x="375" y="536"/>
                  </a:lnTo>
                  <a:lnTo>
                    <a:pt x="0" y="911"/>
                  </a:lnTo>
                  <a:lnTo>
                    <a:pt x="732" y="1642"/>
                  </a:lnTo>
                  <a:lnTo>
                    <a:pt x="1981" y="376"/>
                  </a:lnTo>
                  <a:lnTo>
                    <a:pt x="1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25"/>
            <p:cNvSpPr/>
            <p:nvPr/>
          </p:nvSpPr>
          <p:spPr>
            <a:xfrm>
              <a:off x="4558275" y="2698025"/>
              <a:ext cx="49525" cy="40600"/>
            </a:xfrm>
            <a:custGeom>
              <a:rect b="b" l="l" r="r" t="t"/>
              <a:pathLst>
                <a:path extrusionOk="0" h="1624" w="1981">
                  <a:moveTo>
                    <a:pt x="1606" y="0"/>
                  </a:moveTo>
                  <a:lnTo>
                    <a:pt x="732" y="875"/>
                  </a:lnTo>
                  <a:lnTo>
                    <a:pt x="375" y="536"/>
                  </a:lnTo>
                  <a:lnTo>
                    <a:pt x="0" y="910"/>
                  </a:lnTo>
                  <a:lnTo>
                    <a:pt x="732" y="1624"/>
                  </a:lnTo>
                  <a:lnTo>
                    <a:pt x="1981" y="375"/>
                  </a:lnTo>
                  <a:lnTo>
                    <a:pt x="1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8" name="Google Shape;1608;p25"/>
          <p:cNvGrpSpPr/>
          <p:nvPr/>
        </p:nvGrpSpPr>
        <p:grpSpPr>
          <a:xfrm>
            <a:off x="5863422" y="2153793"/>
            <a:ext cx="299631" cy="322978"/>
            <a:chOff x="4164375" y="1677425"/>
            <a:chExt cx="226650" cy="226175"/>
          </a:xfrm>
        </p:grpSpPr>
        <p:sp>
          <p:nvSpPr>
            <p:cNvPr id="1609" name="Google Shape;1609;p25"/>
            <p:cNvSpPr/>
            <p:nvPr/>
          </p:nvSpPr>
          <p:spPr>
            <a:xfrm>
              <a:off x="4164375" y="1677425"/>
              <a:ext cx="226650" cy="226175"/>
            </a:xfrm>
            <a:custGeom>
              <a:rect b="b" l="l" r="r" t="t"/>
              <a:pathLst>
                <a:path extrusionOk="0" h="9047" w="9066">
                  <a:moveTo>
                    <a:pt x="1" y="0"/>
                  </a:moveTo>
                  <a:lnTo>
                    <a:pt x="1" y="9047"/>
                  </a:lnTo>
                  <a:lnTo>
                    <a:pt x="9065" y="9047"/>
                  </a:lnTo>
                  <a:lnTo>
                    <a:pt x="9065" y="8244"/>
                  </a:lnTo>
                  <a:lnTo>
                    <a:pt x="804" y="8244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25"/>
            <p:cNvSpPr/>
            <p:nvPr/>
          </p:nvSpPr>
          <p:spPr>
            <a:xfrm>
              <a:off x="4204525" y="1747450"/>
              <a:ext cx="36600" cy="116450"/>
            </a:xfrm>
            <a:custGeom>
              <a:rect b="b" l="l" r="r" t="t"/>
              <a:pathLst>
                <a:path extrusionOk="0" h="4658" w="1464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25"/>
            <p:cNvSpPr/>
            <p:nvPr/>
          </p:nvSpPr>
          <p:spPr>
            <a:xfrm>
              <a:off x="4254500" y="1677425"/>
              <a:ext cx="36600" cy="186475"/>
            </a:xfrm>
            <a:custGeom>
              <a:rect b="b" l="l" r="r" t="t"/>
              <a:pathLst>
                <a:path extrusionOk="0" h="7459" w="1464">
                  <a:moveTo>
                    <a:pt x="0" y="0"/>
                  </a:moveTo>
                  <a:lnTo>
                    <a:pt x="0" y="7459"/>
                  </a:lnTo>
                  <a:lnTo>
                    <a:pt x="1463" y="745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25"/>
            <p:cNvSpPr/>
            <p:nvPr/>
          </p:nvSpPr>
          <p:spPr>
            <a:xfrm>
              <a:off x="4304450" y="1747450"/>
              <a:ext cx="36600" cy="116450"/>
            </a:xfrm>
            <a:custGeom>
              <a:rect b="b" l="l" r="r" t="t"/>
              <a:pathLst>
                <a:path extrusionOk="0" h="4658" w="1464">
                  <a:moveTo>
                    <a:pt x="1" y="1"/>
                  </a:moveTo>
                  <a:lnTo>
                    <a:pt x="1" y="4658"/>
                  </a:lnTo>
                  <a:lnTo>
                    <a:pt x="1464" y="4658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25"/>
            <p:cNvSpPr/>
            <p:nvPr/>
          </p:nvSpPr>
          <p:spPr>
            <a:xfrm>
              <a:off x="4354400" y="1803650"/>
              <a:ext cx="36625" cy="60250"/>
            </a:xfrm>
            <a:custGeom>
              <a:rect b="b" l="l" r="r" t="t"/>
              <a:pathLst>
                <a:path extrusionOk="0" h="2410" w="1465">
                  <a:moveTo>
                    <a:pt x="1" y="1"/>
                  </a:moveTo>
                  <a:lnTo>
                    <a:pt x="1" y="2410"/>
                  </a:lnTo>
                  <a:lnTo>
                    <a:pt x="1464" y="2410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4" name="Google Shape;1614;p25"/>
          <p:cNvGrpSpPr/>
          <p:nvPr/>
        </p:nvGrpSpPr>
        <p:grpSpPr>
          <a:xfrm>
            <a:off x="6917388" y="2144562"/>
            <a:ext cx="299003" cy="322978"/>
            <a:chOff x="5226025" y="1677425"/>
            <a:chExt cx="226175" cy="226175"/>
          </a:xfrm>
        </p:grpSpPr>
        <p:sp>
          <p:nvSpPr>
            <p:cNvPr id="1615" name="Google Shape;1615;p25"/>
            <p:cNvSpPr/>
            <p:nvPr/>
          </p:nvSpPr>
          <p:spPr>
            <a:xfrm>
              <a:off x="5226025" y="1677425"/>
              <a:ext cx="226175" cy="226175"/>
            </a:xfrm>
            <a:custGeom>
              <a:rect b="b" l="l" r="r" t="t"/>
              <a:pathLst>
                <a:path extrusionOk="0" h="9047" w="9047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25"/>
            <p:cNvSpPr/>
            <p:nvPr/>
          </p:nvSpPr>
          <p:spPr>
            <a:xfrm>
              <a:off x="5259025" y="1733625"/>
              <a:ext cx="193175" cy="113325"/>
            </a:xfrm>
            <a:custGeom>
              <a:rect b="b" l="l" r="r" t="t"/>
              <a:pathLst>
                <a:path extrusionOk="0" h="4533" w="7727">
                  <a:moveTo>
                    <a:pt x="554" y="1"/>
                  </a:moveTo>
                  <a:lnTo>
                    <a:pt x="1" y="571"/>
                  </a:lnTo>
                  <a:lnTo>
                    <a:pt x="2410" y="2980"/>
                  </a:lnTo>
                  <a:lnTo>
                    <a:pt x="3213" y="2177"/>
                  </a:lnTo>
                  <a:lnTo>
                    <a:pt x="4533" y="3516"/>
                  </a:lnTo>
                  <a:lnTo>
                    <a:pt x="5336" y="2713"/>
                  </a:lnTo>
                  <a:lnTo>
                    <a:pt x="6389" y="3765"/>
                  </a:lnTo>
                  <a:lnTo>
                    <a:pt x="5603" y="4533"/>
                  </a:lnTo>
                  <a:lnTo>
                    <a:pt x="7727" y="4533"/>
                  </a:lnTo>
                  <a:lnTo>
                    <a:pt x="7727" y="2409"/>
                  </a:lnTo>
                  <a:lnTo>
                    <a:pt x="6942" y="3194"/>
                  </a:lnTo>
                  <a:lnTo>
                    <a:pt x="5336" y="1589"/>
                  </a:lnTo>
                  <a:lnTo>
                    <a:pt x="4533" y="2391"/>
                  </a:lnTo>
                  <a:lnTo>
                    <a:pt x="3213" y="1053"/>
                  </a:lnTo>
                  <a:lnTo>
                    <a:pt x="2410" y="185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7" name="Google Shape;1617;p25"/>
          <p:cNvGrpSpPr/>
          <p:nvPr/>
        </p:nvGrpSpPr>
        <p:grpSpPr>
          <a:xfrm>
            <a:off x="6390772" y="2144698"/>
            <a:ext cx="299003" cy="322978"/>
            <a:chOff x="4835275" y="1198350"/>
            <a:chExt cx="226175" cy="226175"/>
          </a:xfrm>
        </p:grpSpPr>
        <p:sp>
          <p:nvSpPr>
            <p:cNvPr id="1618" name="Google Shape;1618;p25"/>
            <p:cNvSpPr/>
            <p:nvPr/>
          </p:nvSpPr>
          <p:spPr>
            <a:xfrm>
              <a:off x="4835275" y="1198350"/>
              <a:ext cx="226175" cy="226175"/>
            </a:xfrm>
            <a:custGeom>
              <a:rect b="b" l="l" r="r" t="t"/>
              <a:pathLst>
                <a:path extrusionOk="0" h="9047" w="9047">
                  <a:moveTo>
                    <a:pt x="0" y="0"/>
                  </a:moveTo>
                  <a:lnTo>
                    <a:pt x="0" y="9047"/>
                  </a:lnTo>
                  <a:lnTo>
                    <a:pt x="9047" y="9047"/>
                  </a:lnTo>
                  <a:lnTo>
                    <a:pt x="9047" y="8244"/>
                  </a:lnTo>
                  <a:lnTo>
                    <a:pt x="803" y="8244"/>
                  </a:lnTo>
                  <a:lnTo>
                    <a:pt x="8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25"/>
            <p:cNvSpPr/>
            <p:nvPr/>
          </p:nvSpPr>
          <p:spPr>
            <a:xfrm>
              <a:off x="4868275" y="1255000"/>
              <a:ext cx="193175" cy="113325"/>
            </a:xfrm>
            <a:custGeom>
              <a:rect b="b" l="l" r="r" t="t"/>
              <a:pathLst>
                <a:path extrusionOk="0" h="4533" w="7727">
                  <a:moveTo>
                    <a:pt x="5603" y="0"/>
                  </a:moveTo>
                  <a:lnTo>
                    <a:pt x="6388" y="785"/>
                  </a:lnTo>
                  <a:lnTo>
                    <a:pt x="5336" y="1838"/>
                  </a:lnTo>
                  <a:lnTo>
                    <a:pt x="4533" y="1035"/>
                  </a:lnTo>
                  <a:lnTo>
                    <a:pt x="3195" y="2356"/>
                  </a:lnTo>
                  <a:lnTo>
                    <a:pt x="2409" y="1571"/>
                  </a:lnTo>
                  <a:lnTo>
                    <a:pt x="1" y="3979"/>
                  </a:lnTo>
                  <a:lnTo>
                    <a:pt x="554" y="4532"/>
                  </a:lnTo>
                  <a:lnTo>
                    <a:pt x="2409" y="2695"/>
                  </a:lnTo>
                  <a:lnTo>
                    <a:pt x="3195" y="3480"/>
                  </a:lnTo>
                  <a:lnTo>
                    <a:pt x="4533" y="2159"/>
                  </a:lnTo>
                  <a:lnTo>
                    <a:pt x="5336" y="2962"/>
                  </a:lnTo>
                  <a:lnTo>
                    <a:pt x="6941" y="1339"/>
                  </a:lnTo>
                  <a:lnTo>
                    <a:pt x="7727" y="2124"/>
                  </a:lnTo>
                  <a:lnTo>
                    <a:pt x="7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0" name="Google Shape;1620;p25"/>
          <p:cNvGrpSpPr/>
          <p:nvPr/>
        </p:nvGrpSpPr>
        <p:grpSpPr>
          <a:xfrm>
            <a:off x="8077600" y="2127832"/>
            <a:ext cx="347356" cy="375243"/>
            <a:chOff x="968775" y="1180050"/>
            <a:chExt cx="262750" cy="262775"/>
          </a:xfrm>
        </p:grpSpPr>
        <p:sp>
          <p:nvSpPr>
            <p:cNvPr id="1621" name="Google Shape;1621;p25"/>
            <p:cNvSpPr/>
            <p:nvPr/>
          </p:nvSpPr>
          <p:spPr>
            <a:xfrm>
              <a:off x="1061550" y="1180050"/>
              <a:ext cx="169975" cy="169550"/>
            </a:xfrm>
            <a:custGeom>
              <a:rect b="b" l="l" r="r" t="t"/>
              <a:pathLst>
                <a:path extrusionOk="0" h="6782" w="6799">
                  <a:moveTo>
                    <a:pt x="5478" y="1"/>
                  </a:moveTo>
                  <a:lnTo>
                    <a:pt x="4015" y="1464"/>
                  </a:lnTo>
                  <a:lnTo>
                    <a:pt x="4086" y="2160"/>
                  </a:lnTo>
                  <a:lnTo>
                    <a:pt x="1963" y="4283"/>
                  </a:lnTo>
                  <a:cubicBezTo>
                    <a:pt x="1785" y="4194"/>
                    <a:pt x="1571" y="4122"/>
                    <a:pt x="1339" y="4122"/>
                  </a:cubicBezTo>
                  <a:cubicBezTo>
                    <a:pt x="607" y="4122"/>
                    <a:pt x="1" y="4729"/>
                    <a:pt x="1" y="5461"/>
                  </a:cubicBezTo>
                  <a:cubicBezTo>
                    <a:pt x="1" y="6192"/>
                    <a:pt x="607" y="6781"/>
                    <a:pt x="1339" y="6781"/>
                  </a:cubicBezTo>
                  <a:cubicBezTo>
                    <a:pt x="2070" y="6781"/>
                    <a:pt x="2677" y="6192"/>
                    <a:pt x="2677" y="5461"/>
                  </a:cubicBezTo>
                  <a:cubicBezTo>
                    <a:pt x="2677" y="5229"/>
                    <a:pt x="2606" y="5032"/>
                    <a:pt x="2516" y="4854"/>
                  </a:cubicBezTo>
                  <a:lnTo>
                    <a:pt x="4657" y="2713"/>
                  </a:lnTo>
                  <a:lnTo>
                    <a:pt x="5335" y="2784"/>
                  </a:lnTo>
                  <a:lnTo>
                    <a:pt x="6799" y="1321"/>
                  </a:lnTo>
                  <a:lnTo>
                    <a:pt x="5603" y="1196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25"/>
            <p:cNvSpPr/>
            <p:nvPr/>
          </p:nvSpPr>
          <p:spPr>
            <a:xfrm>
              <a:off x="968775" y="1189875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50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50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4193"/>
                    <a:pt x="9903" y="3390"/>
                    <a:pt x="9510" y="2695"/>
                  </a:cubicBezTo>
                  <a:lnTo>
                    <a:pt x="9421" y="2766"/>
                  </a:lnTo>
                  <a:lnTo>
                    <a:pt x="9243" y="2962"/>
                  </a:lnTo>
                  <a:lnTo>
                    <a:pt x="9011" y="2927"/>
                  </a:lnTo>
                  <a:lnTo>
                    <a:pt x="8725" y="2891"/>
                  </a:lnTo>
                  <a:lnTo>
                    <a:pt x="8725" y="2891"/>
                  </a:lnTo>
                  <a:cubicBezTo>
                    <a:pt x="9100" y="3533"/>
                    <a:pt x="9314" y="4265"/>
                    <a:pt x="9314" y="5068"/>
                  </a:cubicBezTo>
                  <a:cubicBezTo>
                    <a:pt x="9314" y="7405"/>
                    <a:pt x="7405" y="9314"/>
                    <a:pt x="5050" y="9314"/>
                  </a:cubicBezTo>
                  <a:cubicBezTo>
                    <a:pt x="2712" y="9314"/>
                    <a:pt x="803" y="7405"/>
                    <a:pt x="803" y="5068"/>
                  </a:cubicBezTo>
                  <a:cubicBezTo>
                    <a:pt x="803" y="2730"/>
                    <a:pt x="2712" y="803"/>
                    <a:pt x="5050" y="803"/>
                  </a:cubicBezTo>
                  <a:cubicBezTo>
                    <a:pt x="5853" y="803"/>
                    <a:pt x="6584" y="1017"/>
                    <a:pt x="7227" y="1392"/>
                  </a:cubicBezTo>
                  <a:lnTo>
                    <a:pt x="7209" y="1142"/>
                  </a:lnTo>
                  <a:lnTo>
                    <a:pt x="7155" y="875"/>
                  </a:lnTo>
                  <a:lnTo>
                    <a:pt x="7351" y="678"/>
                  </a:lnTo>
                  <a:lnTo>
                    <a:pt x="7441" y="589"/>
                  </a:lnTo>
                  <a:cubicBezTo>
                    <a:pt x="6727" y="214"/>
                    <a:pt x="5924" y="0"/>
                    <a:pt x="50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25"/>
            <p:cNvSpPr/>
            <p:nvPr/>
          </p:nvSpPr>
          <p:spPr>
            <a:xfrm>
              <a:off x="1015150" y="1236700"/>
              <a:ext cx="160175" cy="159725"/>
            </a:xfrm>
            <a:custGeom>
              <a:rect b="b" l="l" r="r" t="t"/>
              <a:pathLst>
                <a:path extrusionOk="0" h="6389" w="6407">
                  <a:moveTo>
                    <a:pt x="3195" y="1"/>
                  </a:moveTo>
                  <a:cubicBezTo>
                    <a:pt x="1446" y="1"/>
                    <a:pt x="1" y="1428"/>
                    <a:pt x="1" y="3195"/>
                  </a:cubicBezTo>
                  <a:cubicBezTo>
                    <a:pt x="1" y="4943"/>
                    <a:pt x="1446" y="6388"/>
                    <a:pt x="3195" y="6388"/>
                  </a:cubicBezTo>
                  <a:cubicBezTo>
                    <a:pt x="4961" y="6388"/>
                    <a:pt x="6406" y="4943"/>
                    <a:pt x="6406" y="3195"/>
                  </a:cubicBezTo>
                  <a:cubicBezTo>
                    <a:pt x="6406" y="2642"/>
                    <a:pt x="6264" y="2142"/>
                    <a:pt x="6032" y="1696"/>
                  </a:cubicBezTo>
                  <a:lnTo>
                    <a:pt x="5425" y="2285"/>
                  </a:lnTo>
                  <a:cubicBezTo>
                    <a:pt x="5550" y="2570"/>
                    <a:pt x="5603" y="2873"/>
                    <a:pt x="5603" y="3195"/>
                  </a:cubicBezTo>
                  <a:cubicBezTo>
                    <a:pt x="5603" y="4515"/>
                    <a:pt x="4533" y="5586"/>
                    <a:pt x="3195" y="5586"/>
                  </a:cubicBezTo>
                  <a:cubicBezTo>
                    <a:pt x="1892" y="5586"/>
                    <a:pt x="804" y="4515"/>
                    <a:pt x="804" y="3195"/>
                  </a:cubicBezTo>
                  <a:cubicBezTo>
                    <a:pt x="804" y="1874"/>
                    <a:pt x="1892" y="786"/>
                    <a:pt x="3195" y="786"/>
                  </a:cubicBezTo>
                  <a:cubicBezTo>
                    <a:pt x="3534" y="786"/>
                    <a:pt x="3837" y="857"/>
                    <a:pt x="4105" y="964"/>
                  </a:cubicBezTo>
                  <a:lnTo>
                    <a:pt x="4711" y="376"/>
                  </a:lnTo>
                  <a:cubicBezTo>
                    <a:pt x="4265" y="126"/>
                    <a:pt x="3748" y="1"/>
                    <a:pt x="31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4" name="Google Shape;1624;p25"/>
          <p:cNvGrpSpPr/>
          <p:nvPr/>
        </p:nvGrpSpPr>
        <p:grpSpPr>
          <a:xfrm>
            <a:off x="7442502" y="2198089"/>
            <a:ext cx="386288" cy="234692"/>
            <a:chOff x="1678900" y="1231350"/>
            <a:chExt cx="292200" cy="164350"/>
          </a:xfrm>
        </p:grpSpPr>
        <p:sp>
          <p:nvSpPr>
            <p:cNvPr id="1625" name="Google Shape;1625;p25"/>
            <p:cNvSpPr/>
            <p:nvPr/>
          </p:nvSpPr>
          <p:spPr>
            <a:xfrm>
              <a:off x="1678900" y="1231350"/>
              <a:ext cx="233775" cy="159725"/>
            </a:xfrm>
            <a:custGeom>
              <a:rect b="b" l="l" r="r" t="t"/>
              <a:pathLst>
                <a:path extrusionOk="0" h="6389" w="9351">
                  <a:moveTo>
                    <a:pt x="5853" y="1"/>
                  </a:moveTo>
                  <a:cubicBezTo>
                    <a:pt x="2624" y="1"/>
                    <a:pt x="1" y="2641"/>
                    <a:pt x="1" y="5871"/>
                  </a:cubicBezTo>
                  <a:lnTo>
                    <a:pt x="1" y="6388"/>
                  </a:lnTo>
                  <a:lnTo>
                    <a:pt x="786" y="6388"/>
                  </a:lnTo>
                  <a:lnTo>
                    <a:pt x="786" y="5871"/>
                  </a:lnTo>
                  <a:cubicBezTo>
                    <a:pt x="786" y="5318"/>
                    <a:pt x="893" y="4783"/>
                    <a:pt x="1053" y="4301"/>
                  </a:cubicBezTo>
                  <a:lnTo>
                    <a:pt x="1535" y="4497"/>
                  </a:lnTo>
                  <a:cubicBezTo>
                    <a:pt x="1589" y="4319"/>
                    <a:pt x="1660" y="4158"/>
                    <a:pt x="1731" y="3997"/>
                  </a:cubicBezTo>
                  <a:lnTo>
                    <a:pt x="1232" y="3801"/>
                  </a:lnTo>
                  <a:cubicBezTo>
                    <a:pt x="1428" y="3355"/>
                    <a:pt x="1714" y="2927"/>
                    <a:pt x="2035" y="2570"/>
                  </a:cubicBezTo>
                  <a:lnTo>
                    <a:pt x="2410" y="2927"/>
                  </a:lnTo>
                  <a:cubicBezTo>
                    <a:pt x="2517" y="2802"/>
                    <a:pt x="2641" y="2677"/>
                    <a:pt x="2784" y="2552"/>
                  </a:cubicBezTo>
                  <a:lnTo>
                    <a:pt x="2410" y="2178"/>
                  </a:lnTo>
                  <a:cubicBezTo>
                    <a:pt x="2766" y="1839"/>
                    <a:pt x="3177" y="1553"/>
                    <a:pt x="3623" y="1321"/>
                  </a:cubicBezTo>
                  <a:lnTo>
                    <a:pt x="3819" y="1821"/>
                  </a:lnTo>
                  <a:cubicBezTo>
                    <a:pt x="3980" y="1731"/>
                    <a:pt x="4158" y="1678"/>
                    <a:pt x="4319" y="1607"/>
                  </a:cubicBezTo>
                  <a:lnTo>
                    <a:pt x="4122" y="1107"/>
                  </a:lnTo>
                  <a:cubicBezTo>
                    <a:pt x="4568" y="946"/>
                    <a:pt x="5068" y="839"/>
                    <a:pt x="5586" y="821"/>
                  </a:cubicBezTo>
                  <a:lnTo>
                    <a:pt x="5586" y="1357"/>
                  </a:lnTo>
                  <a:cubicBezTo>
                    <a:pt x="5675" y="1357"/>
                    <a:pt x="5746" y="1339"/>
                    <a:pt x="5853" y="1339"/>
                  </a:cubicBezTo>
                  <a:cubicBezTo>
                    <a:pt x="5942" y="1339"/>
                    <a:pt x="6014" y="1339"/>
                    <a:pt x="6103" y="1357"/>
                  </a:cubicBezTo>
                  <a:lnTo>
                    <a:pt x="6103" y="821"/>
                  </a:lnTo>
                  <a:cubicBezTo>
                    <a:pt x="6638" y="839"/>
                    <a:pt x="7120" y="964"/>
                    <a:pt x="7566" y="1125"/>
                  </a:cubicBezTo>
                  <a:lnTo>
                    <a:pt x="7370" y="1607"/>
                  </a:lnTo>
                  <a:cubicBezTo>
                    <a:pt x="7548" y="1678"/>
                    <a:pt x="7709" y="1731"/>
                    <a:pt x="7869" y="1821"/>
                  </a:cubicBezTo>
                  <a:lnTo>
                    <a:pt x="8066" y="1321"/>
                  </a:lnTo>
                  <a:cubicBezTo>
                    <a:pt x="8315" y="1446"/>
                    <a:pt x="8547" y="1589"/>
                    <a:pt x="8761" y="1749"/>
                  </a:cubicBezTo>
                  <a:lnTo>
                    <a:pt x="9350" y="1178"/>
                  </a:lnTo>
                  <a:cubicBezTo>
                    <a:pt x="8369" y="447"/>
                    <a:pt x="7173" y="1"/>
                    <a:pt x="58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25"/>
            <p:cNvSpPr/>
            <p:nvPr/>
          </p:nvSpPr>
          <p:spPr>
            <a:xfrm>
              <a:off x="1927800" y="1294250"/>
              <a:ext cx="43300" cy="96825"/>
            </a:xfrm>
            <a:custGeom>
              <a:rect b="b" l="l" r="r" t="t"/>
              <a:pathLst>
                <a:path extrusionOk="0" h="3873" w="1732">
                  <a:moveTo>
                    <a:pt x="697" y="1"/>
                  </a:moveTo>
                  <a:lnTo>
                    <a:pt x="126" y="571"/>
                  </a:lnTo>
                  <a:cubicBezTo>
                    <a:pt x="269" y="786"/>
                    <a:pt x="393" y="1035"/>
                    <a:pt x="501" y="1267"/>
                  </a:cubicBezTo>
                  <a:lnTo>
                    <a:pt x="1" y="1481"/>
                  </a:lnTo>
                  <a:cubicBezTo>
                    <a:pt x="72" y="1642"/>
                    <a:pt x="144" y="1820"/>
                    <a:pt x="197" y="1981"/>
                  </a:cubicBezTo>
                  <a:lnTo>
                    <a:pt x="697" y="1785"/>
                  </a:lnTo>
                  <a:cubicBezTo>
                    <a:pt x="840" y="2267"/>
                    <a:pt x="947" y="2802"/>
                    <a:pt x="947" y="3355"/>
                  </a:cubicBezTo>
                  <a:lnTo>
                    <a:pt x="947" y="3872"/>
                  </a:lnTo>
                  <a:lnTo>
                    <a:pt x="1732" y="3872"/>
                  </a:lnTo>
                  <a:lnTo>
                    <a:pt x="1732" y="3355"/>
                  </a:lnTo>
                  <a:cubicBezTo>
                    <a:pt x="1732" y="2106"/>
                    <a:pt x="1357" y="946"/>
                    <a:pt x="6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25"/>
            <p:cNvSpPr/>
            <p:nvPr/>
          </p:nvSpPr>
          <p:spPr>
            <a:xfrm>
              <a:off x="1809600" y="1267925"/>
              <a:ext cx="128500" cy="127775"/>
            </a:xfrm>
            <a:custGeom>
              <a:rect b="b" l="l" r="r" t="t"/>
              <a:pathLst>
                <a:path extrusionOk="0" h="5111" w="5140">
                  <a:moveTo>
                    <a:pt x="5139" y="1"/>
                  </a:moveTo>
                  <a:lnTo>
                    <a:pt x="250" y="4158"/>
                  </a:lnTo>
                  <a:cubicBezTo>
                    <a:pt x="215" y="4176"/>
                    <a:pt x="215" y="4194"/>
                    <a:pt x="179" y="4230"/>
                  </a:cubicBezTo>
                  <a:cubicBezTo>
                    <a:pt x="1" y="4461"/>
                    <a:pt x="18" y="4783"/>
                    <a:pt x="250" y="4997"/>
                  </a:cubicBezTo>
                  <a:cubicBezTo>
                    <a:pt x="351" y="5074"/>
                    <a:pt x="468" y="5111"/>
                    <a:pt x="584" y="5111"/>
                  </a:cubicBezTo>
                  <a:cubicBezTo>
                    <a:pt x="737" y="5111"/>
                    <a:pt x="888" y="5047"/>
                    <a:pt x="1000" y="4925"/>
                  </a:cubicBezTo>
                  <a:lnTo>
                    <a:pt x="51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8" name="Google Shape;1628;p25"/>
          <p:cNvSpPr/>
          <p:nvPr/>
        </p:nvSpPr>
        <p:spPr>
          <a:xfrm>
            <a:off x="8761482" y="2116365"/>
            <a:ext cx="245958" cy="380312"/>
          </a:xfrm>
          <a:custGeom>
            <a:rect b="b" l="l" r="r" t="t"/>
            <a:pathLst>
              <a:path extrusionOk="0" h="10653" w="7442">
                <a:moveTo>
                  <a:pt x="6299" y="803"/>
                </a:moveTo>
                <a:cubicBezTo>
                  <a:pt x="6156" y="2106"/>
                  <a:pt x="5389" y="3926"/>
                  <a:pt x="4479" y="4622"/>
                </a:cubicBezTo>
                <a:cubicBezTo>
                  <a:pt x="4247" y="4800"/>
                  <a:pt x="4122" y="5050"/>
                  <a:pt x="4122" y="5318"/>
                </a:cubicBezTo>
                <a:cubicBezTo>
                  <a:pt x="4122" y="5603"/>
                  <a:pt x="4247" y="5853"/>
                  <a:pt x="4479" y="6031"/>
                </a:cubicBezTo>
                <a:cubicBezTo>
                  <a:pt x="4925" y="6388"/>
                  <a:pt x="5354" y="7013"/>
                  <a:pt x="5675" y="7726"/>
                </a:cubicBezTo>
                <a:lnTo>
                  <a:pt x="1785" y="7726"/>
                </a:lnTo>
                <a:cubicBezTo>
                  <a:pt x="2124" y="7013"/>
                  <a:pt x="2534" y="6388"/>
                  <a:pt x="2980" y="6031"/>
                </a:cubicBezTo>
                <a:cubicBezTo>
                  <a:pt x="3195" y="5853"/>
                  <a:pt x="3319" y="5603"/>
                  <a:pt x="3319" y="5318"/>
                </a:cubicBezTo>
                <a:cubicBezTo>
                  <a:pt x="3319" y="5050"/>
                  <a:pt x="3195" y="4800"/>
                  <a:pt x="2980" y="4622"/>
                </a:cubicBezTo>
                <a:cubicBezTo>
                  <a:pt x="2071" y="3926"/>
                  <a:pt x="1303" y="2106"/>
                  <a:pt x="1161" y="803"/>
                </a:cubicBezTo>
                <a:close/>
                <a:moveTo>
                  <a:pt x="1" y="0"/>
                </a:moveTo>
                <a:lnTo>
                  <a:pt x="1" y="803"/>
                </a:lnTo>
                <a:lnTo>
                  <a:pt x="358" y="803"/>
                </a:lnTo>
                <a:cubicBezTo>
                  <a:pt x="500" y="2284"/>
                  <a:pt x="1339" y="4425"/>
                  <a:pt x="2588" y="5318"/>
                </a:cubicBezTo>
                <a:cubicBezTo>
                  <a:pt x="1339" y="6228"/>
                  <a:pt x="483" y="8369"/>
                  <a:pt x="358" y="9850"/>
                </a:cubicBezTo>
                <a:lnTo>
                  <a:pt x="1" y="9850"/>
                </a:lnTo>
                <a:lnTo>
                  <a:pt x="1" y="10652"/>
                </a:lnTo>
                <a:lnTo>
                  <a:pt x="7441" y="10652"/>
                </a:lnTo>
                <a:lnTo>
                  <a:pt x="7441" y="9850"/>
                </a:lnTo>
                <a:lnTo>
                  <a:pt x="7084" y="9850"/>
                </a:lnTo>
                <a:cubicBezTo>
                  <a:pt x="6959" y="8369"/>
                  <a:pt x="6085" y="6228"/>
                  <a:pt x="4854" y="5318"/>
                </a:cubicBezTo>
                <a:cubicBezTo>
                  <a:pt x="6085" y="4425"/>
                  <a:pt x="6959" y="2284"/>
                  <a:pt x="7084" y="803"/>
                </a:cubicBezTo>
                <a:lnTo>
                  <a:pt x="7441" y="803"/>
                </a:lnTo>
                <a:lnTo>
                  <a:pt x="744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9" name="Google Shape;1629;p25"/>
          <p:cNvGrpSpPr/>
          <p:nvPr/>
        </p:nvGrpSpPr>
        <p:grpSpPr>
          <a:xfrm>
            <a:off x="9205736" y="2121136"/>
            <a:ext cx="322006" cy="369995"/>
            <a:chOff x="2405550" y="1181850"/>
            <a:chExt cx="243575" cy="259100"/>
          </a:xfrm>
        </p:grpSpPr>
        <p:sp>
          <p:nvSpPr>
            <p:cNvPr id="1630" name="Google Shape;1630;p25"/>
            <p:cNvSpPr/>
            <p:nvPr/>
          </p:nvSpPr>
          <p:spPr>
            <a:xfrm>
              <a:off x="2517500" y="1255000"/>
              <a:ext cx="13425" cy="12950"/>
            </a:xfrm>
            <a:custGeom>
              <a:rect b="b" l="l" r="r" t="t"/>
              <a:pathLst>
                <a:path extrusionOk="0" h="518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18"/>
                    <a:pt x="269" y="518"/>
                  </a:cubicBezTo>
                  <a:cubicBezTo>
                    <a:pt x="429" y="518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25"/>
            <p:cNvSpPr/>
            <p:nvPr/>
          </p:nvSpPr>
          <p:spPr>
            <a:xfrm>
              <a:off x="2517500" y="1387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6"/>
                    <a:pt x="269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25"/>
            <p:cNvSpPr/>
            <p:nvPr/>
          </p:nvSpPr>
          <p:spPr>
            <a:xfrm>
              <a:off x="2584425" y="1317900"/>
              <a:ext cx="12950" cy="13400"/>
            </a:xfrm>
            <a:custGeom>
              <a:rect b="b" l="l" r="r" t="t"/>
              <a:pathLst>
                <a:path extrusionOk="0" h="536" w="518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11" y="535"/>
                    <a:pt x="518" y="428"/>
                    <a:pt x="518" y="268"/>
                  </a:cubicBezTo>
                  <a:cubicBezTo>
                    <a:pt x="518" y="125"/>
                    <a:pt x="411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25"/>
            <p:cNvSpPr/>
            <p:nvPr/>
          </p:nvSpPr>
          <p:spPr>
            <a:xfrm>
              <a:off x="2451050" y="131790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428"/>
                    <a:pt x="125" y="535"/>
                    <a:pt x="268" y="535"/>
                  </a:cubicBezTo>
                  <a:cubicBezTo>
                    <a:pt x="429" y="535"/>
                    <a:pt x="536" y="428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25"/>
            <p:cNvSpPr/>
            <p:nvPr/>
          </p:nvSpPr>
          <p:spPr>
            <a:xfrm>
              <a:off x="2517500" y="1278200"/>
              <a:ext cx="44650" cy="84325"/>
            </a:xfrm>
            <a:custGeom>
              <a:rect b="b" l="l" r="r" t="t"/>
              <a:pathLst>
                <a:path extrusionOk="0" h="3373" w="1786">
                  <a:moveTo>
                    <a:pt x="1" y="0"/>
                  </a:moveTo>
                  <a:lnTo>
                    <a:pt x="1" y="1856"/>
                  </a:lnTo>
                  <a:cubicBezTo>
                    <a:pt x="1" y="1927"/>
                    <a:pt x="37" y="1999"/>
                    <a:pt x="90" y="2052"/>
                  </a:cubicBezTo>
                  <a:lnTo>
                    <a:pt x="1411" y="3372"/>
                  </a:lnTo>
                  <a:lnTo>
                    <a:pt x="1785" y="2998"/>
                  </a:lnTo>
                  <a:lnTo>
                    <a:pt x="536" y="1767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25"/>
            <p:cNvSpPr/>
            <p:nvPr/>
          </p:nvSpPr>
          <p:spPr>
            <a:xfrm>
              <a:off x="2405550" y="1181850"/>
              <a:ext cx="243575" cy="259100"/>
            </a:xfrm>
            <a:custGeom>
              <a:rect b="b" l="l" r="r" t="t"/>
              <a:pathLst>
                <a:path extrusionOk="0" h="10364" w="9743">
                  <a:moveTo>
                    <a:pt x="4747" y="2123"/>
                  </a:moveTo>
                  <a:cubicBezTo>
                    <a:pt x="6816" y="2123"/>
                    <a:pt x="8476" y="3783"/>
                    <a:pt x="8476" y="5853"/>
                  </a:cubicBezTo>
                  <a:cubicBezTo>
                    <a:pt x="8476" y="7904"/>
                    <a:pt x="6816" y="9564"/>
                    <a:pt x="4747" y="9564"/>
                  </a:cubicBezTo>
                  <a:cubicBezTo>
                    <a:pt x="2695" y="9564"/>
                    <a:pt x="1017" y="7904"/>
                    <a:pt x="1017" y="5853"/>
                  </a:cubicBezTo>
                  <a:cubicBezTo>
                    <a:pt x="1017" y="3783"/>
                    <a:pt x="2695" y="2123"/>
                    <a:pt x="4747" y="2123"/>
                  </a:cubicBezTo>
                  <a:close/>
                  <a:moveTo>
                    <a:pt x="3159" y="0"/>
                  </a:moveTo>
                  <a:lnTo>
                    <a:pt x="3159" y="785"/>
                  </a:lnTo>
                  <a:lnTo>
                    <a:pt x="4354" y="785"/>
                  </a:lnTo>
                  <a:lnTo>
                    <a:pt x="4354" y="1338"/>
                  </a:lnTo>
                  <a:cubicBezTo>
                    <a:pt x="2249" y="1517"/>
                    <a:pt x="536" y="3158"/>
                    <a:pt x="268" y="5282"/>
                  </a:cubicBezTo>
                  <a:cubicBezTo>
                    <a:pt x="0" y="7387"/>
                    <a:pt x="1249" y="9403"/>
                    <a:pt x="3248" y="10099"/>
                  </a:cubicBezTo>
                  <a:cubicBezTo>
                    <a:pt x="3752" y="10278"/>
                    <a:pt x="4268" y="10363"/>
                    <a:pt x="4777" y="10363"/>
                  </a:cubicBezTo>
                  <a:cubicBezTo>
                    <a:pt x="6303" y="10363"/>
                    <a:pt x="7762" y="9591"/>
                    <a:pt x="8618" y="8226"/>
                  </a:cubicBezTo>
                  <a:cubicBezTo>
                    <a:pt x="9743" y="6424"/>
                    <a:pt x="9421" y="4086"/>
                    <a:pt x="7923" y="2605"/>
                  </a:cubicBezTo>
                  <a:lnTo>
                    <a:pt x="8315" y="2213"/>
                  </a:lnTo>
                  <a:cubicBezTo>
                    <a:pt x="8458" y="2052"/>
                    <a:pt x="8458" y="1802"/>
                    <a:pt x="8297" y="1642"/>
                  </a:cubicBezTo>
                  <a:cubicBezTo>
                    <a:pt x="8221" y="1566"/>
                    <a:pt x="8115" y="1525"/>
                    <a:pt x="8009" y="1525"/>
                  </a:cubicBezTo>
                  <a:cubicBezTo>
                    <a:pt x="7914" y="1525"/>
                    <a:pt x="7819" y="1557"/>
                    <a:pt x="7744" y="1624"/>
                  </a:cubicBezTo>
                  <a:lnTo>
                    <a:pt x="7280" y="2088"/>
                  </a:lnTo>
                  <a:cubicBezTo>
                    <a:pt x="6656" y="1677"/>
                    <a:pt x="5924" y="1410"/>
                    <a:pt x="5157" y="1356"/>
                  </a:cubicBezTo>
                  <a:lnTo>
                    <a:pt x="5157" y="785"/>
                  </a:lnTo>
                  <a:lnTo>
                    <a:pt x="6352" y="785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36" name="Google Shape;1636;p25"/>
          <p:cNvSpPr/>
          <p:nvPr/>
        </p:nvSpPr>
        <p:spPr>
          <a:xfrm>
            <a:off x="9813871" y="2145305"/>
            <a:ext cx="299003" cy="322978"/>
          </a:xfrm>
          <a:custGeom>
            <a:rect b="b" l="l" r="r" t="t"/>
            <a:pathLst>
              <a:path extrusionOk="0" h="9047" w="9047">
                <a:moveTo>
                  <a:pt x="4514" y="2927"/>
                </a:moveTo>
                <a:cubicBezTo>
                  <a:pt x="5389" y="2927"/>
                  <a:pt x="6102" y="3640"/>
                  <a:pt x="6102" y="4515"/>
                </a:cubicBezTo>
                <a:cubicBezTo>
                  <a:pt x="6102" y="5407"/>
                  <a:pt x="5389" y="6120"/>
                  <a:pt x="4514" y="6120"/>
                </a:cubicBezTo>
                <a:cubicBezTo>
                  <a:pt x="3640" y="6120"/>
                  <a:pt x="2926" y="5407"/>
                  <a:pt x="2926" y="4515"/>
                </a:cubicBezTo>
                <a:cubicBezTo>
                  <a:pt x="2926" y="3640"/>
                  <a:pt x="3640" y="2927"/>
                  <a:pt x="4514" y="2927"/>
                </a:cubicBezTo>
                <a:close/>
                <a:moveTo>
                  <a:pt x="3979" y="0"/>
                </a:moveTo>
                <a:lnTo>
                  <a:pt x="3515" y="928"/>
                </a:lnTo>
                <a:cubicBezTo>
                  <a:pt x="3230" y="1017"/>
                  <a:pt x="2944" y="1124"/>
                  <a:pt x="2695" y="1285"/>
                </a:cubicBezTo>
                <a:lnTo>
                  <a:pt x="1695" y="946"/>
                </a:lnTo>
                <a:lnTo>
                  <a:pt x="946" y="1695"/>
                </a:lnTo>
                <a:lnTo>
                  <a:pt x="1267" y="2695"/>
                </a:lnTo>
                <a:cubicBezTo>
                  <a:pt x="1124" y="2962"/>
                  <a:pt x="999" y="3248"/>
                  <a:pt x="928" y="3533"/>
                </a:cubicBezTo>
                <a:lnTo>
                  <a:pt x="0" y="3997"/>
                </a:lnTo>
                <a:lnTo>
                  <a:pt x="0" y="5050"/>
                </a:lnTo>
                <a:lnTo>
                  <a:pt x="928" y="5514"/>
                </a:lnTo>
                <a:cubicBezTo>
                  <a:pt x="999" y="5817"/>
                  <a:pt x="1124" y="6085"/>
                  <a:pt x="1267" y="6352"/>
                </a:cubicBezTo>
                <a:lnTo>
                  <a:pt x="946" y="7352"/>
                </a:lnTo>
                <a:lnTo>
                  <a:pt x="1695" y="8101"/>
                </a:lnTo>
                <a:lnTo>
                  <a:pt x="2695" y="7780"/>
                </a:lnTo>
                <a:cubicBezTo>
                  <a:pt x="2962" y="7922"/>
                  <a:pt x="3248" y="8047"/>
                  <a:pt x="3533" y="8119"/>
                </a:cubicBezTo>
                <a:lnTo>
                  <a:pt x="3997" y="9047"/>
                </a:lnTo>
                <a:lnTo>
                  <a:pt x="5068" y="9047"/>
                </a:lnTo>
                <a:lnTo>
                  <a:pt x="5532" y="8119"/>
                </a:lnTo>
                <a:cubicBezTo>
                  <a:pt x="5817" y="8047"/>
                  <a:pt x="6102" y="7922"/>
                  <a:pt x="6352" y="7780"/>
                </a:cubicBezTo>
                <a:lnTo>
                  <a:pt x="7351" y="8101"/>
                </a:lnTo>
                <a:lnTo>
                  <a:pt x="8101" y="7352"/>
                </a:lnTo>
                <a:lnTo>
                  <a:pt x="7762" y="6352"/>
                </a:lnTo>
                <a:cubicBezTo>
                  <a:pt x="7922" y="6085"/>
                  <a:pt x="8029" y="5799"/>
                  <a:pt x="8119" y="5514"/>
                </a:cubicBezTo>
                <a:lnTo>
                  <a:pt x="9047" y="5050"/>
                </a:lnTo>
                <a:lnTo>
                  <a:pt x="9047" y="3979"/>
                </a:lnTo>
                <a:lnTo>
                  <a:pt x="8101" y="3515"/>
                </a:lnTo>
                <a:cubicBezTo>
                  <a:pt x="8029" y="3230"/>
                  <a:pt x="7905" y="2962"/>
                  <a:pt x="7762" y="2695"/>
                </a:cubicBezTo>
                <a:lnTo>
                  <a:pt x="8101" y="1695"/>
                </a:lnTo>
                <a:lnTo>
                  <a:pt x="7334" y="946"/>
                </a:lnTo>
                <a:lnTo>
                  <a:pt x="6334" y="1285"/>
                </a:lnTo>
                <a:cubicBezTo>
                  <a:pt x="6085" y="1124"/>
                  <a:pt x="5799" y="1017"/>
                  <a:pt x="5496" y="928"/>
                </a:cubicBezTo>
                <a:lnTo>
                  <a:pt x="505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7" name="Google Shape;1637;p25"/>
          <p:cNvGrpSpPr/>
          <p:nvPr/>
        </p:nvGrpSpPr>
        <p:grpSpPr>
          <a:xfrm>
            <a:off x="10238924" y="2118833"/>
            <a:ext cx="286610" cy="374600"/>
            <a:chOff x="3086700" y="1180050"/>
            <a:chExt cx="216800" cy="262325"/>
          </a:xfrm>
        </p:grpSpPr>
        <p:sp>
          <p:nvSpPr>
            <p:cNvPr id="1638" name="Google Shape;1638;p25"/>
            <p:cNvSpPr/>
            <p:nvPr/>
          </p:nvSpPr>
          <p:spPr>
            <a:xfrm>
              <a:off x="3161625" y="1180050"/>
              <a:ext cx="141875" cy="141425"/>
            </a:xfrm>
            <a:custGeom>
              <a:rect b="b" l="l" r="r" t="t"/>
              <a:pathLst>
                <a:path extrusionOk="0" h="5657" w="5675">
                  <a:moveTo>
                    <a:pt x="2838" y="1839"/>
                  </a:moveTo>
                  <a:cubicBezTo>
                    <a:pt x="3391" y="1839"/>
                    <a:pt x="3837" y="2285"/>
                    <a:pt x="3837" y="2838"/>
                  </a:cubicBezTo>
                  <a:cubicBezTo>
                    <a:pt x="3837" y="3373"/>
                    <a:pt x="3391" y="3837"/>
                    <a:pt x="2838" y="3837"/>
                  </a:cubicBezTo>
                  <a:cubicBezTo>
                    <a:pt x="2285" y="3837"/>
                    <a:pt x="1839" y="3373"/>
                    <a:pt x="1839" y="2838"/>
                  </a:cubicBezTo>
                  <a:cubicBezTo>
                    <a:pt x="1839" y="2285"/>
                    <a:pt x="2302" y="1839"/>
                    <a:pt x="2838" y="1839"/>
                  </a:cubicBezTo>
                  <a:close/>
                  <a:moveTo>
                    <a:pt x="2499" y="1"/>
                  </a:moveTo>
                  <a:lnTo>
                    <a:pt x="2213" y="590"/>
                  </a:lnTo>
                  <a:cubicBezTo>
                    <a:pt x="2035" y="643"/>
                    <a:pt x="1856" y="697"/>
                    <a:pt x="1696" y="804"/>
                  </a:cubicBezTo>
                  <a:lnTo>
                    <a:pt x="1071" y="590"/>
                  </a:lnTo>
                  <a:lnTo>
                    <a:pt x="590" y="1054"/>
                  </a:lnTo>
                  <a:lnTo>
                    <a:pt x="804" y="1696"/>
                  </a:lnTo>
                  <a:cubicBezTo>
                    <a:pt x="714" y="1856"/>
                    <a:pt x="643" y="2035"/>
                    <a:pt x="590" y="2213"/>
                  </a:cubicBezTo>
                  <a:lnTo>
                    <a:pt x="1" y="2499"/>
                  </a:lnTo>
                  <a:lnTo>
                    <a:pt x="1" y="3159"/>
                  </a:lnTo>
                  <a:lnTo>
                    <a:pt x="590" y="3462"/>
                  </a:lnTo>
                  <a:cubicBezTo>
                    <a:pt x="643" y="3641"/>
                    <a:pt x="714" y="3819"/>
                    <a:pt x="804" y="3980"/>
                  </a:cubicBezTo>
                  <a:lnTo>
                    <a:pt x="590" y="4604"/>
                  </a:lnTo>
                  <a:lnTo>
                    <a:pt x="1053" y="5068"/>
                  </a:lnTo>
                  <a:lnTo>
                    <a:pt x="1678" y="4854"/>
                  </a:lnTo>
                  <a:cubicBezTo>
                    <a:pt x="1839" y="4961"/>
                    <a:pt x="2017" y="5015"/>
                    <a:pt x="2195" y="5068"/>
                  </a:cubicBezTo>
                  <a:lnTo>
                    <a:pt x="2499" y="5657"/>
                  </a:lnTo>
                  <a:lnTo>
                    <a:pt x="3159" y="5657"/>
                  </a:lnTo>
                  <a:lnTo>
                    <a:pt x="3462" y="5068"/>
                  </a:lnTo>
                  <a:cubicBezTo>
                    <a:pt x="3641" y="5015"/>
                    <a:pt x="3819" y="4961"/>
                    <a:pt x="3962" y="4854"/>
                  </a:cubicBezTo>
                  <a:lnTo>
                    <a:pt x="4586" y="5068"/>
                  </a:lnTo>
                  <a:lnTo>
                    <a:pt x="5068" y="4604"/>
                  </a:lnTo>
                  <a:lnTo>
                    <a:pt x="4854" y="3980"/>
                  </a:lnTo>
                  <a:cubicBezTo>
                    <a:pt x="4961" y="3819"/>
                    <a:pt x="5032" y="3623"/>
                    <a:pt x="5086" y="3462"/>
                  </a:cubicBezTo>
                  <a:lnTo>
                    <a:pt x="5675" y="3159"/>
                  </a:lnTo>
                  <a:lnTo>
                    <a:pt x="5675" y="2499"/>
                  </a:lnTo>
                  <a:lnTo>
                    <a:pt x="5086" y="2213"/>
                  </a:lnTo>
                  <a:cubicBezTo>
                    <a:pt x="5032" y="2035"/>
                    <a:pt x="4961" y="1856"/>
                    <a:pt x="4872" y="1696"/>
                  </a:cubicBezTo>
                  <a:lnTo>
                    <a:pt x="5086" y="1054"/>
                  </a:lnTo>
                  <a:lnTo>
                    <a:pt x="4604" y="590"/>
                  </a:lnTo>
                  <a:lnTo>
                    <a:pt x="3980" y="804"/>
                  </a:lnTo>
                  <a:cubicBezTo>
                    <a:pt x="3819" y="697"/>
                    <a:pt x="3658" y="643"/>
                    <a:pt x="3462" y="590"/>
                  </a:cubicBezTo>
                  <a:lnTo>
                    <a:pt x="317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25"/>
            <p:cNvSpPr/>
            <p:nvPr/>
          </p:nvSpPr>
          <p:spPr>
            <a:xfrm>
              <a:off x="3086700" y="1301400"/>
              <a:ext cx="141425" cy="140975"/>
            </a:xfrm>
            <a:custGeom>
              <a:rect b="b" l="l" r="r" t="t"/>
              <a:pathLst>
                <a:path extrusionOk="0" h="5639" w="5657">
                  <a:moveTo>
                    <a:pt x="2837" y="1838"/>
                  </a:moveTo>
                  <a:cubicBezTo>
                    <a:pt x="3390" y="1838"/>
                    <a:pt x="3836" y="2284"/>
                    <a:pt x="3836" y="2819"/>
                  </a:cubicBezTo>
                  <a:cubicBezTo>
                    <a:pt x="3836" y="3372"/>
                    <a:pt x="3390" y="3818"/>
                    <a:pt x="2837" y="3818"/>
                  </a:cubicBezTo>
                  <a:cubicBezTo>
                    <a:pt x="2266" y="3818"/>
                    <a:pt x="1838" y="3372"/>
                    <a:pt x="1838" y="2819"/>
                  </a:cubicBezTo>
                  <a:cubicBezTo>
                    <a:pt x="1838" y="2266"/>
                    <a:pt x="2284" y="1838"/>
                    <a:pt x="2837" y="1838"/>
                  </a:cubicBezTo>
                  <a:close/>
                  <a:moveTo>
                    <a:pt x="2498" y="0"/>
                  </a:moveTo>
                  <a:lnTo>
                    <a:pt x="2195" y="571"/>
                  </a:lnTo>
                  <a:cubicBezTo>
                    <a:pt x="2016" y="624"/>
                    <a:pt x="1838" y="696"/>
                    <a:pt x="1677" y="785"/>
                  </a:cubicBezTo>
                  <a:lnTo>
                    <a:pt x="1053" y="571"/>
                  </a:lnTo>
                  <a:lnTo>
                    <a:pt x="589" y="1035"/>
                  </a:lnTo>
                  <a:lnTo>
                    <a:pt x="785" y="1659"/>
                  </a:lnTo>
                  <a:cubicBezTo>
                    <a:pt x="696" y="1838"/>
                    <a:pt x="642" y="2016"/>
                    <a:pt x="571" y="2195"/>
                  </a:cubicBezTo>
                  <a:lnTo>
                    <a:pt x="0" y="2480"/>
                  </a:lnTo>
                  <a:lnTo>
                    <a:pt x="0" y="3140"/>
                  </a:lnTo>
                  <a:lnTo>
                    <a:pt x="571" y="3426"/>
                  </a:lnTo>
                  <a:cubicBezTo>
                    <a:pt x="642" y="3622"/>
                    <a:pt x="696" y="3800"/>
                    <a:pt x="785" y="3961"/>
                  </a:cubicBezTo>
                  <a:lnTo>
                    <a:pt x="589" y="4586"/>
                  </a:lnTo>
                  <a:lnTo>
                    <a:pt x="1053" y="5049"/>
                  </a:lnTo>
                  <a:lnTo>
                    <a:pt x="1677" y="4853"/>
                  </a:lnTo>
                  <a:cubicBezTo>
                    <a:pt x="1838" y="4942"/>
                    <a:pt x="2016" y="5014"/>
                    <a:pt x="2195" y="5049"/>
                  </a:cubicBezTo>
                  <a:lnTo>
                    <a:pt x="2498" y="5638"/>
                  </a:lnTo>
                  <a:lnTo>
                    <a:pt x="3158" y="5638"/>
                  </a:lnTo>
                  <a:lnTo>
                    <a:pt x="3462" y="5049"/>
                  </a:lnTo>
                  <a:cubicBezTo>
                    <a:pt x="3640" y="5014"/>
                    <a:pt x="3818" y="4942"/>
                    <a:pt x="3979" y="4853"/>
                  </a:cubicBezTo>
                  <a:lnTo>
                    <a:pt x="4604" y="5049"/>
                  </a:lnTo>
                  <a:lnTo>
                    <a:pt x="5067" y="4586"/>
                  </a:lnTo>
                  <a:lnTo>
                    <a:pt x="4853" y="3961"/>
                  </a:lnTo>
                  <a:cubicBezTo>
                    <a:pt x="4960" y="3800"/>
                    <a:pt x="5032" y="3640"/>
                    <a:pt x="5085" y="3444"/>
                  </a:cubicBezTo>
                  <a:lnTo>
                    <a:pt x="5656" y="3158"/>
                  </a:lnTo>
                  <a:lnTo>
                    <a:pt x="5656" y="2498"/>
                  </a:lnTo>
                  <a:lnTo>
                    <a:pt x="5085" y="2195"/>
                  </a:lnTo>
                  <a:cubicBezTo>
                    <a:pt x="5032" y="2016"/>
                    <a:pt x="4960" y="1838"/>
                    <a:pt x="4853" y="1677"/>
                  </a:cubicBezTo>
                  <a:lnTo>
                    <a:pt x="5085" y="1053"/>
                  </a:lnTo>
                  <a:lnTo>
                    <a:pt x="4604" y="571"/>
                  </a:lnTo>
                  <a:lnTo>
                    <a:pt x="3979" y="785"/>
                  </a:lnTo>
                  <a:cubicBezTo>
                    <a:pt x="3818" y="696"/>
                    <a:pt x="3622" y="624"/>
                    <a:pt x="3462" y="571"/>
                  </a:cubicBezTo>
                  <a:lnTo>
                    <a:pt x="315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40" name="Google Shape;1640;p25"/>
          <p:cNvGrpSpPr/>
          <p:nvPr/>
        </p:nvGrpSpPr>
        <p:grpSpPr>
          <a:xfrm>
            <a:off x="10745518" y="2106410"/>
            <a:ext cx="228243" cy="399447"/>
            <a:chOff x="3741075" y="1171575"/>
            <a:chExt cx="172650" cy="279725"/>
          </a:xfrm>
        </p:grpSpPr>
        <p:sp>
          <p:nvSpPr>
            <p:cNvPr id="1641" name="Google Shape;1641;p25"/>
            <p:cNvSpPr/>
            <p:nvPr/>
          </p:nvSpPr>
          <p:spPr>
            <a:xfrm>
              <a:off x="3784350" y="1364725"/>
              <a:ext cx="86100" cy="19650"/>
            </a:xfrm>
            <a:custGeom>
              <a:rect b="b" l="l" r="r" t="t"/>
              <a:pathLst>
                <a:path extrusionOk="0" h="786" w="3444">
                  <a:moveTo>
                    <a:pt x="393" y="1"/>
                  </a:moveTo>
                  <a:cubicBezTo>
                    <a:pt x="161" y="1"/>
                    <a:pt x="0" y="161"/>
                    <a:pt x="0" y="393"/>
                  </a:cubicBezTo>
                  <a:cubicBezTo>
                    <a:pt x="0" y="625"/>
                    <a:pt x="161" y="786"/>
                    <a:pt x="393" y="786"/>
                  </a:cubicBezTo>
                  <a:lnTo>
                    <a:pt x="3051" y="786"/>
                  </a:lnTo>
                  <a:cubicBezTo>
                    <a:pt x="3283" y="786"/>
                    <a:pt x="3444" y="625"/>
                    <a:pt x="3444" y="393"/>
                  </a:cubicBezTo>
                  <a:cubicBezTo>
                    <a:pt x="3444" y="161"/>
                    <a:pt x="3283" y="1"/>
                    <a:pt x="30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25"/>
            <p:cNvSpPr/>
            <p:nvPr/>
          </p:nvSpPr>
          <p:spPr>
            <a:xfrm>
              <a:off x="3784350" y="1397750"/>
              <a:ext cx="86100" cy="20075"/>
            </a:xfrm>
            <a:custGeom>
              <a:rect b="b" l="l" r="r" t="t"/>
              <a:pathLst>
                <a:path extrusionOk="0" h="803" w="3444">
                  <a:moveTo>
                    <a:pt x="393" y="0"/>
                  </a:moveTo>
                  <a:cubicBezTo>
                    <a:pt x="161" y="0"/>
                    <a:pt x="0" y="178"/>
                    <a:pt x="0" y="410"/>
                  </a:cubicBezTo>
                  <a:cubicBezTo>
                    <a:pt x="0" y="642"/>
                    <a:pt x="161" y="803"/>
                    <a:pt x="393" y="803"/>
                  </a:cubicBezTo>
                  <a:lnTo>
                    <a:pt x="3051" y="803"/>
                  </a:lnTo>
                  <a:cubicBezTo>
                    <a:pt x="3283" y="803"/>
                    <a:pt x="3444" y="642"/>
                    <a:pt x="3444" y="410"/>
                  </a:cubicBezTo>
                  <a:cubicBezTo>
                    <a:pt x="3444" y="178"/>
                    <a:pt x="3283" y="0"/>
                    <a:pt x="30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25"/>
            <p:cNvSpPr/>
            <p:nvPr/>
          </p:nvSpPr>
          <p:spPr>
            <a:xfrm>
              <a:off x="3805750" y="1431200"/>
              <a:ext cx="43300" cy="20100"/>
            </a:xfrm>
            <a:custGeom>
              <a:rect b="b" l="l" r="r" t="t"/>
              <a:pathLst>
                <a:path extrusionOk="0" h="804" w="1732">
                  <a:moveTo>
                    <a:pt x="1" y="0"/>
                  </a:moveTo>
                  <a:cubicBezTo>
                    <a:pt x="36" y="446"/>
                    <a:pt x="411" y="803"/>
                    <a:pt x="857" y="803"/>
                  </a:cubicBezTo>
                  <a:cubicBezTo>
                    <a:pt x="1321" y="803"/>
                    <a:pt x="1696" y="446"/>
                    <a:pt x="17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25"/>
            <p:cNvSpPr/>
            <p:nvPr/>
          </p:nvSpPr>
          <p:spPr>
            <a:xfrm>
              <a:off x="3741075" y="1171575"/>
              <a:ext cx="172650" cy="179800"/>
            </a:xfrm>
            <a:custGeom>
              <a:rect b="b" l="l" r="r" t="t"/>
              <a:pathLst>
                <a:path extrusionOk="0" h="7192" w="6906">
                  <a:moveTo>
                    <a:pt x="3462" y="786"/>
                  </a:moveTo>
                  <a:cubicBezTo>
                    <a:pt x="4907" y="804"/>
                    <a:pt x="6103" y="1963"/>
                    <a:pt x="6120" y="3427"/>
                  </a:cubicBezTo>
                  <a:lnTo>
                    <a:pt x="6120" y="3534"/>
                  </a:lnTo>
                  <a:lnTo>
                    <a:pt x="6103" y="3534"/>
                  </a:lnTo>
                  <a:cubicBezTo>
                    <a:pt x="6103" y="3855"/>
                    <a:pt x="6031" y="4176"/>
                    <a:pt x="5924" y="4461"/>
                  </a:cubicBezTo>
                  <a:cubicBezTo>
                    <a:pt x="5817" y="4729"/>
                    <a:pt x="5674" y="4979"/>
                    <a:pt x="5478" y="5193"/>
                  </a:cubicBezTo>
                  <a:cubicBezTo>
                    <a:pt x="5175" y="5568"/>
                    <a:pt x="4907" y="5960"/>
                    <a:pt x="4711" y="6388"/>
                  </a:cubicBezTo>
                  <a:lnTo>
                    <a:pt x="2213" y="6388"/>
                  </a:lnTo>
                  <a:cubicBezTo>
                    <a:pt x="1999" y="5960"/>
                    <a:pt x="1731" y="5568"/>
                    <a:pt x="1446" y="5193"/>
                  </a:cubicBezTo>
                  <a:cubicBezTo>
                    <a:pt x="1249" y="4979"/>
                    <a:pt x="1107" y="4729"/>
                    <a:pt x="1000" y="4461"/>
                  </a:cubicBezTo>
                  <a:cubicBezTo>
                    <a:pt x="875" y="4176"/>
                    <a:pt x="821" y="3855"/>
                    <a:pt x="803" y="3534"/>
                  </a:cubicBezTo>
                  <a:lnTo>
                    <a:pt x="803" y="3427"/>
                  </a:lnTo>
                  <a:cubicBezTo>
                    <a:pt x="839" y="1981"/>
                    <a:pt x="2017" y="804"/>
                    <a:pt x="3462" y="786"/>
                  </a:cubicBezTo>
                  <a:close/>
                  <a:moveTo>
                    <a:pt x="3444" y="1"/>
                  </a:moveTo>
                  <a:cubicBezTo>
                    <a:pt x="1570" y="19"/>
                    <a:pt x="36" y="1535"/>
                    <a:pt x="0" y="3427"/>
                  </a:cubicBezTo>
                  <a:lnTo>
                    <a:pt x="0" y="3551"/>
                  </a:lnTo>
                  <a:cubicBezTo>
                    <a:pt x="18" y="3962"/>
                    <a:pt x="90" y="4354"/>
                    <a:pt x="232" y="4747"/>
                  </a:cubicBezTo>
                  <a:cubicBezTo>
                    <a:pt x="393" y="5104"/>
                    <a:pt x="589" y="5443"/>
                    <a:pt x="839" y="5728"/>
                  </a:cubicBezTo>
                  <a:cubicBezTo>
                    <a:pt x="1160" y="6067"/>
                    <a:pt x="1499" y="6763"/>
                    <a:pt x="1642" y="7049"/>
                  </a:cubicBezTo>
                  <a:cubicBezTo>
                    <a:pt x="1695" y="7138"/>
                    <a:pt x="1785" y="7191"/>
                    <a:pt x="1892" y="7191"/>
                  </a:cubicBezTo>
                  <a:lnTo>
                    <a:pt x="5014" y="7191"/>
                  </a:lnTo>
                  <a:cubicBezTo>
                    <a:pt x="5121" y="7191"/>
                    <a:pt x="5228" y="7138"/>
                    <a:pt x="5264" y="7049"/>
                  </a:cubicBezTo>
                  <a:cubicBezTo>
                    <a:pt x="5407" y="6763"/>
                    <a:pt x="5746" y="6067"/>
                    <a:pt x="6085" y="5728"/>
                  </a:cubicBezTo>
                  <a:cubicBezTo>
                    <a:pt x="6317" y="5443"/>
                    <a:pt x="6549" y="5104"/>
                    <a:pt x="6673" y="4747"/>
                  </a:cubicBezTo>
                  <a:cubicBezTo>
                    <a:pt x="6816" y="4354"/>
                    <a:pt x="6905" y="3962"/>
                    <a:pt x="6905" y="3551"/>
                  </a:cubicBezTo>
                  <a:lnTo>
                    <a:pt x="6905" y="3427"/>
                  </a:lnTo>
                  <a:cubicBezTo>
                    <a:pt x="6870" y="1535"/>
                    <a:pt x="5353" y="19"/>
                    <a:pt x="34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45" name="Google Shape;1645;p25"/>
          <p:cNvSpPr/>
          <p:nvPr/>
        </p:nvSpPr>
        <p:spPr>
          <a:xfrm>
            <a:off x="11203916" y="2119489"/>
            <a:ext cx="350330" cy="375207"/>
          </a:xfrm>
          <a:custGeom>
            <a:rect b="b" l="l" r="r" t="t"/>
            <a:pathLst>
              <a:path extrusionOk="0" h="10510" w="10600">
                <a:moveTo>
                  <a:pt x="3979" y="786"/>
                </a:moveTo>
                <a:cubicBezTo>
                  <a:pt x="5746" y="786"/>
                  <a:pt x="7173" y="2213"/>
                  <a:pt x="7173" y="3980"/>
                </a:cubicBezTo>
                <a:cubicBezTo>
                  <a:pt x="7173" y="5728"/>
                  <a:pt x="5746" y="7173"/>
                  <a:pt x="3979" y="7173"/>
                </a:cubicBezTo>
                <a:cubicBezTo>
                  <a:pt x="2231" y="7173"/>
                  <a:pt x="786" y="5728"/>
                  <a:pt x="786" y="3980"/>
                </a:cubicBezTo>
                <a:cubicBezTo>
                  <a:pt x="786" y="2213"/>
                  <a:pt x="2231" y="786"/>
                  <a:pt x="3979" y="786"/>
                </a:cubicBezTo>
                <a:close/>
                <a:moveTo>
                  <a:pt x="3997" y="1"/>
                </a:moveTo>
                <a:cubicBezTo>
                  <a:pt x="1803" y="1"/>
                  <a:pt x="1" y="1785"/>
                  <a:pt x="1" y="3980"/>
                </a:cubicBezTo>
                <a:cubicBezTo>
                  <a:pt x="1" y="6192"/>
                  <a:pt x="1803" y="7976"/>
                  <a:pt x="3997" y="7976"/>
                </a:cubicBezTo>
                <a:cubicBezTo>
                  <a:pt x="4907" y="7976"/>
                  <a:pt x="5746" y="7673"/>
                  <a:pt x="6424" y="7156"/>
                </a:cubicBezTo>
                <a:lnTo>
                  <a:pt x="7013" y="7744"/>
                </a:lnTo>
                <a:cubicBezTo>
                  <a:pt x="6959" y="8030"/>
                  <a:pt x="7031" y="8333"/>
                  <a:pt x="7263" y="8565"/>
                </a:cubicBezTo>
                <a:lnTo>
                  <a:pt x="8922" y="10224"/>
                </a:lnTo>
                <a:cubicBezTo>
                  <a:pt x="9100" y="10421"/>
                  <a:pt x="9350" y="10510"/>
                  <a:pt x="9582" y="10510"/>
                </a:cubicBezTo>
                <a:cubicBezTo>
                  <a:pt x="9832" y="10510"/>
                  <a:pt x="10082" y="10421"/>
                  <a:pt x="10260" y="10224"/>
                </a:cubicBezTo>
                <a:cubicBezTo>
                  <a:pt x="10599" y="9868"/>
                  <a:pt x="10599" y="9261"/>
                  <a:pt x="10242" y="8904"/>
                </a:cubicBezTo>
                <a:lnTo>
                  <a:pt x="8583" y="7245"/>
                </a:lnTo>
                <a:cubicBezTo>
                  <a:pt x="8395" y="7071"/>
                  <a:pt x="8160" y="6980"/>
                  <a:pt x="7916" y="6980"/>
                </a:cubicBezTo>
                <a:cubicBezTo>
                  <a:pt x="7859" y="6980"/>
                  <a:pt x="7802" y="6985"/>
                  <a:pt x="7744" y="6995"/>
                </a:cubicBezTo>
                <a:lnTo>
                  <a:pt x="7173" y="6406"/>
                </a:lnTo>
                <a:cubicBezTo>
                  <a:pt x="7691" y="5746"/>
                  <a:pt x="7994" y="4890"/>
                  <a:pt x="7994" y="3980"/>
                </a:cubicBezTo>
                <a:cubicBezTo>
                  <a:pt x="7994" y="1785"/>
                  <a:pt x="6192" y="1"/>
                  <a:pt x="399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46" name="Google Shape;1646;p25"/>
          <p:cNvGrpSpPr/>
          <p:nvPr/>
        </p:nvGrpSpPr>
        <p:grpSpPr>
          <a:xfrm>
            <a:off x="4267020" y="2885933"/>
            <a:ext cx="351520" cy="265679"/>
            <a:chOff x="952700" y="1101100"/>
            <a:chExt cx="265900" cy="186050"/>
          </a:xfrm>
        </p:grpSpPr>
        <p:sp>
          <p:nvSpPr>
            <p:cNvPr id="1647" name="Google Shape;1647;p25"/>
            <p:cNvSpPr/>
            <p:nvPr/>
          </p:nvSpPr>
          <p:spPr>
            <a:xfrm>
              <a:off x="952700" y="1101100"/>
              <a:ext cx="265900" cy="186050"/>
            </a:xfrm>
            <a:custGeom>
              <a:rect b="b" l="l" r="r" t="t"/>
              <a:pathLst>
                <a:path extrusionOk="0" h="7442" w="10636">
                  <a:moveTo>
                    <a:pt x="9832" y="786"/>
                  </a:moveTo>
                  <a:lnTo>
                    <a:pt x="9832" y="2927"/>
                  </a:lnTo>
                  <a:lnTo>
                    <a:pt x="804" y="2927"/>
                  </a:lnTo>
                  <a:lnTo>
                    <a:pt x="804" y="786"/>
                  </a:lnTo>
                  <a:close/>
                  <a:moveTo>
                    <a:pt x="9832" y="4515"/>
                  </a:moveTo>
                  <a:lnTo>
                    <a:pt x="9832" y="6638"/>
                  </a:lnTo>
                  <a:lnTo>
                    <a:pt x="804" y="6638"/>
                  </a:lnTo>
                  <a:lnTo>
                    <a:pt x="804" y="4515"/>
                  </a:lnTo>
                  <a:close/>
                  <a:moveTo>
                    <a:pt x="536" y="1"/>
                  </a:moveTo>
                  <a:cubicBezTo>
                    <a:pt x="251" y="1"/>
                    <a:pt x="1" y="233"/>
                    <a:pt x="1" y="518"/>
                  </a:cubicBezTo>
                  <a:lnTo>
                    <a:pt x="1" y="6906"/>
                  </a:lnTo>
                  <a:cubicBezTo>
                    <a:pt x="1" y="7209"/>
                    <a:pt x="251" y="7441"/>
                    <a:pt x="536" y="7441"/>
                  </a:cubicBezTo>
                  <a:lnTo>
                    <a:pt x="10100" y="7441"/>
                  </a:lnTo>
                  <a:cubicBezTo>
                    <a:pt x="10403" y="7441"/>
                    <a:pt x="10635" y="7209"/>
                    <a:pt x="10635" y="6906"/>
                  </a:cubicBezTo>
                  <a:lnTo>
                    <a:pt x="10635" y="518"/>
                  </a:lnTo>
                  <a:cubicBezTo>
                    <a:pt x="10635" y="233"/>
                    <a:pt x="10403" y="1"/>
                    <a:pt x="10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25"/>
            <p:cNvSpPr/>
            <p:nvPr/>
          </p:nvSpPr>
          <p:spPr>
            <a:xfrm>
              <a:off x="992850" y="1234025"/>
              <a:ext cx="53125" cy="13425"/>
            </a:xfrm>
            <a:custGeom>
              <a:rect b="b" l="l" r="r" t="t"/>
              <a:pathLst>
                <a:path extrusionOk="0" h="537" w="2125">
                  <a:moveTo>
                    <a:pt x="1" y="1"/>
                  </a:moveTo>
                  <a:lnTo>
                    <a:pt x="1" y="536"/>
                  </a:lnTo>
                  <a:lnTo>
                    <a:pt x="2124" y="536"/>
                  </a:lnTo>
                  <a:lnTo>
                    <a:pt x="21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25"/>
            <p:cNvSpPr/>
            <p:nvPr/>
          </p:nvSpPr>
          <p:spPr>
            <a:xfrm>
              <a:off x="1059325" y="1234025"/>
              <a:ext cx="26350" cy="13425"/>
            </a:xfrm>
            <a:custGeom>
              <a:rect b="b" l="l" r="r" t="t"/>
              <a:pathLst>
                <a:path extrusionOk="0" h="537" w="1054">
                  <a:moveTo>
                    <a:pt x="0" y="1"/>
                  </a:moveTo>
                  <a:lnTo>
                    <a:pt x="0" y="536"/>
                  </a:lnTo>
                  <a:lnTo>
                    <a:pt x="1053" y="536"/>
                  </a:lnTo>
                  <a:lnTo>
                    <a:pt x="10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50" name="Google Shape;1650;p25"/>
          <p:cNvSpPr/>
          <p:nvPr/>
        </p:nvSpPr>
        <p:spPr>
          <a:xfrm>
            <a:off x="4793487" y="2798905"/>
            <a:ext cx="246520" cy="379705"/>
          </a:xfrm>
          <a:custGeom>
            <a:rect b="b" l="l" r="r" t="t"/>
            <a:pathLst>
              <a:path extrusionOk="0" h="10636" w="7459">
                <a:moveTo>
                  <a:pt x="6120" y="1321"/>
                </a:moveTo>
                <a:lnTo>
                  <a:pt x="6120" y="3462"/>
                </a:lnTo>
                <a:lnTo>
                  <a:pt x="1339" y="3462"/>
                </a:lnTo>
                <a:lnTo>
                  <a:pt x="1339" y="1321"/>
                </a:lnTo>
                <a:close/>
                <a:moveTo>
                  <a:pt x="2141" y="4515"/>
                </a:moveTo>
                <a:lnTo>
                  <a:pt x="2141" y="5318"/>
                </a:lnTo>
                <a:lnTo>
                  <a:pt x="1339" y="5318"/>
                </a:lnTo>
                <a:lnTo>
                  <a:pt x="1339" y="4515"/>
                </a:lnTo>
                <a:close/>
                <a:moveTo>
                  <a:pt x="3462" y="4515"/>
                </a:moveTo>
                <a:lnTo>
                  <a:pt x="3462" y="5318"/>
                </a:lnTo>
                <a:lnTo>
                  <a:pt x="2659" y="5318"/>
                </a:lnTo>
                <a:lnTo>
                  <a:pt x="2659" y="4515"/>
                </a:lnTo>
                <a:close/>
                <a:moveTo>
                  <a:pt x="4800" y="4515"/>
                </a:moveTo>
                <a:lnTo>
                  <a:pt x="4800" y="5318"/>
                </a:lnTo>
                <a:lnTo>
                  <a:pt x="3997" y="5318"/>
                </a:lnTo>
                <a:lnTo>
                  <a:pt x="3997" y="4515"/>
                </a:lnTo>
                <a:close/>
                <a:moveTo>
                  <a:pt x="6120" y="4515"/>
                </a:moveTo>
                <a:lnTo>
                  <a:pt x="6120" y="5318"/>
                </a:lnTo>
                <a:lnTo>
                  <a:pt x="5317" y="5318"/>
                </a:lnTo>
                <a:lnTo>
                  <a:pt x="5317" y="4515"/>
                </a:lnTo>
                <a:close/>
                <a:moveTo>
                  <a:pt x="2141" y="5853"/>
                </a:moveTo>
                <a:lnTo>
                  <a:pt x="2141" y="6638"/>
                </a:lnTo>
                <a:lnTo>
                  <a:pt x="1339" y="6638"/>
                </a:lnTo>
                <a:lnTo>
                  <a:pt x="1339" y="5853"/>
                </a:lnTo>
                <a:close/>
                <a:moveTo>
                  <a:pt x="3462" y="5853"/>
                </a:moveTo>
                <a:lnTo>
                  <a:pt x="3462" y="6638"/>
                </a:lnTo>
                <a:lnTo>
                  <a:pt x="2659" y="6638"/>
                </a:lnTo>
                <a:lnTo>
                  <a:pt x="2659" y="5853"/>
                </a:lnTo>
                <a:close/>
                <a:moveTo>
                  <a:pt x="4800" y="5853"/>
                </a:moveTo>
                <a:lnTo>
                  <a:pt x="4800" y="6638"/>
                </a:lnTo>
                <a:lnTo>
                  <a:pt x="3997" y="6638"/>
                </a:lnTo>
                <a:lnTo>
                  <a:pt x="3997" y="5853"/>
                </a:lnTo>
                <a:close/>
                <a:moveTo>
                  <a:pt x="6120" y="5853"/>
                </a:moveTo>
                <a:lnTo>
                  <a:pt x="6120" y="6638"/>
                </a:lnTo>
                <a:lnTo>
                  <a:pt x="5317" y="6638"/>
                </a:lnTo>
                <a:lnTo>
                  <a:pt x="5317" y="5853"/>
                </a:lnTo>
                <a:close/>
                <a:moveTo>
                  <a:pt x="2141" y="7174"/>
                </a:moveTo>
                <a:lnTo>
                  <a:pt x="2141" y="7977"/>
                </a:lnTo>
                <a:lnTo>
                  <a:pt x="1339" y="7977"/>
                </a:lnTo>
                <a:lnTo>
                  <a:pt x="1339" y="7174"/>
                </a:lnTo>
                <a:close/>
                <a:moveTo>
                  <a:pt x="3462" y="7174"/>
                </a:moveTo>
                <a:lnTo>
                  <a:pt x="3462" y="7977"/>
                </a:lnTo>
                <a:lnTo>
                  <a:pt x="2659" y="7977"/>
                </a:lnTo>
                <a:lnTo>
                  <a:pt x="2659" y="7174"/>
                </a:lnTo>
                <a:close/>
                <a:moveTo>
                  <a:pt x="4800" y="7174"/>
                </a:moveTo>
                <a:lnTo>
                  <a:pt x="4800" y="7977"/>
                </a:lnTo>
                <a:lnTo>
                  <a:pt x="3997" y="7977"/>
                </a:lnTo>
                <a:lnTo>
                  <a:pt x="3997" y="7174"/>
                </a:lnTo>
                <a:close/>
                <a:moveTo>
                  <a:pt x="6120" y="7174"/>
                </a:moveTo>
                <a:lnTo>
                  <a:pt x="6120" y="7977"/>
                </a:lnTo>
                <a:lnTo>
                  <a:pt x="5317" y="7977"/>
                </a:lnTo>
                <a:lnTo>
                  <a:pt x="5317" y="7174"/>
                </a:lnTo>
                <a:close/>
                <a:moveTo>
                  <a:pt x="3462" y="8512"/>
                </a:moveTo>
                <a:lnTo>
                  <a:pt x="3462" y="9297"/>
                </a:lnTo>
                <a:lnTo>
                  <a:pt x="1339" y="9297"/>
                </a:lnTo>
                <a:lnTo>
                  <a:pt x="1339" y="8512"/>
                </a:lnTo>
                <a:close/>
                <a:moveTo>
                  <a:pt x="4800" y="8512"/>
                </a:moveTo>
                <a:lnTo>
                  <a:pt x="4800" y="9297"/>
                </a:lnTo>
                <a:lnTo>
                  <a:pt x="3997" y="9297"/>
                </a:lnTo>
                <a:lnTo>
                  <a:pt x="3997" y="8512"/>
                </a:lnTo>
                <a:close/>
                <a:moveTo>
                  <a:pt x="6120" y="8512"/>
                </a:moveTo>
                <a:lnTo>
                  <a:pt x="6120" y="9297"/>
                </a:lnTo>
                <a:lnTo>
                  <a:pt x="5317" y="9297"/>
                </a:lnTo>
                <a:lnTo>
                  <a:pt x="5317" y="8512"/>
                </a:lnTo>
                <a:close/>
                <a:moveTo>
                  <a:pt x="536" y="1"/>
                </a:moveTo>
                <a:cubicBezTo>
                  <a:pt x="250" y="1"/>
                  <a:pt x="0" y="233"/>
                  <a:pt x="0" y="536"/>
                </a:cubicBezTo>
                <a:lnTo>
                  <a:pt x="0" y="10100"/>
                </a:lnTo>
                <a:cubicBezTo>
                  <a:pt x="0" y="10403"/>
                  <a:pt x="250" y="10635"/>
                  <a:pt x="536" y="10635"/>
                </a:cubicBezTo>
                <a:lnTo>
                  <a:pt x="6923" y="10635"/>
                </a:lnTo>
                <a:cubicBezTo>
                  <a:pt x="7227" y="10635"/>
                  <a:pt x="7459" y="10403"/>
                  <a:pt x="7459" y="10100"/>
                </a:cubicBezTo>
                <a:lnTo>
                  <a:pt x="7459" y="536"/>
                </a:lnTo>
                <a:cubicBezTo>
                  <a:pt x="7459" y="233"/>
                  <a:pt x="7227" y="1"/>
                  <a:pt x="692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1" name="Google Shape;1651;p25"/>
          <p:cNvSpPr/>
          <p:nvPr/>
        </p:nvSpPr>
        <p:spPr>
          <a:xfrm>
            <a:off x="5215348" y="2827614"/>
            <a:ext cx="396303" cy="418261"/>
          </a:xfrm>
          <a:custGeom>
            <a:rect b="b" l="l" r="r" t="t"/>
            <a:pathLst>
              <a:path extrusionOk="0" h="11716" w="11991">
                <a:moveTo>
                  <a:pt x="9819" y="1"/>
                </a:moveTo>
                <a:cubicBezTo>
                  <a:pt x="9326" y="1"/>
                  <a:pt x="8840" y="179"/>
                  <a:pt x="8458" y="525"/>
                </a:cubicBezTo>
                <a:cubicBezTo>
                  <a:pt x="7887" y="1043"/>
                  <a:pt x="7655" y="1828"/>
                  <a:pt x="7851" y="2560"/>
                </a:cubicBezTo>
                <a:lnTo>
                  <a:pt x="2694" y="7716"/>
                </a:lnTo>
                <a:cubicBezTo>
                  <a:pt x="2522" y="7670"/>
                  <a:pt x="2346" y="7647"/>
                  <a:pt x="2172" y="7647"/>
                </a:cubicBezTo>
                <a:cubicBezTo>
                  <a:pt x="1608" y="7647"/>
                  <a:pt x="1060" y="7882"/>
                  <a:pt x="678" y="8305"/>
                </a:cubicBezTo>
                <a:cubicBezTo>
                  <a:pt x="179" y="8876"/>
                  <a:pt x="0" y="9679"/>
                  <a:pt x="268" y="10392"/>
                </a:cubicBezTo>
                <a:lnTo>
                  <a:pt x="1463" y="9197"/>
                </a:lnTo>
                <a:lnTo>
                  <a:pt x="2409" y="9447"/>
                </a:lnTo>
                <a:lnTo>
                  <a:pt x="2659" y="10392"/>
                </a:lnTo>
                <a:lnTo>
                  <a:pt x="1463" y="11588"/>
                </a:lnTo>
                <a:cubicBezTo>
                  <a:pt x="1692" y="11674"/>
                  <a:pt x="1931" y="11716"/>
                  <a:pt x="2168" y="11716"/>
                </a:cubicBezTo>
                <a:cubicBezTo>
                  <a:pt x="2669" y="11716"/>
                  <a:pt x="3163" y="11529"/>
                  <a:pt x="3551" y="11178"/>
                </a:cubicBezTo>
                <a:cubicBezTo>
                  <a:pt x="4104" y="10678"/>
                  <a:pt x="4354" y="9875"/>
                  <a:pt x="4140" y="9143"/>
                </a:cubicBezTo>
                <a:lnTo>
                  <a:pt x="9296" y="3987"/>
                </a:lnTo>
                <a:cubicBezTo>
                  <a:pt x="9469" y="4033"/>
                  <a:pt x="9645" y="4056"/>
                  <a:pt x="9819" y="4056"/>
                </a:cubicBezTo>
                <a:cubicBezTo>
                  <a:pt x="10383" y="4056"/>
                  <a:pt x="10931" y="3821"/>
                  <a:pt x="11312" y="3398"/>
                </a:cubicBezTo>
                <a:cubicBezTo>
                  <a:pt x="11830" y="2845"/>
                  <a:pt x="11990" y="2042"/>
                  <a:pt x="11723" y="1328"/>
                </a:cubicBezTo>
                <a:lnTo>
                  <a:pt x="11723" y="1328"/>
                </a:lnTo>
                <a:lnTo>
                  <a:pt x="10545" y="2524"/>
                </a:lnTo>
                <a:lnTo>
                  <a:pt x="9582" y="2274"/>
                </a:lnTo>
                <a:lnTo>
                  <a:pt x="9332" y="1328"/>
                </a:lnTo>
                <a:lnTo>
                  <a:pt x="10545" y="133"/>
                </a:lnTo>
                <a:cubicBezTo>
                  <a:pt x="10309" y="44"/>
                  <a:pt x="10063" y="1"/>
                  <a:pt x="98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2" name="Google Shape;1652;p25"/>
          <p:cNvSpPr/>
          <p:nvPr/>
        </p:nvSpPr>
        <p:spPr>
          <a:xfrm>
            <a:off x="5786964" y="2827685"/>
            <a:ext cx="360939" cy="315374"/>
          </a:xfrm>
          <a:custGeom>
            <a:rect b="b" l="l" r="r" t="t"/>
            <a:pathLst>
              <a:path extrusionOk="0" h="8834" w="10921">
                <a:moveTo>
                  <a:pt x="5460" y="804"/>
                </a:moveTo>
                <a:cubicBezTo>
                  <a:pt x="5478" y="804"/>
                  <a:pt x="5532" y="804"/>
                  <a:pt x="5550" y="840"/>
                </a:cubicBezTo>
                <a:lnTo>
                  <a:pt x="7298" y="2570"/>
                </a:lnTo>
                <a:lnTo>
                  <a:pt x="3623" y="2570"/>
                </a:lnTo>
                <a:lnTo>
                  <a:pt x="5371" y="840"/>
                </a:lnTo>
                <a:cubicBezTo>
                  <a:pt x="5407" y="804"/>
                  <a:pt x="5442" y="804"/>
                  <a:pt x="5460" y="804"/>
                </a:cubicBezTo>
                <a:close/>
                <a:moveTo>
                  <a:pt x="2802" y="3373"/>
                </a:moveTo>
                <a:lnTo>
                  <a:pt x="2909" y="4569"/>
                </a:lnTo>
                <a:lnTo>
                  <a:pt x="1142" y="4569"/>
                </a:lnTo>
                <a:lnTo>
                  <a:pt x="946" y="3373"/>
                </a:lnTo>
                <a:close/>
                <a:moveTo>
                  <a:pt x="5193" y="3373"/>
                </a:moveTo>
                <a:lnTo>
                  <a:pt x="5193" y="4569"/>
                </a:lnTo>
                <a:lnTo>
                  <a:pt x="3444" y="4569"/>
                </a:lnTo>
                <a:lnTo>
                  <a:pt x="3319" y="3373"/>
                </a:lnTo>
                <a:close/>
                <a:moveTo>
                  <a:pt x="7584" y="3373"/>
                </a:moveTo>
                <a:lnTo>
                  <a:pt x="7494" y="4569"/>
                </a:lnTo>
                <a:lnTo>
                  <a:pt x="5728" y="4569"/>
                </a:lnTo>
                <a:lnTo>
                  <a:pt x="5728" y="3373"/>
                </a:lnTo>
                <a:close/>
                <a:moveTo>
                  <a:pt x="9975" y="3373"/>
                </a:moveTo>
                <a:lnTo>
                  <a:pt x="9778" y="4569"/>
                </a:lnTo>
                <a:lnTo>
                  <a:pt x="8030" y="4569"/>
                </a:lnTo>
                <a:lnTo>
                  <a:pt x="8137" y="3373"/>
                </a:lnTo>
                <a:close/>
                <a:moveTo>
                  <a:pt x="2945" y="5104"/>
                </a:moveTo>
                <a:lnTo>
                  <a:pt x="3034" y="6299"/>
                </a:lnTo>
                <a:lnTo>
                  <a:pt x="1446" y="6299"/>
                </a:lnTo>
                <a:lnTo>
                  <a:pt x="1232" y="5104"/>
                </a:lnTo>
                <a:close/>
                <a:moveTo>
                  <a:pt x="5193" y="5104"/>
                </a:moveTo>
                <a:lnTo>
                  <a:pt x="5193" y="6299"/>
                </a:lnTo>
                <a:lnTo>
                  <a:pt x="3569" y="6299"/>
                </a:lnTo>
                <a:lnTo>
                  <a:pt x="3480" y="5104"/>
                </a:lnTo>
                <a:close/>
                <a:moveTo>
                  <a:pt x="7441" y="5104"/>
                </a:moveTo>
                <a:lnTo>
                  <a:pt x="7334" y="6299"/>
                </a:lnTo>
                <a:lnTo>
                  <a:pt x="5728" y="6299"/>
                </a:lnTo>
                <a:lnTo>
                  <a:pt x="5728" y="5104"/>
                </a:lnTo>
                <a:close/>
                <a:moveTo>
                  <a:pt x="9689" y="5104"/>
                </a:moveTo>
                <a:lnTo>
                  <a:pt x="9493" y="6299"/>
                </a:lnTo>
                <a:lnTo>
                  <a:pt x="7887" y="6299"/>
                </a:lnTo>
                <a:lnTo>
                  <a:pt x="7976" y="5104"/>
                </a:lnTo>
                <a:close/>
                <a:moveTo>
                  <a:pt x="3069" y="6835"/>
                </a:moveTo>
                <a:lnTo>
                  <a:pt x="3194" y="8030"/>
                </a:lnTo>
                <a:lnTo>
                  <a:pt x="1749" y="8030"/>
                </a:lnTo>
                <a:lnTo>
                  <a:pt x="1535" y="6835"/>
                </a:lnTo>
                <a:close/>
                <a:moveTo>
                  <a:pt x="5193" y="6835"/>
                </a:moveTo>
                <a:lnTo>
                  <a:pt x="5193" y="8030"/>
                </a:lnTo>
                <a:lnTo>
                  <a:pt x="3712" y="8030"/>
                </a:lnTo>
                <a:lnTo>
                  <a:pt x="3605" y="6835"/>
                </a:lnTo>
                <a:close/>
                <a:moveTo>
                  <a:pt x="7298" y="6835"/>
                </a:moveTo>
                <a:lnTo>
                  <a:pt x="7191" y="8030"/>
                </a:lnTo>
                <a:lnTo>
                  <a:pt x="5728" y="8030"/>
                </a:lnTo>
                <a:lnTo>
                  <a:pt x="5728" y="6835"/>
                </a:lnTo>
                <a:close/>
                <a:moveTo>
                  <a:pt x="9386" y="6835"/>
                </a:moveTo>
                <a:lnTo>
                  <a:pt x="9189" y="8030"/>
                </a:lnTo>
                <a:lnTo>
                  <a:pt x="7744" y="8030"/>
                </a:lnTo>
                <a:lnTo>
                  <a:pt x="7851" y="6835"/>
                </a:lnTo>
                <a:close/>
                <a:moveTo>
                  <a:pt x="5460" y="1"/>
                </a:moveTo>
                <a:cubicBezTo>
                  <a:pt x="5211" y="1"/>
                  <a:pt x="4979" y="90"/>
                  <a:pt x="4800" y="286"/>
                </a:cubicBezTo>
                <a:lnTo>
                  <a:pt x="2516" y="2570"/>
                </a:lnTo>
                <a:lnTo>
                  <a:pt x="2498" y="2588"/>
                </a:lnTo>
                <a:lnTo>
                  <a:pt x="0" y="2588"/>
                </a:lnTo>
                <a:lnTo>
                  <a:pt x="982" y="8387"/>
                </a:lnTo>
                <a:cubicBezTo>
                  <a:pt x="1035" y="8637"/>
                  <a:pt x="1249" y="8833"/>
                  <a:pt x="1499" y="8833"/>
                </a:cubicBezTo>
                <a:lnTo>
                  <a:pt x="9386" y="8833"/>
                </a:lnTo>
                <a:cubicBezTo>
                  <a:pt x="9636" y="8833"/>
                  <a:pt x="9867" y="8637"/>
                  <a:pt x="9903" y="8387"/>
                </a:cubicBezTo>
                <a:lnTo>
                  <a:pt x="10920" y="2588"/>
                </a:lnTo>
                <a:lnTo>
                  <a:pt x="8422" y="2588"/>
                </a:lnTo>
                <a:lnTo>
                  <a:pt x="6121" y="286"/>
                </a:lnTo>
                <a:cubicBezTo>
                  <a:pt x="5960" y="108"/>
                  <a:pt x="5710" y="1"/>
                  <a:pt x="54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3" name="Google Shape;1653;p25"/>
          <p:cNvSpPr/>
          <p:nvPr/>
        </p:nvSpPr>
        <p:spPr>
          <a:xfrm>
            <a:off x="6396330" y="2867642"/>
            <a:ext cx="311397" cy="352930"/>
          </a:xfrm>
          <a:custGeom>
            <a:rect b="b" l="l" r="r" t="t"/>
            <a:pathLst>
              <a:path extrusionOk="0" h="9886" w="9422">
                <a:moveTo>
                  <a:pt x="2927" y="2730"/>
                </a:moveTo>
                <a:cubicBezTo>
                  <a:pt x="3070" y="2837"/>
                  <a:pt x="3195" y="2998"/>
                  <a:pt x="3195" y="3194"/>
                </a:cubicBezTo>
                <a:cubicBezTo>
                  <a:pt x="3195" y="3497"/>
                  <a:pt x="2963" y="3729"/>
                  <a:pt x="2659" y="3729"/>
                </a:cubicBezTo>
                <a:cubicBezTo>
                  <a:pt x="2374" y="3729"/>
                  <a:pt x="2124" y="3497"/>
                  <a:pt x="2124" y="3194"/>
                </a:cubicBezTo>
                <a:cubicBezTo>
                  <a:pt x="2124" y="3016"/>
                  <a:pt x="2231" y="2837"/>
                  <a:pt x="2392" y="2748"/>
                </a:cubicBezTo>
                <a:cubicBezTo>
                  <a:pt x="2392" y="2837"/>
                  <a:pt x="2392" y="2944"/>
                  <a:pt x="2392" y="3069"/>
                </a:cubicBezTo>
                <a:cubicBezTo>
                  <a:pt x="2392" y="3212"/>
                  <a:pt x="2517" y="3319"/>
                  <a:pt x="2659" y="3319"/>
                </a:cubicBezTo>
                <a:cubicBezTo>
                  <a:pt x="2802" y="3319"/>
                  <a:pt x="2927" y="3212"/>
                  <a:pt x="2927" y="3069"/>
                </a:cubicBezTo>
                <a:cubicBezTo>
                  <a:pt x="2927" y="2944"/>
                  <a:pt x="2927" y="2837"/>
                  <a:pt x="2927" y="2730"/>
                </a:cubicBezTo>
                <a:close/>
                <a:moveTo>
                  <a:pt x="268" y="0"/>
                </a:moveTo>
                <a:cubicBezTo>
                  <a:pt x="126" y="0"/>
                  <a:pt x="1" y="125"/>
                  <a:pt x="1" y="268"/>
                </a:cubicBezTo>
                <a:cubicBezTo>
                  <a:pt x="1" y="1517"/>
                  <a:pt x="500" y="1660"/>
                  <a:pt x="1375" y="1784"/>
                </a:cubicBezTo>
                <a:cubicBezTo>
                  <a:pt x="1500" y="1820"/>
                  <a:pt x="1660" y="1838"/>
                  <a:pt x="1821" y="1874"/>
                </a:cubicBezTo>
                <a:cubicBezTo>
                  <a:pt x="1999" y="1909"/>
                  <a:pt x="2195" y="1927"/>
                  <a:pt x="2303" y="2213"/>
                </a:cubicBezTo>
                <a:cubicBezTo>
                  <a:pt x="1892" y="2373"/>
                  <a:pt x="1607" y="2766"/>
                  <a:pt x="1607" y="3212"/>
                </a:cubicBezTo>
                <a:lnTo>
                  <a:pt x="1607" y="5638"/>
                </a:lnTo>
                <a:cubicBezTo>
                  <a:pt x="1607" y="5781"/>
                  <a:pt x="1660" y="5924"/>
                  <a:pt x="1767" y="6013"/>
                </a:cubicBezTo>
                <a:lnTo>
                  <a:pt x="5496" y="9742"/>
                </a:lnTo>
                <a:cubicBezTo>
                  <a:pt x="5586" y="9831"/>
                  <a:pt x="5728" y="9885"/>
                  <a:pt x="5853" y="9885"/>
                </a:cubicBezTo>
                <a:cubicBezTo>
                  <a:pt x="5996" y="9885"/>
                  <a:pt x="6121" y="9831"/>
                  <a:pt x="6228" y="9724"/>
                </a:cubicBezTo>
                <a:lnTo>
                  <a:pt x="9208" y="6763"/>
                </a:lnTo>
                <a:cubicBezTo>
                  <a:pt x="9422" y="6566"/>
                  <a:pt x="9422" y="6209"/>
                  <a:pt x="9225" y="6013"/>
                </a:cubicBezTo>
                <a:lnTo>
                  <a:pt x="5496" y="2302"/>
                </a:lnTo>
                <a:cubicBezTo>
                  <a:pt x="5389" y="2195"/>
                  <a:pt x="5247" y="2123"/>
                  <a:pt x="5122" y="2123"/>
                </a:cubicBezTo>
                <a:lnTo>
                  <a:pt x="2820" y="2123"/>
                </a:lnTo>
                <a:cubicBezTo>
                  <a:pt x="2677" y="1660"/>
                  <a:pt x="2392" y="1428"/>
                  <a:pt x="1928" y="1338"/>
                </a:cubicBezTo>
                <a:cubicBezTo>
                  <a:pt x="1749" y="1303"/>
                  <a:pt x="1589" y="1285"/>
                  <a:pt x="1446" y="1267"/>
                </a:cubicBezTo>
                <a:cubicBezTo>
                  <a:pt x="697" y="1160"/>
                  <a:pt x="536" y="1124"/>
                  <a:pt x="536" y="268"/>
                </a:cubicBezTo>
                <a:cubicBezTo>
                  <a:pt x="536" y="125"/>
                  <a:pt x="411" y="0"/>
                  <a:pt x="26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54" name="Google Shape;1654;p25"/>
          <p:cNvGrpSpPr/>
          <p:nvPr/>
        </p:nvGrpSpPr>
        <p:grpSpPr>
          <a:xfrm>
            <a:off x="6958296" y="2863517"/>
            <a:ext cx="317875" cy="360570"/>
            <a:chOff x="5583325" y="1073450"/>
            <a:chExt cx="240450" cy="252500"/>
          </a:xfrm>
        </p:grpSpPr>
        <p:sp>
          <p:nvSpPr>
            <p:cNvPr id="1655" name="Google Shape;1655;p25"/>
            <p:cNvSpPr/>
            <p:nvPr/>
          </p:nvSpPr>
          <p:spPr>
            <a:xfrm>
              <a:off x="5613200" y="1229575"/>
              <a:ext cx="96375" cy="96375"/>
            </a:xfrm>
            <a:custGeom>
              <a:rect b="b" l="l" r="r" t="t"/>
              <a:pathLst>
                <a:path extrusionOk="0" h="3855" w="3855">
                  <a:moveTo>
                    <a:pt x="1928" y="1267"/>
                  </a:moveTo>
                  <a:cubicBezTo>
                    <a:pt x="2303" y="1267"/>
                    <a:pt x="2588" y="1553"/>
                    <a:pt x="2588" y="1927"/>
                  </a:cubicBezTo>
                  <a:cubicBezTo>
                    <a:pt x="2588" y="2302"/>
                    <a:pt x="2285" y="2588"/>
                    <a:pt x="1928" y="2588"/>
                  </a:cubicBezTo>
                  <a:cubicBezTo>
                    <a:pt x="1553" y="2588"/>
                    <a:pt x="1268" y="2302"/>
                    <a:pt x="1268" y="1927"/>
                  </a:cubicBezTo>
                  <a:cubicBezTo>
                    <a:pt x="1268" y="1553"/>
                    <a:pt x="1553" y="1267"/>
                    <a:pt x="1928" y="1267"/>
                  </a:cubicBezTo>
                  <a:close/>
                  <a:moveTo>
                    <a:pt x="1928" y="0"/>
                  </a:moveTo>
                  <a:cubicBezTo>
                    <a:pt x="857" y="0"/>
                    <a:pt x="1" y="857"/>
                    <a:pt x="1" y="1927"/>
                  </a:cubicBezTo>
                  <a:cubicBezTo>
                    <a:pt x="1" y="2998"/>
                    <a:pt x="857" y="3854"/>
                    <a:pt x="1928" y="3854"/>
                  </a:cubicBezTo>
                  <a:cubicBezTo>
                    <a:pt x="2998" y="3854"/>
                    <a:pt x="3855" y="2998"/>
                    <a:pt x="3855" y="1927"/>
                  </a:cubicBezTo>
                  <a:cubicBezTo>
                    <a:pt x="3855" y="857"/>
                    <a:pt x="2998" y="0"/>
                    <a:pt x="19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25"/>
            <p:cNvSpPr/>
            <p:nvPr/>
          </p:nvSpPr>
          <p:spPr>
            <a:xfrm>
              <a:off x="5689050" y="1144825"/>
              <a:ext cx="134725" cy="122250"/>
            </a:xfrm>
            <a:custGeom>
              <a:rect b="b" l="l" r="r" t="t"/>
              <a:pathLst>
                <a:path extrusionOk="0" h="4890" w="5389">
                  <a:moveTo>
                    <a:pt x="4050" y="0"/>
                  </a:moveTo>
                  <a:lnTo>
                    <a:pt x="0" y="1695"/>
                  </a:lnTo>
                  <a:lnTo>
                    <a:pt x="1321" y="4889"/>
                  </a:lnTo>
                  <a:lnTo>
                    <a:pt x="5389" y="3212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25"/>
            <p:cNvSpPr/>
            <p:nvPr/>
          </p:nvSpPr>
          <p:spPr>
            <a:xfrm>
              <a:off x="5583325" y="1073450"/>
              <a:ext cx="106175" cy="150350"/>
            </a:xfrm>
            <a:custGeom>
              <a:rect b="b" l="l" r="r" t="t"/>
              <a:pathLst>
                <a:path extrusionOk="0" h="6014" w="4247">
                  <a:moveTo>
                    <a:pt x="1820" y="0"/>
                  </a:moveTo>
                  <a:lnTo>
                    <a:pt x="1071" y="304"/>
                  </a:lnTo>
                  <a:cubicBezTo>
                    <a:pt x="1071" y="322"/>
                    <a:pt x="1089" y="339"/>
                    <a:pt x="1089" y="357"/>
                  </a:cubicBezTo>
                  <a:lnTo>
                    <a:pt x="1392" y="1107"/>
                  </a:lnTo>
                  <a:lnTo>
                    <a:pt x="304" y="1553"/>
                  </a:lnTo>
                  <a:cubicBezTo>
                    <a:pt x="108" y="1642"/>
                    <a:pt x="0" y="1892"/>
                    <a:pt x="90" y="2088"/>
                  </a:cubicBezTo>
                  <a:cubicBezTo>
                    <a:pt x="143" y="2249"/>
                    <a:pt x="304" y="2338"/>
                    <a:pt x="464" y="2338"/>
                  </a:cubicBezTo>
                  <a:cubicBezTo>
                    <a:pt x="518" y="2338"/>
                    <a:pt x="571" y="2320"/>
                    <a:pt x="607" y="2302"/>
                  </a:cubicBezTo>
                  <a:lnTo>
                    <a:pt x="1696" y="1856"/>
                  </a:lnTo>
                  <a:lnTo>
                    <a:pt x="3284" y="5728"/>
                  </a:lnTo>
                  <a:cubicBezTo>
                    <a:pt x="3623" y="5746"/>
                    <a:pt x="3962" y="5835"/>
                    <a:pt x="4247" y="6013"/>
                  </a:cubicBezTo>
                  <a:lnTo>
                    <a:pt x="1838" y="54"/>
                  </a:lnTo>
                  <a:cubicBezTo>
                    <a:pt x="1838" y="36"/>
                    <a:pt x="1820" y="18"/>
                    <a:pt x="18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25"/>
            <p:cNvSpPr/>
            <p:nvPr/>
          </p:nvSpPr>
          <p:spPr>
            <a:xfrm>
              <a:off x="5716250" y="1252775"/>
              <a:ext cx="88350" cy="53100"/>
            </a:xfrm>
            <a:custGeom>
              <a:rect b="b" l="l" r="r" t="t"/>
              <a:pathLst>
                <a:path extrusionOk="0" h="2124" w="3534">
                  <a:moveTo>
                    <a:pt x="3123" y="0"/>
                  </a:moveTo>
                  <a:cubicBezTo>
                    <a:pt x="3087" y="0"/>
                    <a:pt x="3016" y="0"/>
                    <a:pt x="2962" y="18"/>
                  </a:cubicBezTo>
                  <a:lnTo>
                    <a:pt x="268" y="1124"/>
                  </a:lnTo>
                  <a:cubicBezTo>
                    <a:pt x="250" y="1481"/>
                    <a:pt x="161" y="1820"/>
                    <a:pt x="1" y="2106"/>
                  </a:cubicBezTo>
                  <a:lnTo>
                    <a:pt x="1" y="2123"/>
                  </a:lnTo>
                  <a:lnTo>
                    <a:pt x="3248" y="767"/>
                  </a:lnTo>
                  <a:cubicBezTo>
                    <a:pt x="3409" y="714"/>
                    <a:pt x="3533" y="571"/>
                    <a:pt x="3533" y="393"/>
                  </a:cubicBezTo>
                  <a:cubicBezTo>
                    <a:pt x="3533" y="179"/>
                    <a:pt x="3337" y="0"/>
                    <a:pt x="31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59" name="Google Shape;1659;p25"/>
          <p:cNvGrpSpPr/>
          <p:nvPr/>
        </p:nvGrpSpPr>
        <p:grpSpPr>
          <a:xfrm>
            <a:off x="7442154" y="2852578"/>
            <a:ext cx="386850" cy="308983"/>
            <a:chOff x="1502275" y="3638775"/>
            <a:chExt cx="292625" cy="216375"/>
          </a:xfrm>
        </p:grpSpPr>
        <p:sp>
          <p:nvSpPr>
            <p:cNvPr id="1660" name="Google Shape;1660;p25"/>
            <p:cNvSpPr/>
            <p:nvPr/>
          </p:nvSpPr>
          <p:spPr>
            <a:xfrm>
              <a:off x="1502275" y="3658850"/>
              <a:ext cx="292625" cy="196300"/>
            </a:xfrm>
            <a:custGeom>
              <a:rect b="b" l="l" r="r" t="t"/>
              <a:pathLst>
                <a:path extrusionOk="0" h="7852" w="11705">
                  <a:moveTo>
                    <a:pt x="0" y="0"/>
                  </a:moveTo>
                  <a:lnTo>
                    <a:pt x="0" y="7441"/>
                  </a:lnTo>
                  <a:lnTo>
                    <a:pt x="4657" y="7441"/>
                  </a:lnTo>
                  <a:cubicBezTo>
                    <a:pt x="4657" y="7673"/>
                    <a:pt x="4835" y="7851"/>
                    <a:pt x="5050" y="7851"/>
                  </a:cubicBezTo>
                  <a:lnTo>
                    <a:pt x="6655" y="7851"/>
                  </a:lnTo>
                  <a:cubicBezTo>
                    <a:pt x="6887" y="7851"/>
                    <a:pt x="7048" y="7673"/>
                    <a:pt x="7048" y="7441"/>
                  </a:cubicBezTo>
                  <a:lnTo>
                    <a:pt x="11705" y="7441"/>
                  </a:lnTo>
                  <a:lnTo>
                    <a:pt x="11705" y="0"/>
                  </a:lnTo>
                  <a:lnTo>
                    <a:pt x="10902" y="0"/>
                  </a:lnTo>
                  <a:lnTo>
                    <a:pt x="10902" y="6513"/>
                  </a:lnTo>
                  <a:lnTo>
                    <a:pt x="785" y="6513"/>
                  </a:lnTo>
                  <a:lnTo>
                    <a:pt x="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25"/>
            <p:cNvSpPr/>
            <p:nvPr/>
          </p:nvSpPr>
          <p:spPr>
            <a:xfrm>
              <a:off x="1535275" y="3638775"/>
              <a:ext cx="226625" cy="169525"/>
            </a:xfrm>
            <a:custGeom>
              <a:rect b="b" l="l" r="r" t="t"/>
              <a:pathLst>
                <a:path extrusionOk="0" h="6781" w="9065">
                  <a:moveTo>
                    <a:pt x="4265" y="803"/>
                  </a:moveTo>
                  <a:lnTo>
                    <a:pt x="4265" y="5978"/>
                  </a:lnTo>
                  <a:lnTo>
                    <a:pt x="803" y="5978"/>
                  </a:lnTo>
                  <a:lnTo>
                    <a:pt x="803" y="803"/>
                  </a:lnTo>
                  <a:close/>
                  <a:moveTo>
                    <a:pt x="8262" y="803"/>
                  </a:moveTo>
                  <a:lnTo>
                    <a:pt x="8262" y="5978"/>
                  </a:lnTo>
                  <a:lnTo>
                    <a:pt x="4800" y="5978"/>
                  </a:lnTo>
                  <a:lnTo>
                    <a:pt x="4800" y="803"/>
                  </a:lnTo>
                  <a:close/>
                  <a:moveTo>
                    <a:pt x="0" y="0"/>
                  </a:moveTo>
                  <a:lnTo>
                    <a:pt x="0" y="6781"/>
                  </a:lnTo>
                  <a:lnTo>
                    <a:pt x="9064" y="6781"/>
                  </a:lnTo>
                  <a:lnTo>
                    <a:pt x="90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25"/>
            <p:cNvSpPr/>
            <p:nvPr/>
          </p:nvSpPr>
          <p:spPr>
            <a:xfrm>
              <a:off x="1675350" y="3691850"/>
              <a:ext cx="46400" cy="10300"/>
            </a:xfrm>
            <a:custGeom>
              <a:rect b="b" l="l" r="r" t="t"/>
              <a:pathLst>
                <a:path extrusionOk="0" h="412" w="1856">
                  <a:moveTo>
                    <a:pt x="0" y="1"/>
                  </a:moveTo>
                  <a:lnTo>
                    <a:pt x="0" y="411"/>
                  </a:lnTo>
                  <a:lnTo>
                    <a:pt x="1856" y="411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25"/>
            <p:cNvSpPr/>
            <p:nvPr/>
          </p:nvSpPr>
          <p:spPr>
            <a:xfrm>
              <a:off x="1675350" y="3711925"/>
              <a:ext cx="46400" cy="9850"/>
            </a:xfrm>
            <a:custGeom>
              <a:rect b="b" l="l" r="r" t="t"/>
              <a:pathLst>
                <a:path extrusionOk="0" h="394" w="1856">
                  <a:moveTo>
                    <a:pt x="0" y="1"/>
                  </a:moveTo>
                  <a:lnTo>
                    <a:pt x="0" y="393"/>
                  </a:lnTo>
                  <a:lnTo>
                    <a:pt x="1856" y="393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25"/>
            <p:cNvSpPr/>
            <p:nvPr/>
          </p:nvSpPr>
          <p:spPr>
            <a:xfrm>
              <a:off x="1675350" y="3732000"/>
              <a:ext cx="32125" cy="9825"/>
            </a:xfrm>
            <a:custGeom>
              <a:rect b="b" l="l" r="r" t="t"/>
              <a:pathLst>
                <a:path extrusionOk="0" h="393" w="1285">
                  <a:moveTo>
                    <a:pt x="0" y="0"/>
                  </a:moveTo>
                  <a:lnTo>
                    <a:pt x="0" y="393"/>
                  </a:lnTo>
                  <a:lnTo>
                    <a:pt x="1285" y="393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65" name="Google Shape;1665;p25"/>
          <p:cNvGrpSpPr/>
          <p:nvPr/>
        </p:nvGrpSpPr>
        <p:grpSpPr>
          <a:xfrm>
            <a:off x="7997193" y="2794392"/>
            <a:ext cx="354428" cy="379669"/>
            <a:chOff x="3171000" y="4021950"/>
            <a:chExt cx="268100" cy="265875"/>
          </a:xfrm>
        </p:grpSpPr>
        <p:sp>
          <p:nvSpPr>
            <p:cNvPr id="1666" name="Google Shape;1666;p25"/>
            <p:cNvSpPr/>
            <p:nvPr/>
          </p:nvSpPr>
          <p:spPr>
            <a:xfrm>
              <a:off x="3171000" y="4058525"/>
              <a:ext cx="230200" cy="229300"/>
            </a:xfrm>
            <a:custGeom>
              <a:rect b="b" l="l" r="r" t="t"/>
              <a:pathLst>
                <a:path extrusionOk="0" h="9172" w="9208">
                  <a:moveTo>
                    <a:pt x="1782" y="6720"/>
                  </a:moveTo>
                  <a:cubicBezTo>
                    <a:pt x="1957" y="6720"/>
                    <a:pt x="2130" y="6787"/>
                    <a:pt x="2266" y="6923"/>
                  </a:cubicBezTo>
                  <a:cubicBezTo>
                    <a:pt x="2534" y="7191"/>
                    <a:pt x="2534" y="7619"/>
                    <a:pt x="2266" y="7869"/>
                  </a:cubicBezTo>
                  <a:lnTo>
                    <a:pt x="1142" y="8244"/>
                  </a:lnTo>
                  <a:lnTo>
                    <a:pt x="928" y="8047"/>
                  </a:lnTo>
                  <a:lnTo>
                    <a:pt x="1303" y="6905"/>
                  </a:lnTo>
                  <a:cubicBezTo>
                    <a:pt x="1443" y="6783"/>
                    <a:pt x="1614" y="6720"/>
                    <a:pt x="1782" y="6720"/>
                  </a:cubicBezTo>
                  <a:close/>
                  <a:moveTo>
                    <a:pt x="7494" y="0"/>
                  </a:moveTo>
                  <a:lnTo>
                    <a:pt x="839" y="6656"/>
                  </a:lnTo>
                  <a:lnTo>
                    <a:pt x="0" y="9171"/>
                  </a:lnTo>
                  <a:lnTo>
                    <a:pt x="2552" y="8333"/>
                  </a:lnTo>
                  <a:lnTo>
                    <a:pt x="9207" y="1695"/>
                  </a:lnTo>
                  <a:lnTo>
                    <a:pt x="74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25"/>
            <p:cNvSpPr/>
            <p:nvPr/>
          </p:nvSpPr>
          <p:spPr>
            <a:xfrm>
              <a:off x="3367725" y="4021950"/>
              <a:ext cx="71375" cy="69150"/>
            </a:xfrm>
            <a:custGeom>
              <a:rect b="b" l="l" r="r" t="t"/>
              <a:pathLst>
                <a:path extrusionOk="0" h="2766" w="2855">
                  <a:moveTo>
                    <a:pt x="1320" y="0"/>
                  </a:moveTo>
                  <a:cubicBezTo>
                    <a:pt x="1187" y="0"/>
                    <a:pt x="1053" y="54"/>
                    <a:pt x="946" y="161"/>
                  </a:cubicBezTo>
                  <a:lnTo>
                    <a:pt x="0" y="1089"/>
                  </a:lnTo>
                  <a:lnTo>
                    <a:pt x="1695" y="2766"/>
                  </a:lnTo>
                  <a:lnTo>
                    <a:pt x="2623" y="1838"/>
                  </a:lnTo>
                  <a:cubicBezTo>
                    <a:pt x="2855" y="1642"/>
                    <a:pt x="2855" y="1303"/>
                    <a:pt x="2641" y="1106"/>
                  </a:cubicBezTo>
                  <a:lnTo>
                    <a:pt x="1695" y="161"/>
                  </a:lnTo>
                  <a:cubicBezTo>
                    <a:pt x="1588" y="54"/>
                    <a:pt x="1454" y="0"/>
                    <a:pt x="13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68" name="Google Shape;1668;p25"/>
          <p:cNvSpPr/>
          <p:nvPr/>
        </p:nvSpPr>
        <p:spPr>
          <a:xfrm>
            <a:off x="8517957" y="2830685"/>
            <a:ext cx="394518" cy="426829"/>
          </a:xfrm>
          <a:custGeom>
            <a:rect b="b" l="l" r="r" t="t"/>
            <a:pathLst>
              <a:path extrusionOk="0" h="11956" w="11937">
                <a:moveTo>
                  <a:pt x="9225" y="1125"/>
                </a:moveTo>
                <a:lnTo>
                  <a:pt x="10831" y="2730"/>
                </a:lnTo>
                <a:lnTo>
                  <a:pt x="9814" y="3747"/>
                </a:lnTo>
                <a:lnTo>
                  <a:pt x="8975" y="2927"/>
                </a:lnTo>
                <a:lnTo>
                  <a:pt x="8583" y="3301"/>
                </a:lnTo>
                <a:lnTo>
                  <a:pt x="9421" y="4140"/>
                </a:lnTo>
                <a:lnTo>
                  <a:pt x="8368" y="5175"/>
                </a:lnTo>
                <a:lnTo>
                  <a:pt x="7548" y="4354"/>
                </a:lnTo>
                <a:lnTo>
                  <a:pt x="7173" y="4729"/>
                </a:lnTo>
                <a:lnTo>
                  <a:pt x="8012" y="5550"/>
                </a:lnTo>
                <a:lnTo>
                  <a:pt x="6977" y="6584"/>
                </a:lnTo>
                <a:lnTo>
                  <a:pt x="6138" y="5764"/>
                </a:lnTo>
                <a:lnTo>
                  <a:pt x="5763" y="6138"/>
                </a:lnTo>
                <a:lnTo>
                  <a:pt x="6602" y="6959"/>
                </a:lnTo>
                <a:lnTo>
                  <a:pt x="5549" y="7994"/>
                </a:lnTo>
                <a:lnTo>
                  <a:pt x="4728" y="7173"/>
                </a:lnTo>
                <a:lnTo>
                  <a:pt x="4354" y="7548"/>
                </a:lnTo>
                <a:lnTo>
                  <a:pt x="5175" y="8369"/>
                </a:lnTo>
                <a:lnTo>
                  <a:pt x="4140" y="9404"/>
                </a:lnTo>
                <a:lnTo>
                  <a:pt x="3319" y="8583"/>
                </a:lnTo>
                <a:lnTo>
                  <a:pt x="2944" y="8958"/>
                </a:lnTo>
                <a:lnTo>
                  <a:pt x="3765" y="9778"/>
                </a:lnTo>
                <a:lnTo>
                  <a:pt x="2748" y="10795"/>
                </a:lnTo>
                <a:lnTo>
                  <a:pt x="1160" y="9207"/>
                </a:lnTo>
                <a:lnTo>
                  <a:pt x="9225" y="1125"/>
                </a:lnTo>
                <a:close/>
                <a:moveTo>
                  <a:pt x="9225" y="1"/>
                </a:moveTo>
                <a:lnTo>
                  <a:pt x="0" y="9225"/>
                </a:lnTo>
                <a:lnTo>
                  <a:pt x="2730" y="11955"/>
                </a:lnTo>
                <a:lnTo>
                  <a:pt x="11937" y="2748"/>
                </a:lnTo>
                <a:lnTo>
                  <a:pt x="922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9" name="Google Shape;1669;p25"/>
          <p:cNvSpPr/>
          <p:nvPr/>
        </p:nvSpPr>
        <p:spPr>
          <a:xfrm>
            <a:off x="9072343" y="2814402"/>
            <a:ext cx="352082" cy="380455"/>
          </a:xfrm>
          <a:custGeom>
            <a:rect b="b" l="l" r="r" t="t"/>
            <a:pathLst>
              <a:path extrusionOk="0" h="10657" w="10653">
                <a:moveTo>
                  <a:pt x="6254" y="823"/>
                </a:moveTo>
                <a:cubicBezTo>
                  <a:pt x="6352" y="823"/>
                  <a:pt x="6452" y="841"/>
                  <a:pt x="6549" y="879"/>
                </a:cubicBezTo>
                <a:cubicBezTo>
                  <a:pt x="6959" y="1040"/>
                  <a:pt x="7155" y="1504"/>
                  <a:pt x="6977" y="1914"/>
                </a:cubicBezTo>
                <a:cubicBezTo>
                  <a:pt x="6867" y="2217"/>
                  <a:pt x="6554" y="2414"/>
                  <a:pt x="6237" y="2414"/>
                </a:cubicBezTo>
                <a:cubicBezTo>
                  <a:pt x="6143" y="2414"/>
                  <a:pt x="6049" y="2397"/>
                  <a:pt x="5960" y="2360"/>
                </a:cubicBezTo>
                <a:cubicBezTo>
                  <a:pt x="5532" y="2200"/>
                  <a:pt x="5353" y="1736"/>
                  <a:pt x="5514" y="1325"/>
                </a:cubicBezTo>
                <a:cubicBezTo>
                  <a:pt x="5636" y="1012"/>
                  <a:pt x="5936" y="823"/>
                  <a:pt x="6254" y="823"/>
                </a:cubicBezTo>
                <a:close/>
                <a:moveTo>
                  <a:pt x="9047" y="3609"/>
                </a:moveTo>
                <a:cubicBezTo>
                  <a:pt x="9493" y="3609"/>
                  <a:pt x="9849" y="3966"/>
                  <a:pt x="9849" y="4394"/>
                </a:cubicBezTo>
                <a:cubicBezTo>
                  <a:pt x="9849" y="4840"/>
                  <a:pt x="9493" y="5197"/>
                  <a:pt x="9047" y="5197"/>
                </a:cubicBezTo>
                <a:cubicBezTo>
                  <a:pt x="8618" y="5197"/>
                  <a:pt x="8244" y="4840"/>
                  <a:pt x="8244" y="4394"/>
                </a:cubicBezTo>
                <a:cubicBezTo>
                  <a:pt x="8244" y="3966"/>
                  <a:pt x="8618" y="3609"/>
                  <a:pt x="9047" y="3609"/>
                </a:cubicBezTo>
                <a:close/>
                <a:moveTo>
                  <a:pt x="5585" y="4662"/>
                </a:moveTo>
                <a:cubicBezTo>
                  <a:pt x="5817" y="4662"/>
                  <a:pt x="5978" y="4840"/>
                  <a:pt x="5978" y="5072"/>
                </a:cubicBezTo>
                <a:cubicBezTo>
                  <a:pt x="5978" y="5304"/>
                  <a:pt x="5817" y="5465"/>
                  <a:pt x="5585" y="5465"/>
                </a:cubicBezTo>
                <a:cubicBezTo>
                  <a:pt x="5371" y="5465"/>
                  <a:pt x="5193" y="5304"/>
                  <a:pt x="5193" y="5072"/>
                </a:cubicBezTo>
                <a:cubicBezTo>
                  <a:pt x="5193" y="4840"/>
                  <a:pt x="5371" y="4662"/>
                  <a:pt x="5585" y="4662"/>
                </a:cubicBezTo>
                <a:close/>
                <a:moveTo>
                  <a:pt x="6272" y="0"/>
                </a:moveTo>
                <a:cubicBezTo>
                  <a:pt x="5644" y="0"/>
                  <a:pt x="5041" y="377"/>
                  <a:pt x="4782" y="1004"/>
                </a:cubicBezTo>
                <a:cubicBezTo>
                  <a:pt x="4443" y="1807"/>
                  <a:pt x="4853" y="2735"/>
                  <a:pt x="5656" y="3074"/>
                </a:cubicBezTo>
                <a:cubicBezTo>
                  <a:pt x="5817" y="3145"/>
                  <a:pt x="5978" y="3163"/>
                  <a:pt x="6138" y="3181"/>
                </a:cubicBezTo>
                <a:lnTo>
                  <a:pt x="4943" y="4376"/>
                </a:lnTo>
                <a:lnTo>
                  <a:pt x="4639" y="5036"/>
                </a:lnTo>
                <a:lnTo>
                  <a:pt x="803" y="7195"/>
                </a:lnTo>
                <a:lnTo>
                  <a:pt x="0" y="8534"/>
                </a:lnTo>
                <a:lnTo>
                  <a:pt x="3854" y="6803"/>
                </a:lnTo>
                <a:lnTo>
                  <a:pt x="2124" y="10657"/>
                </a:lnTo>
                <a:lnTo>
                  <a:pt x="2124" y="10657"/>
                </a:lnTo>
                <a:lnTo>
                  <a:pt x="3462" y="9854"/>
                </a:lnTo>
                <a:lnTo>
                  <a:pt x="5603" y="6036"/>
                </a:lnTo>
                <a:lnTo>
                  <a:pt x="6245" y="5732"/>
                </a:lnTo>
                <a:lnTo>
                  <a:pt x="7459" y="4537"/>
                </a:lnTo>
                <a:cubicBezTo>
                  <a:pt x="7512" y="5376"/>
                  <a:pt x="8208" y="6000"/>
                  <a:pt x="9047" y="6000"/>
                </a:cubicBezTo>
                <a:cubicBezTo>
                  <a:pt x="9939" y="6000"/>
                  <a:pt x="10652" y="5286"/>
                  <a:pt x="10652" y="4394"/>
                </a:cubicBezTo>
                <a:cubicBezTo>
                  <a:pt x="10652" y="3520"/>
                  <a:pt x="9939" y="2806"/>
                  <a:pt x="9047" y="2806"/>
                </a:cubicBezTo>
                <a:cubicBezTo>
                  <a:pt x="8708" y="2806"/>
                  <a:pt x="8386" y="2913"/>
                  <a:pt x="8119" y="3109"/>
                </a:cubicBezTo>
                <a:lnTo>
                  <a:pt x="6834" y="3823"/>
                </a:lnTo>
                <a:lnTo>
                  <a:pt x="7548" y="2539"/>
                </a:lnTo>
                <a:cubicBezTo>
                  <a:pt x="7619" y="2431"/>
                  <a:pt x="7690" y="2307"/>
                  <a:pt x="7726" y="2200"/>
                </a:cubicBezTo>
                <a:cubicBezTo>
                  <a:pt x="8065" y="1379"/>
                  <a:pt x="7673" y="451"/>
                  <a:pt x="6852" y="112"/>
                </a:cubicBezTo>
                <a:cubicBezTo>
                  <a:pt x="6662" y="36"/>
                  <a:pt x="6466" y="0"/>
                  <a:pt x="627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70" name="Google Shape;1670;p25"/>
          <p:cNvGrpSpPr/>
          <p:nvPr/>
        </p:nvGrpSpPr>
        <p:grpSpPr>
          <a:xfrm>
            <a:off x="9586473" y="2848501"/>
            <a:ext cx="334400" cy="361213"/>
            <a:chOff x="5684575" y="4038000"/>
            <a:chExt cx="252950" cy="252950"/>
          </a:xfrm>
        </p:grpSpPr>
        <p:sp>
          <p:nvSpPr>
            <p:cNvPr id="1671" name="Google Shape;1671;p25"/>
            <p:cNvSpPr/>
            <p:nvPr/>
          </p:nvSpPr>
          <p:spPr>
            <a:xfrm>
              <a:off x="5684575" y="4038000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68" y="803"/>
                  </a:moveTo>
                  <a:cubicBezTo>
                    <a:pt x="7405" y="803"/>
                    <a:pt x="9332" y="2730"/>
                    <a:pt x="9332" y="5068"/>
                  </a:cubicBezTo>
                  <a:cubicBezTo>
                    <a:pt x="9332" y="7405"/>
                    <a:pt x="7405" y="9314"/>
                    <a:pt x="5068" y="9314"/>
                  </a:cubicBezTo>
                  <a:cubicBezTo>
                    <a:pt x="2731" y="9314"/>
                    <a:pt x="804" y="7405"/>
                    <a:pt x="804" y="5068"/>
                  </a:cubicBezTo>
                  <a:cubicBezTo>
                    <a:pt x="804" y="2730"/>
                    <a:pt x="2731" y="803"/>
                    <a:pt x="5068" y="803"/>
                  </a:cubicBezTo>
                  <a:close/>
                  <a:moveTo>
                    <a:pt x="5068" y="1"/>
                  </a:moveTo>
                  <a:cubicBezTo>
                    <a:pt x="2267" y="1"/>
                    <a:pt x="1" y="2267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8" y="7851"/>
                    <a:pt x="10118" y="5068"/>
                  </a:cubicBezTo>
                  <a:cubicBezTo>
                    <a:pt x="10118" y="2267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25"/>
            <p:cNvSpPr/>
            <p:nvPr/>
          </p:nvSpPr>
          <p:spPr>
            <a:xfrm>
              <a:off x="5804575" y="4097775"/>
              <a:ext cx="58000" cy="118225"/>
            </a:xfrm>
            <a:custGeom>
              <a:rect b="b" l="l" r="r" t="t"/>
              <a:pathLst>
                <a:path extrusionOk="0" h="4729" w="2320">
                  <a:moveTo>
                    <a:pt x="0" y="0"/>
                  </a:moveTo>
                  <a:lnTo>
                    <a:pt x="0" y="2677"/>
                  </a:lnTo>
                  <a:cubicBezTo>
                    <a:pt x="0" y="2748"/>
                    <a:pt x="36" y="2820"/>
                    <a:pt x="90" y="2855"/>
                  </a:cubicBezTo>
                  <a:lnTo>
                    <a:pt x="1963" y="4729"/>
                  </a:lnTo>
                  <a:lnTo>
                    <a:pt x="2320" y="4372"/>
                  </a:lnTo>
                  <a:lnTo>
                    <a:pt x="536" y="2570"/>
                  </a:lnTo>
                  <a:lnTo>
                    <a:pt x="5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25"/>
            <p:cNvSpPr/>
            <p:nvPr/>
          </p:nvSpPr>
          <p:spPr>
            <a:xfrm>
              <a:off x="5804575" y="407145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36"/>
                    <a:pt x="268" y="536"/>
                  </a:cubicBezTo>
                  <a:cubicBezTo>
                    <a:pt x="411" y="536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25"/>
            <p:cNvSpPr/>
            <p:nvPr/>
          </p:nvSpPr>
          <p:spPr>
            <a:xfrm>
              <a:off x="5804575" y="4244525"/>
              <a:ext cx="13400" cy="12975"/>
            </a:xfrm>
            <a:custGeom>
              <a:rect b="b" l="l" r="r" t="t"/>
              <a:pathLst>
                <a:path extrusionOk="0" h="519" w="536">
                  <a:moveTo>
                    <a:pt x="268" y="1"/>
                  </a:moveTo>
                  <a:cubicBezTo>
                    <a:pt x="125" y="1"/>
                    <a:pt x="0" y="126"/>
                    <a:pt x="0" y="268"/>
                  </a:cubicBezTo>
                  <a:cubicBezTo>
                    <a:pt x="0" y="411"/>
                    <a:pt x="125" y="518"/>
                    <a:pt x="268" y="518"/>
                  </a:cubicBezTo>
                  <a:cubicBezTo>
                    <a:pt x="411" y="518"/>
                    <a:pt x="536" y="411"/>
                    <a:pt x="536" y="268"/>
                  </a:cubicBezTo>
                  <a:cubicBezTo>
                    <a:pt x="536" y="126"/>
                    <a:pt x="411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25"/>
            <p:cNvSpPr/>
            <p:nvPr/>
          </p:nvSpPr>
          <p:spPr>
            <a:xfrm>
              <a:off x="5718025" y="4158000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25"/>
            <p:cNvSpPr/>
            <p:nvPr/>
          </p:nvSpPr>
          <p:spPr>
            <a:xfrm>
              <a:off x="5891100" y="4158000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0"/>
                  </a:moveTo>
                  <a:cubicBezTo>
                    <a:pt x="126" y="0"/>
                    <a:pt x="1" y="125"/>
                    <a:pt x="1" y="268"/>
                  </a:cubicBezTo>
                  <a:cubicBezTo>
                    <a:pt x="1" y="411"/>
                    <a:pt x="126" y="535"/>
                    <a:pt x="269" y="535"/>
                  </a:cubicBezTo>
                  <a:cubicBezTo>
                    <a:pt x="411" y="535"/>
                    <a:pt x="536" y="411"/>
                    <a:pt x="536" y="268"/>
                  </a:cubicBezTo>
                  <a:cubicBezTo>
                    <a:pt x="536" y="125"/>
                    <a:pt x="411" y="0"/>
                    <a:pt x="2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77" name="Google Shape;1677;p25"/>
          <p:cNvGrpSpPr/>
          <p:nvPr/>
        </p:nvGrpSpPr>
        <p:grpSpPr>
          <a:xfrm>
            <a:off x="10180054" y="2804992"/>
            <a:ext cx="247115" cy="418511"/>
            <a:chOff x="1982675" y="3599525"/>
            <a:chExt cx="186925" cy="293075"/>
          </a:xfrm>
        </p:grpSpPr>
        <p:sp>
          <p:nvSpPr>
            <p:cNvPr id="1678" name="Google Shape;1678;p25"/>
            <p:cNvSpPr/>
            <p:nvPr/>
          </p:nvSpPr>
          <p:spPr>
            <a:xfrm>
              <a:off x="2029075" y="36396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1"/>
                    <a:pt x="357" y="1588"/>
                    <a:pt x="803" y="1588"/>
                  </a:cubicBezTo>
                  <a:cubicBezTo>
                    <a:pt x="1249" y="1588"/>
                    <a:pt x="1606" y="1231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25"/>
            <p:cNvSpPr/>
            <p:nvPr/>
          </p:nvSpPr>
          <p:spPr>
            <a:xfrm>
              <a:off x="2029075" y="3599525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0"/>
                  </a:moveTo>
                  <a:cubicBezTo>
                    <a:pt x="197" y="0"/>
                    <a:pt x="0" y="196"/>
                    <a:pt x="0" y="411"/>
                  </a:cubicBezTo>
                  <a:cubicBezTo>
                    <a:pt x="0" y="625"/>
                    <a:pt x="197" y="803"/>
                    <a:pt x="411" y="803"/>
                  </a:cubicBezTo>
                  <a:cubicBezTo>
                    <a:pt x="625" y="803"/>
                    <a:pt x="803" y="625"/>
                    <a:pt x="803" y="411"/>
                  </a:cubicBezTo>
                  <a:cubicBezTo>
                    <a:pt x="803" y="196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25"/>
            <p:cNvSpPr/>
            <p:nvPr/>
          </p:nvSpPr>
          <p:spPr>
            <a:xfrm>
              <a:off x="2085725" y="3659725"/>
              <a:ext cx="20100" cy="19675"/>
            </a:xfrm>
            <a:custGeom>
              <a:rect b="b" l="l" r="r" t="t"/>
              <a:pathLst>
                <a:path extrusionOk="0" h="787" w="804">
                  <a:moveTo>
                    <a:pt x="393" y="1"/>
                  </a:moveTo>
                  <a:cubicBezTo>
                    <a:pt x="179" y="1"/>
                    <a:pt x="0" y="179"/>
                    <a:pt x="0" y="394"/>
                  </a:cubicBezTo>
                  <a:cubicBezTo>
                    <a:pt x="0" y="625"/>
                    <a:pt x="179" y="786"/>
                    <a:pt x="393" y="786"/>
                  </a:cubicBezTo>
                  <a:cubicBezTo>
                    <a:pt x="625" y="786"/>
                    <a:pt x="803" y="625"/>
                    <a:pt x="803" y="394"/>
                  </a:cubicBezTo>
                  <a:cubicBezTo>
                    <a:pt x="803" y="179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25"/>
            <p:cNvSpPr/>
            <p:nvPr/>
          </p:nvSpPr>
          <p:spPr>
            <a:xfrm>
              <a:off x="2088850" y="3612900"/>
              <a:ext cx="26775" cy="26800"/>
            </a:xfrm>
            <a:custGeom>
              <a:rect b="b" l="l" r="r" t="t"/>
              <a:pathLst>
                <a:path extrusionOk="0" h="1072" w="1071">
                  <a:moveTo>
                    <a:pt x="535" y="0"/>
                  </a:moveTo>
                  <a:cubicBezTo>
                    <a:pt x="250" y="0"/>
                    <a:pt x="0" y="250"/>
                    <a:pt x="0" y="536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6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25"/>
            <p:cNvSpPr/>
            <p:nvPr/>
          </p:nvSpPr>
          <p:spPr>
            <a:xfrm>
              <a:off x="1982675" y="3689625"/>
              <a:ext cx="186925" cy="202975"/>
            </a:xfrm>
            <a:custGeom>
              <a:rect b="b" l="l" r="r" t="t"/>
              <a:pathLst>
                <a:path extrusionOk="0" h="8119" w="7477">
                  <a:moveTo>
                    <a:pt x="6549" y="536"/>
                  </a:moveTo>
                  <a:cubicBezTo>
                    <a:pt x="6460" y="696"/>
                    <a:pt x="6388" y="928"/>
                    <a:pt x="6388" y="1196"/>
                  </a:cubicBezTo>
                  <a:lnTo>
                    <a:pt x="6388" y="1446"/>
                  </a:lnTo>
                  <a:cubicBezTo>
                    <a:pt x="5978" y="1285"/>
                    <a:pt x="5318" y="1053"/>
                    <a:pt x="4658" y="1053"/>
                  </a:cubicBezTo>
                  <a:cubicBezTo>
                    <a:pt x="3944" y="1053"/>
                    <a:pt x="3498" y="1178"/>
                    <a:pt x="3052" y="1303"/>
                  </a:cubicBezTo>
                  <a:cubicBezTo>
                    <a:pt x="2552" y="1428"/>
                    <a:pt x="2035" y="1571"/>
                    <a:pt x="1071" y="1588"/>
                  </a:cubicBezTo>
                  <a:lnTo>
                    <a:pt x="1071" y="1196"/>
                  </a:lnTo>
                  <a:cubicBezTo>
                    <a:pt x="1071" y="928"/>
                    <a:pt x="982" y="696"/>
                    <a:pt x="893" y="536"/>
                  </a:cubicBezTo>
                  <a:close/>
                  <a:moveTo>
                    <a:pt x="5585" y="2249"/>
                  </a:moveTo>
                  <a:lnTo>
                    <a:pt x="5585" y="2784"/>
                  </a:lnTo>
                  <a:lnTo>
                    <a:pt x="3997" y="2784"/>
                  </a:lnTo>
                  <a:lnTo>
                    <a:pt x="3997" y="2249"/>
                  </a:lnTo>
                  <a:close/>
                  <a:moveTo>
                    <a:pt x="5585" y="3319"/>
                  </a:moveTo>
                  <a:lnTo>
                    <a:pt x="5585" y="3854"/>
                  </a:lnTo>
                  <a:lnTo>
                    <a:pt x="3997" y="3854"/>
                  </a:lnTo>
                  <a:lnTo>
                    <a:pt x="3997" y="3319"/>
                  </a:lnTo>
                  <a:close/>
                  <a:moveTo>
                    <a:pt x="5585" y="4390"/>
                  </a:moveTo>
                  <a:lnTo>
                    <a:pt x="5585" y="4925"/>
                  </a:lnTo>
                  <a:lnTo>
                    <a:pt x="3997" y="4925"/>
                  </a:lnTo>
                  <a:lnTo>
                    <a:pt x="3997" y="4390"/>
                  </a:lnTo>
                  <a:close/>
                  <a:moveTo>
                    <a:pt x="5585" y="5442"/>
                  </a:moveTo>
                  <a:lnTo>
                    <a:pt x="5585" y="5978"/>
                  </a:lnTo>
                  <a:lnTo>
                    <a:pt x="3997" y="5978"/>
                  </a:lnTo>
                  <a:lnTo>
                    <a:pt x="3997" y="5442"/>
                  </a:lnTo>
                  <a:close/>
                  <a:moveTo>
                    <a:pt x="5585" y="6513"/>
                  </a:moveTo>
                  <a:lnTo>
                    <a:pt x="5585" y="7048"/>
                  </a:lnTo>
                  <a:lnTo>
                    <a:pt x="3997" y="7048"/>
                  </a:lnTo>
                  <a:lnTo>
                    <a:pt x="3997" y="6513"/>
                  </a:lnTo>
                  <a:close/>
                  <a:moveTo>
                    <a:pt x="268" y="0"/>
                  </a:moveTo>
                  <a:cubicBezTo>
                    <a:pt x="143" y="0"/>
                    <a:pt x="36" y="72"/>
                    <a:pt x="18" y="197"/>
                  </a:cubicBezTo>
                  <a:cubicBezTo>
                    <a:pt x="1" y="322"/>
                    <a:pt x="36" y="429"/>
                    <a:pt x="143" y="500"/>
                  </a:cubicBezTo>
                  <a:cubicBezTo>
                    <a:pt x="143" y="500"/>
                    <a:pt x="554" y="714"/>
                    <a:pt x="554" y="1196"/>
                  </a:cubicBezTo>
                  <a:lnTo>
                    <a:pt x="554" y="7316"/>
                  </a:lnTo>
                  <a:cubicBezTo>
                    <a:pt x="554" y="7762"/>
                    <a:pt x="911" y="8119"/>
                    <a:pt x="1339" y="8119"/>
                  </a:cubicBezTo>
                  <a:lnTo>
                    <a:pt x="6138" y="8119"/>
                  </a:lnTo>
                  <a:cubicBezTo>
                    <a:pt x="6567" y="8119"/>
                    <a:pt x="6924" y="7762"/>
                    <a:pt x="6924" y="7316"/>
                  </a:cubicBezTo>
                  <a:lnTo>
                    <a:pt x="6924" y="1196"/>
                  </a:lnTo>
                  <a:cubicBezTo>
                    <a:pt x="6924" y="714"/>
                    <a:pt x="7298" y="500"/>
                    <a:pt x="7316" y="500"/>
                  </a:cubicBezTo>
                  <a:cubicBezTo>
                    <a:pt x="7405" y="429"/>
                    <a:pt x="7477" y="322"/>
                    <a:pt x="7441" y="197"/>
                  </a:cubicBezTo>
                  <a:cubicBezTo>
                    <a:pt x="7405" y="72"/>
                    <a:pt x="7298" y="0"/>
                    <a:pt x="7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3" name="Google Shape;1683;p25"/>
          <p:cNvGrpSpPr/>
          <p:nvPr/>
        </p:nvGrpSpPr>
        <p:grpSpPr>
          <a:xfrm>
            <a:off x="10686062" y="2804991"/>
            <a:ext cx="178106" cy="417904"/>
            <a:chOff x="2397075" y="3602200"/>
            <a:chExt cx="134725" cy="292650"/>
          </a:xfrm>
        </p:grpSpPr>
        <p:sp>
          <p:nvSpPr>
            <p:cNvPr id="1684" name="Google Shape;1684;p25"/>
            <p:cNvSpPr/>
            <p:nvPr/>
          </p:nvSpPr>
          <p:spPr>
            <a:xfrm>
              <a:off x="2460850" y="3602200"/>
              <a:ext cx="20100" cy="20100"/>
            </a:xfrm>
            <a:custGeom>
              <a:rect b="b" l="l" r="r" t="t"/>
              <a:pathLst>
                <a:path extrusionOk="0" h="804" w="804">
                  <a:moveTo>
                    <a:pt x="411" y="0"/>
                  </a:moveTo>
                  <a:cubicBezTo>
                    <a:pt x="197" y="0"/>
                    <a:pt x="1" y="197"/>
                    <a:pt x="1" y="411"/>
                  </a:cubicBezTo>
                  <a:cubicBezTo>
                    <a:pt x="1" y="625"/>
                    <a:pt x="197" y="803"/>
                    <a:pt x="411" y="803"/>
                  </a:cubicBezTo>
                  <a:cubicBezTo>
                    <a:pt x="625" y="803"/>
                    <a:pt x="804" y="625"/>
                    <a:pt x="804" y="411"/>
                  </a:cubicBezTo>
                  <a:cubicBezTo>
                    <a:pt x="804" y="197"/>
                    <a:pt x="625" y="0"/>
                    <a:pt x="41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25"/>
            <p:cNvSpPr/>
            <p:nvPr/>
          </p:nvSpPr>
          <p:spPr>
            <a:xfrm>
              <a:off x="2477800" y="3632075"/>
              <a:ext cx="19675" cy="20100"/>
            </a:xfrm>
            <a:custGeom>
              <a:rect b="b" l="l" r="r" t="t"/>
              <a:pathLst>
                <a:path extrusionOk="0" h="804" w="787">
                  <a:moveTo>
                    <a:pt x="393" y="1"/>
                  </a:moveTo>
                  <a:cubicBezTo>
                    <a:pt x="179" y="1"/>
                    <a:pt x="1" y="197"/>
                    <a:pt x="1" y="411"/>
                  </a:cubicBezTo>
                  <a:cubicBezTo>
                    <a:pt x="1" y="625"/>
                    <a:pt x="179" y="804"/>
                    <a:pt x="393" y="804"/>
                  </a:cubicBezTo>
                  <a:cubicBezTo>
                    <a:pt x="625" y="804"/>
                    <a:pt x="786" y="625"/>
                    <a:pt x="786" y="411"/>
                  </a:cubicBezTo>
                  <a:cubicBezTo>
                    <a:pt x="786" y="197"/>
                    <a:pt x="625" y="1"/>
                    <a:pt x="3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25"/>
            <p:cNvSpPr/>
            <p:nvPr/>
          </p:nvSpPr>
          <p:spPr>
            <a:xfrm>
              <a:off x="2441225" y="3625400"/>
              <a:ext cx="19650" cy="20075"/>
            </a:xfrm>
            <a:custGeom>
              <a:rect b="b" l="l" r="r" t="t"/>
              <a:pathLst>
                <a:path extrusionOk="0" h="803" w="786">
                  <a:moveTo>
                    <a:pt x="393" y="0"/>
                  </a:moveTo>
                  <a:cubicBezTo>
                    <a:pt x="179" y="0"/>
                    <a:pt x="1" y="196"/>
                    <a:pt x="1" y="410"/>
                  </a:cubicBezTo>
                  <a:cubicBezTo>
                    <a:pt x="1" y="625"/>
                    <a:pt x="179" y="803"/>
                    <a:pt x="393" y="803"/>
                  </a:cubicBezTo>
                  <a:cubicBezTo>
                    <a:pt x="625" y="803"/>
                    <a:pt x="786" y="625"/>
                    <a:pt x="786" y="410"/>
                  </a:cubicBezTo>
                  <a:cubicBezTo>
                    <a:pt x="786" y="196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25"/>
            <p:cNvSpPr/>
            <p:nvPr/>
          </p:nvSpPr>
          <p:spPr>
            <a:xfrm>
              <a:off x="2444350" y="3658850"/>
              <a:ext cx="26800" cy="26325"/>
            </a:xfrm>
            <a:custGeom>
              <a:rect b="b" l="l" r="r" t="t"/>
              <a:pathLst>
                <a:path extrusionOk="0" h="1053" w="1072">
                  <a:moveTo>
                    <a:pt x="536" y="0"/>
                  </a:moveTo>
                  <a:cubicBezTo>
                    <a:pt x="251" y="0"/>
                    <a:pt x="1" y="232"/>
                    <a:pt x="1" y="536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39" y="1053"/>
                    <a:pt x="1071" y="821"/>
                    <a:pt x="1071" y="536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25"/>
            <p:cNvSpPr/>
            <p:nvPr/>
          </p:nvSpPr>
          <p:spPr>
            <a:xfrm>
              <a:off x="2397075" y="3691850"/>
              <a:ext cx="134725" cy="203000"/>
            </a:xfrm>
            <a:custGeom>
              <a:rect b="b" l="l" r="r" t="t"/>
              <a:pathLst>
                <a:path extrusionOk="0" h="8120" w="5389">
                  <a:moveTo>
                    <a:pt x="3408" y="536"/>
                  </a:moveTo>
                  <a:cubicBezTo>
                    <a:pt x="3301" y="714"/>
                    <a:pt x="3230" y="928"/>
                    <a:pt x="3230" y="1196"/>
                  </a:cubicBezTo>
                  <a:lnTo>
                    <a:pt x="3230" y="1731"/>
                  </a:lnTo>
                  <a:lnTo>
                    <a:pt x="2159" y="1731"/>
                  </a:lnTo>
                  <a:lnTo>
                    <a:pt x="2159" y="1196"/>
                  </a:lnTo>
                  <a:cubicBezTo>
                    <a:pt x="2159" y="928"/>
                    <a:pt x="2088" y="714"/>
                    <a:pt x="1999" y="536"/>
                  </a:cubicBezTo>
                  <a:close/>
                  <a:moveTo>
                    <a:pt x="1356" y="1"/>
                  </a:moveTo>
                  <a:cubicBezTo>
                    <a:pt x="1267" y="1"/>
                    <a:pt x="1160" y="72"/>
                    <a:pt x="1107" y="161"/>
                  </a:cubicBezTo>
                  <a:cubicBezTo>
                    <a:pt x="1053" y="286"/>
                    <a:pt x="1089" y="447"/>
                    <a:pt x="1232" y="518"/>
                  </a:cubicBezTo>
                  <a:cubicBezTo>
                    <a:pt x="1232" y="518"/>
                    <a:pt x="1624" y="732"/>
                    <a:pt x="1624" y="1196"/>
                  </a:cubicBezTo>
                  <a:lnTo>
                    <a:pt x="1624" y="3551"/>
                  </a:lnTo>
                  <a:lnTo>
                    <a:pt x="107" y="6995"/>
                  </a:lnTo>
                  <a:cubicBezTo>
                    <a:pt x="0" y="7245"/>
                    <a:pt x="18" y="7530"/>
                    <a:pt x="161" y="7762"/>
                  </a:cubicBezTo>
                  <a:cubicBezTo>
                    <a:pt x="322" y="7976"/>
                    <a:pt x="571" y="8119"/>
                    <a:pt x="821" y="8119"/>
                  </a:cubicBezTo>
                  <a:lnTo>
                    <a:pt x="4550" y="8119"/>
                  </a:lnTo>
                  <a:cubicBezTo>
                    <a:pt x="4818" y="8119"/>
                    <a:pt x="5068" y="7976"/>
                    <a:pt x="5210" y="7762"/>
                  </a:cubicBezTo>
                  <a:cubicBezTo>
                    <a:pt x="5371" y="7530"/>
                    <a:pt x="5389" y="7245"/>
                    <a:pt x="5282" y="6995"/>
                  </a:cubicBezTo>
                  <a:lnTo>
                    <a:pt x="3747" y="3551"/>
                  </a:lnTo>
                  <a:lnTo>
                    <a:pt x="3747" y="1196"/>
                  </a:lnTo>
                  <a:cubicBezTo>
                    <a:pt x="3747" y="732"/>
                    <a:pt x="4140" y="536"/>
                    <a:pt x="4158" y="518"/>
                  </a:cubicBezTo>
                  <a:cubicBezTo>
                    <a:pt x="4283" y="447"/>
                    <a:pt x="4336" y="286"/>
                    <a:pt x="4283" y="161"/>
                  </a:cubicBezTo>
                  <a:cubicBezTo>
                    <a:pt x="4211" y="72"/>
                    <a:pt x="4122" y="1"/>
                    <a:pt x="40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9" name="Google Shape;1689;p25"/>
          <p:cNvGrpSpPr/>
          <p:nvPr/>
        </p:nvGrpSpPr>
        <p:grpSpPr>
          <a:xfrm>
            <a:off x="4320194" y="3521989"/>
            <a:ext cx="246520" cy="401982"/>
            <a:chOff x="2717350" y="3603525"/>
            <a:chExt cx="186475" cy="281500"/>
          </a:xfrm>
        </p:grpSpPr>
        <p:sp>
          <p:nvSpPr>
            <p:cNvPr id="1690" name="Google Shape;1690;p25"/>
            <p:cNvSpPr/>
            <p:nvPr/>
          </p:nvSpPr>
          <p:spPr>
            <a:xfrm>
              <a:off x="2741875" y="3786425"/>
              <a:ext cx="60250" cy="35250"/>
            </a:xfrm>
            <a:custGeom>
              <a:rect b="b" l="l" r="r" t="t"/>
              <a:pathLst>
                <a:path extrusionOk="0" h="1410" w="2410">
                  <a:moveTo>
                    <a:pt x="197" y="0"/>
                  </a:moveTo>
                  <a:lnTo>
                    <a:pt x="1" y="500"/>
                  </a:lnTo>
                  <a:lnTo>
                    <a:pt x="2213" y="1410"/>
                  </a:lnTo>
                  <a:lnTo>
                    <a:pt x="2410" y="910"/>
                  </a:lnTo>
                  <a:lnTo>
                    <a:pt x="1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25"/>
            <p:cNvSpPr/>
            <p:nvPr/>
          </p:nvSpPr>
          <p:spPr>
            <a:xfrm>
              <a:off x="2820400" y="3718625"/>
              <a:ext cx="26775" cy="26775"/>
            </a:xfrm>
            <a:custGeom>
              <a:rect b="b" l="l" r="r" t="t"/>
              <a:pathLst>
                <a:path extrusionOk="0" h="1071" w="1071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25"/>
            <p:cNvSpPr/>
            <p:nvPr/>
          </p:nvSpPr>
          <p:spPr>
            <a:xfrm>
              <a:off x="2820400" y="3718625"/>
              <a:ext cx="26775" cy="26775"/>
            </a:xfrm>
            <a:custGeom>
              <a:rect b="b" l="l" r="r" t="t"/>
              <a:pathLst>
                <a:path extrusionOk="0" h="1071" w="1071">
                  <a:moveTo>
                    <a:pt x="535" y="0"/>
                  </a:moveTo>
                  <a:cubicBezTo>
                    <a:pt x="250" y="0"/>
                    <a:pt x="0" y="250"/>
                    <a:pt x="0" y="535"/>
                  </a:cubicBezTo>
                  <a:cubicBezTo>
                    <a:pt x="0" y="839"/>
                    <a:pt x="250" y="1071"/>
                    <a:pt x="535" y="1071"/>
                  </a:cubicBezTo>
                  <a:cubicBezTo>
                    <a:pt x="839" y="1071"/>
                    <a:pt x="1071" y="839"/>
                    <a:pt x="1071" y="535"/>
                  </a:cubicBezTo>
                  <a:cubicBezTo>
                    <a:pt x="1071" y="250"/>
                    <a:pt x="839" y="0"/>
                    <a:pt x="5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25"/>
            <p:cNvSpPr/>
            <p:nvPr/>
          </p:nvSpPr>
          <p:spPr>
            <a:xfrm>
              <a:off x="2717350" y="3603525"/>
              <a:ext cx="186475" cy="281500"/>
            </a:xfrm>
            <a:custGeom>
              <a:rect b="b" l="l" r="r" t="t"/>
              <a:pathLst>
                <a:path extrusionOk="0" h="11260" w="7459">
                  <a:moveTo>
                    <a:pt x="4657" y="4337"/>
                  </a:moveTo>
                  <a:cubicBezTo>
                    <a:pt x="5103" y="4337"/>
                    <a:pt x="5460" y="4711"/>
                    <a:pt x="5460" y="5139"/>
                  </a:cubicBezTo>
                  <a:cubicBezTo>
                    <a:pt x="5460" y="5586"/>
                    <a:pt x="5103" y="5942"/>
                    <a:pt x="4657" y="5942"/>
                  </a:cubicBezTo>
                  <a:cubicBezTo>
                    <a:pt x="4229" y="5942"/>
                    <a:pt x="3854" y="5586"/>
                    <a:pt x="3854" y="5139"/>
                  </a:cubicBezTo>
                  <a:cubicBezTo>
                    <a:pt x="3854" y="4711"/>
                    <a:pt x="4229" y="4337"/>
                    <a:pt x="4657" y="4337"/>
                  </a:cubicBezTo>
                  <a:close/>
                  <a:moveTo>
                    <a:pt x="5086" y="1"/>
                  </a:moveTo>
                  <a:lnTo>
                    <a:pt x="4800" y="715"/>
                  </a:lnTo>
                  <a:lnTo>
                    <a:pt x="4425" y="554"/>
                  </a:lnTo>
                  <a:lnTo>
                    <a:pt x="2177" y="5978"/>
                  </a:lnTo>
                  <a:cubicBezTo>
                    <a:pt x="2070" y="6246"/>
                    <a:pt x="2106" y="6531"/>
                    <a:pt x="2284" y="6745"/>
                  </a:cubicBezTo>
                  <a:lnTo>
                    <a:pt x="2142" y="7102"/>
                  </a:lnTo>
                  <a:lnTo>
                    <a:pt x="2873" y="7405"/>
                  </a:lnTo>
                  <a:lnTo>
                    <a:pt x="3016" y="7066"/>
                  </a:lnTo>
                  <a:cubicBezTo>
                    <a:pt x="3301" y="7013"/>
                    <a:pt x="3533" y="6852"/>
                    <a:pt x="3658" y="6585"/>
                  </a:cubicBezTo>
                  <a:lnTo>
                    <a:pt x="3801" y="6210"/>
                  </a:lnTo>
                  <a:lnTo>
                    <a:pt x="5621" y="6210"/>
                  </a:lnTo>
                  <a:cubicBezTo>
                    <a:pt x="5692" y="6460"/>
                    <a:pt x="5728" y="6727"/>
                    <a:pt x="5728" y="6995"/>
                  </a:cubicBezTo>
                  <a:cubicBezTo>
                    <a:pt x="5728" y="8762"/>
                    <a:pt x="4301" y="10189"/>
                    <a:pt x="2534" y="10189"/>
                  </a:cubicBezTo>
                  <a:lnTo>
                    <a:pt x="0" y="10189"/>
                  </a:lnTo>
                  <a:lnTo>
                    <a:pt x="0" y="10992"/>
                  </a:lnTo>
                  <a:lnTo>
                    <a:pt x="0" y="11259"/>
                  </a:lnTo>
                  <a:lnTo>
                    <a:pt x="7459" y="11259"/>
                  </a:lnTo>
                  <a:lnTo>
                    <a:pt x="7459" y="10992"/>
                  </a:lnTo>
                  <a:lnTo>
                    <a:pt x="7459" y="10189"/>
                  </a:lnTo>
                  <a:lnTo>
                    <a:pt x="4925" y="10189"/>
                  </a:lnTo>
                  <a:cubicBezTo>
                    <a:pt x="5889" y="9457"/>
                    <a:pt x="6513" y="8298"/>
                    <a:pt x="6513" y="6995"/>
                  </a:cubicBezTo>
                  <a:cubicBezTo>
                    <a:pt x="6513" y="5657"/>
                    <a:pt x="5853" y="4461"/>
                    <a:pt x="4818" y="3748"/>
                  </a:cubicBezTo>
                  <a:lnTo>
                    <a:pt x="5889" y="1161"/>
                  </a:lnTo>
                  <a:lnTo>
                    <a:pt x="5532" y="1018"/>
                  </a:lnTo>
                  <a:lnTo>
                    <a:pt x="5817" y="286"/>
                  </a:lnTo>
                  <a:lnTo>
                    <a:pt x="50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94" name="Google Shape;1694;p25"/>
          <p:cNvSpPr/>
          <p:nvPr/>
        </p:nvSpPr>
        <p:spPr>
          <a:xfrm>
            <a:off x="11122009" y="2830935"/>
            <a:ext cx="387478" cy="351074"/>
          </a:xfrm>
          <a:custGeom>
            <a:rect b="b" l="l" r="r" t="t"/>
            <a:pathLst>
              <a:path extrusionOk="0" h="9834" w="11724">
                <a:moveTo>
                  <a:pt x="3515" y="520"/>
                </a:moveTo>
                <a:cubicBezTo>
                  <a:pt x="3480" y="627"/>
                  <a:pt x="3462" y="769"/>
                  <a:pt x="3462" y="930"/>
                </a:cubicBezTo>
                <a:lnTo>
                  <a:pt x="3462" y="2125"/>
                </a:lnTo>
                <a:cubicBezTo>
                  <a:pt x="3462" y="2125"/>
                  <a:pt x="3194" y="1983"/>
                  <a:pt x="2927" y="1983"/>
                </a:cubicBezTo>
                <a:cubicBezTo>
                  <a:pt x="2677" y="1983"/>
                  <a:pt x="2409" y="2125"/>
                  <a:pt x="2409" y="2125"/>
                </a:cubicBezTo>
                <a:lnTo>
                  <a:pt x="2409" y="930"/>
                </a:lnTo>
                <a:cubicBezTo>
                  <a:pt x="2409" y="769"/>
                  <a:pt x="2391" y="627"/>
                  <a:pt x="2374" y="520"/>
                </a:cubicBezTo>
                <a:close/>
                <a:moveTo>
                  <a:pt x="6442" y="520"/>
                </a:moveTo>
                <a:cubicBezTo>
                  <a:pt x="6406" y="627"/>
                  <a:pt x="6388" y="769"/>
                  <a:pt x="6388" y="930"/>
                </a:cubicBezTo>
                <a:lnTo>
                  <a:pt x="6388" y="2125"/>
                </a:lnTo>
                <a:cubicBezTo>
                  <a:pt x="6388" y="2125"/>
                  <a:pt x="6138" y="1983"/>
                  <a:pt x="5871" y="1983"/>
                </a:cubicBezTo>
                <a:cubicBezTo>
                  <a:pt x="5603" y="1983"/>
                  <a:pt x="5335" y="2125"/>
                  <a:pt x="5335" y="2125"/>
                </a:cubicBezTo>
                <a:lnTo>
                  <a:pt x="5335" y="930"/>
                </a:lnTo>
                <a:cubicBezTo>
                  <a:pt x="5335" y="769"/>
                  <a:pt x="5318" y="627"/>
                  <a:pt x="5300" y="520"/>
                </a:cubicBezTo>
                <a:close/>
                <a:moveTo>
                  <a:pt x="9368" y="520"/>
                </a:moveTo>
                <a:cubicBezTo>
                  <a:pt x="9350" y="627"/>
                  <a:pt x="9332" y="769"/>
                  <a:pt x="9332" y="930"/>
                </a:cubicBezTo>
                <a:lnTo>
                  <a:pt x="9332" y="2125"/>
                </a:lnTo>
                <a:cubicBezTo>
                  <a:pt x="9332" y="2125"/>
                  <a:pt x="9065" y="1983"/>
                  <a:pt x="8797" y="1983"/>
                </a:cubicBezTo>
                <a:cubicBezTo>
                  <a:pt x="8529" y="1983"/>
                  <a:pt x="8262" y="2125"/>
                  <a:pt x="8262" y="2125"/>
                </a:cubicBezTo>
                <a:lnTo>
                  <a:pt x="8262" y="930"/>
                </a:lnTo>
                <a:cubicBezTo>
                  <a:pt x="8262" y="769"/>
                  <a:pt x="8244" y="627"/>
                  <a:pt x="8226" y="520"/>
                </a:cubicBezTo>
                <a:close/>
                <a:moveTo>
                  <a:pt x="10653" y="3321"/>
                </a:moveTo>
                <a:lnTo>
                  <a:pt x="10653" y="9048"/>
                </a:lnTo>
                <a:lnTo>
                  <a:pt x="1071" y="9048"/>
                </a:lnTo>
                <a:lnTo>
                  <a:pt x="1071" y="3321"/>
                </a:lnTo>
                <a:lnTo>
                  <a:pt x="1874" y="3321"/>
                </a:lnTo>
                <a:lnTo>
                  <a:pt x="1874" y="7443"/>
                </a:lnTo>
                <a:cubicBezTo>
                  <a:pt x="1874" y="8031"/>
                  <a:pt x="2356" y="8513"/>
                  <a:pt x="2927" y="8513"/>
                </a:cubicBezTo>
                <a:cubicBezTo>
                  <a:pt x="3533" y="8513"/>
                  <a:pt x="3997" y="8031"/>
                  <a:pt x="3997" y="7443"/>
                </a:cubicBezTo>
                <a:lnTo>
                  <a:pt x="3997" y="3321"/>
                </a:lnTo>
                <a:lnTo>
                  <a:pt x="4800" y="3321"/>
                </a:lnTo>
                <a:lnTo>
                  <a:pt x="4800" y="7443"/>
                </a:lnTo>
                <a:cubicBezTo>
                  <a:pt x="4800" y="8031"/>
                  <a:pt x="5282" y="8513"/>
                  <a:pt x="5871" y="8513"/>
                </a:cubicBezTo>
                <a:cubicBezTo>
                  <a:pt x="6459" y="8513"/>
                  <a:pt x="6923" y="8031"/>
                  <a:pt x="6923" y="7443"/>
                </a:cubicBezTo>
                <a:lnTo>
                  <a:pt x="6923" y="3321"/>
                </a:lnTo>
                <a:lnTo>
                  <a:pt x="7726" y="3321"/>
                </a:lnTo>
                <a:lnTo>
                  <a:pt x="7726" y="7443"/>
                </a:lnTo>
                <a:cubicBezTo>
                  <a:pt x="7726" y="8031"/>
                  <a:pt x="8208" y="8513"/>
                  <a:pt x="8797" y="8513"/>
                </a:cubicBezTo>
                <a:cubicBezTo>
                  <a:pt x="9386" y="8513"/>
                  <a:pt x="9850" y="8031"/>
                  <a:pt x="9850" y="7443"/>
                </a:cubicBezTo>
                <a:lnTo>
                  <a:pt x="9850" y="3321"/>
                </a:lnTo>
                <a:close/>
                <a:moveTo>
                  <a:pt x="1861" y="0"/>
                </a:moveTo>
                <a:cubicBezTo>
                  <a:pt x="1718" y="0"/>
                  <a:pt x="1623" y="118"/>
                  <a:pt x="1606" y="252"/>
                </a:cubicBezTo>
                <a:cubicBezTo>
                  <a:pt x="1606" y="359"/>
                  <a:pt x="1695" y="484"/>
                  <a:pt x="1803" y="520"/>
                </a:cubicBezTo>
                <a:cubicBezTo>
                  <a:pt x="1820" y="537"/>
                  <a:pt x="1874" y="645"/>
                  <a:pt x="1874" y="930"/>
                </a:cubicBezTo>
                <a:lnTo>
                  <a:pt x="1874" y="2786"/>
                </a:lnTo>
                <a:lnTo>
                  <a:pt x="1071" y="2786"/>
                </a:lnTo>
                <a:lnTo>
                  <a:pt x="1071" y="1590"/>
                </a:lnTo>
                <a:lnTo>
                  <a:pt x="536" y="1590"/>
                </a:lnTo>
                <a:lnTo>
                  <a:pt x="536" y="9048"/>
                </a:lnTo>
                <a:lnTo>
                  <a:pt x="0" y="9048"/>
                </a:lnTo>
                <a:lnTo>
                  <a:pt x="0" y="9833"/>
                </a:lnTo>
                <a:lnTo>
                  <a:pt x="11723" y="9833"/>
                </a:lnTo>
                <a:lnTo>
                  <a:pt x="11723" y="9048"/>
                </a:lnTo>
                <a:lnTo>
                  <a:pt x="11188" y="9048"/>
                </a:lnTo>
                <a:lnTo>
                  <a:pt x="11188" y="1590"/>
                </a:lnTo>
                <a:lnTo>
                  <a:pt x="10653" y="1590"/>
                </a:lnTo>
                <a:lnTo>
                  <a:pt x="10653" y="2786"/>
                </a:lnTo>
                <a:lnTo>
                  <a:pt x="9850" y="2786"/>
                </a:lnTo>
                <a:lnTo>
                  <a:pt x="9850" y="930"/>
                </a:lnTo>
                <a:cubicBezTo>
                  <a:pt x="9850" y="645"/>
                  <a:pt x="9921" y="537"/>
                  <a:pt x="9921" y="520"/>
                </a:cubicBezTo>
                <a:cubicBezTo>
                  <a:pt x="10046" y="484"/>
                  <a:pt x="10117" y="377"/>
                  <a:pt x="10117" y="252"/>
                </a:cubicBezTo>
                <a:cubicBezTo>
                  <a:pt x="10117" y="118"/>
                  <a:pt x="10024" y="0"/>
                  <a:pt x="9880" y="0"/>
                </a:cubicBezTo>
                <a:cubicBezTo>
                  <a:pt x="9870" y="0"/>
                  <a:pt x="9860" y="1"/>
                  <a:pt x="9850" y="2"/>
                </a:cubicBezTo>
                <a:lnTo>
                  <a:pt x="7744" y="2"/>
                </a:lnTo>
                <a:cubicBezTo>
                  <a:pt x="7735" y="1"/>
                  <a:pt x="7726" y="0"/>
                  <a:pt x="7717" y="0"/>
                </a:cubicBezTo>
                <a:cubicBezTo>
                  <a:pt x="7586" y="0"/>
                  <a:pt x="7475" y="118"/>
                  <a:pt x="7459" y="252"/>
                </a:cubicBezTo>
                <a:cubicBezTo>
                  <a:pt x="7459" y="359"/>
                  <a:pt x="7548" y="484"/>
                  <a:pt x="7655" y="520"/>
                </a:cubicBezTo>
                <a:cubicBezTo>
                  <a:pt x="7673" y="537"/>
                  <a:pt x="7726" y="645"/>
                  <a:pt x="7726" y="930"/>
                </a:cubicBezTo>
                <a:lnTo>
                  <a:pt x="7726" y="2786"/>
                </a:lnTo>
                <a:lnTo>
                  <a:pt x="6923" y="2786"/>
                </a:lnTo>
                <a:lnTo>
                  <a:pt x="6923" y="930"/>
                </a:lnTo>
                <a:cubicBezTo>
                  <a:pt x="6923" y="645"/>
                  <a:pt x="6995" y="537"/>
                  <a:pt x="6995" y="520"/>
                </a:cubicBezTo>
                <a:cubicBezTo>
                  <a:pt x="7120" y="484"/>
                  <a:pt x="7191" y="377"/>
                  <a:pt x="7191" y="252"/>
                </a:cubicBezTo>
                <a:cubicBezTo>
                  <a:pt x="7191" y="118"/>
                  <a:pt x="7097" y="0"/>
                  <a:pt x="6954" y="0"/>
                </a:cubicBezTo>
                <a:cubicBezTo>
                  <a:pt x="6944" y="0"/>
                  <a:pt x="6934" y="1"/>
                  <a:pt x="6923" y="2"/>
                </a:cubicBezTo>
                <a:lnTo>
                  <a:pt x="4818" y="2"/>
                </a:lnTo>
                <a:cubicBezTo>
                  <a:pt x="4808" y="1"/>
                  <a:pt x="4798" y="0"/>
                  <a:pt x="4788" y="0"/>
                </a:cubicBezTo>
                <a:cubicBezTo>
                  <a:pt x="4644" y="0"/>
                  <a:pt x="4549" y="118"/>
                  <a:pt x="4532" y="252"/>
                </a:cubicBezTo>
                <a:cubicBezTo>
                  <a:pt x="4532" y="359"/>
                  <a:pt x="4622" y="484"/>
                  <a:pt x="4729" y="520"/>
                </a:cubicBezTo>
                <a:cubicBezTo>
                  <a:pt x="4747" y="537"/>
                  <a:pt x="4800" y="645"/>
                  <a:pt x="4800" y="930"/>
                </a:cubicBezTo>
                <a:lnTo>
                  <a:pt x="4800" y="2786"/>
                </a:lnTo>
                <a:lnTo>
                  <a:pt x="3997" y="2786"/>
                </a:lnTo>
                <a:lnTo>
                  <a:pt x="3997" y="930"/>
                </a:lnTo>
                <a:cubicBezTo>
                  <a:pt x="3997" y="645"/>
                  <a:pt x="4051" y="537"/>
                  <a:pt x="4069" y="520"/>
                </a:cubicBezTo>
                <a:cubicBezTo>
                  <a:pt x="4193" y="484"/>
                  <a:pt x="4265" y="377"/>
                  <a:pt x="4265" y="252"/>
                </a:cubicBezTo>
                <a:cubicBezTo>
                  <a:pt x="4265" y="118"/>
                  <a:pt x="4171" y="0"/>
                  <a:pt x="4028" y="0"/>
                </a:cubicBezTo>
                <a:cubicBezTo>
                  <a:pt x="4018" y="0"/>
                  <a:pt x="4008" y="1"/>
                  <a:pt x="3997" y="2"/>
                </a:cubicBezTo>
                <a:lnTo>
                  <a:pt x="1892" y="2"/>
                </a:lnTo>
                <a:cubicBezTo>
                  <a:pt x="1881" y="1"/>
                  <a:pt x="1871" y="0"/>
                  <a:pt x="186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95" name="Google Shape;1695;p25"/>
          <p:cNvGrpSpPr/>
          <p:nvPr/>
        </p:nvGrpSpPr>
        <p:grpSpPr>
          <a:xfrm>
            <a:off x="4763117" y="3532823"/>
            <a:ext cx="332053" cy="380312"/>
            <a:chOff x="3927075" y="3612900"/>
            <a:chExt cx="251175" cy="266325"/>
          </a:xfrm>
        </p:grpSpPr>
        <p:sp>
          <p:nvSpPr>
            <p:cNvPr id="1696" name="Google Shape;1696;p25"/>
            <p:cNvSpPr/>
            <p:nvPr/>
          </p:nvSpPr>
          <p:spPr>
            <a:xfrm>
              <a:off x="4031450" y="37262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1"/>
                  </a:moveTo>
                  <a:cubicBezTo>
                    <a:pt x="358" y="1"/>
                    <a:pt x="1" y="357"/>
                    <a:pt x="1" y="786"/>
                  </a:cubicBezTo>
                  <a:cubicBezTo>
                    <a:pt x="1" y="1232"/>
                    <a:pt x="358" y="1589"/>
                    <a:pt x="804" y="1589"/>
                  </a:cubicBezTo>
                  <a:cubicBezTo>
                    <a:pt x="1250" y="1589"/>
                    <a:pt x="1607" y="1232"/>
                    <a:pt x="1607" y="786"/>
                  </a:cubicBezTo>
                  <a:cubicBezTo>
                    <a:pt x="1607" y="357"/>
                    <a:pt x="1250" y="1"/>
                    <a:pt x="8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25"/>
            <p:cNvSpPr/>
            <p:nvPr/>
          </p:nvSpPr>
          <p:spPr>
            <a:xfrm>
              <a:off x="3927075" y="3612900"/>
              <a:ext cx="251175" cy="266325"/>
            </a:xfrm>
            <a:custGeom>
              <a:rect b="b" l="l" r="r" t="t"/>
              <a:pathLst>
                <a:path extrusionOk="0" h="10653" w="10047">
                  <a:moveTo>
                    <a:pt x="4979" y="536"/>
                  </a:moveTo>
                  <a:cubicBezTo>
                    <a:pt x="5389" y="536"/>
                    <a:pt x="5889" y="1249"/>
                    <a:pt x="6228" y="2463"/>
                  </a:cubicBezTo>
                  <a:cubicBezTo>
                    <a:pt x="5853" y="2606"/>
                    <a:pt x="5425" y="2766"/>
                    <a:pt x="5014" y="2945"/>
                  </a:cubicBezTo>
                  <a:cubicBezTo>
                    <a:pt x="4586" y="2748"/>
                    <a:pt x="4158" y="2570"/>
                    <a:pt x="3748" y="2445"/>
                  </a:cubicBezTo>
                  <a:cubicBezTo>
                    <a:pt x="4069" y="1232"/>
                    <a:pt x="4586" y="536"/>
                    <a:pt x="4979" y="536"/>
                  </a:cubicBezTo>
                  <a:close/>
                  <a:moveTo>
                    <a:pt x="6353" y="2980"/>
                  </a:moveTo>
                  <a:cubicBezTo>
                    <a:pt x="6406" y="3230"/>
                    <a:pt x="6442" y="3480"/>
                    <a:pt x="6478" y="3747"/>
                  </a:cubicBezTo>
                  <a:cubicBezTo>
                    <a:pt x="6335" y="3658"/>
                    <a:pt x="6210" y="3569"/>
                    <a:pt x="6049" y="3480"/>
                  </a:cubicBezTo>
                  <a:cubicBezTo>
                    <a:pt x="5907" y="3408"/>
                    <a:pt x="5782" y="3337"/>
                    <a:pt x="5639" y="3248"/>
                  </a:cubicBezTo>
                  <a:cubicBezTo>
                    <a:pt x="5871" y="3141"/>
                    <a:pt x="6121" y="3069"/>
                    <a:pt x="6353" y="2980"/>
                  </a:cubicBezTo>
                  <a:close/>
                  <a:moveTo>
                    <a:pt x="3605" y="2962"/>
                  </a:moveTo>
                  <a:cubicBezTo>
                    <a:pt x="3855" y="3034"/>
                    <a:pt x="4122" y="3141"/>
                    <a:pt x="4390" y="3248"/>
                  </a:cubicBezTo>
                  <a:cubicBezTo>
                    <a:pt x="4265" y="3319"/>
                    <a:pt x="4122" y="3391"/>
                    <a:pt x="3980" y="3480"/>
                  </a:cubicBezTo>
                  <a:cubicBezTo>
                    <a:pt x="3819" y="3587"/>
                    <a:pt x="3658" y="3694"/>
                    <a:pt x="3480" y="3801"/>
                  </a:cubicBezTo>
                  <a:cubicBezTo>
                    <a:pt x="3516" y="3498"/>
                    <a:pt x="3551" y="3230"/>
                    <a:pt x="3605" y="2962"/>
                  </a:cubicBezTo>
                  <a:close/>
                  <a:moveTo>
                    <a:pt x="1785" y="2623"/>
                  </a:moveTo>
                  <a:cubicBezTo>
                    <a:pt x="2178" y="2623"/>
                    <a:pt x="2606" y="2695"/>
                    <a:pt x="3087" y="2820"/>
                  </a:cubicBezTo>
                  <a:cubicBezTo>
                    <a:pt x="2998" y="3230"/>
                    <a:pt x="2927" y="3712"/>
                    <a:pt x="2891" y="4194"/>
                  </a:cubicBezTo>
                  <a:cubicBezTo>
                    <a:pt x="2517" y="4461"/>
                    <a:pt x="2178" y="4711"/>
                    <a:pt x="1892" y="4996"/>
                  </a:cubicBezTo>
                  <a:cubicBezTo>
                    <a:pt x="1000" y="4086"/>
                    <a:pt x="625" y="3284"/>
                    <a:pt x="821" y="2927"/>
                  </a:cubicBezTo>
                  <a:cubicBezTo>
                    <a:pt x="946" y="2730"/>
                    <a:pt x="1285" y="2623"/>
                    <a:pt x="1785" y="2623"/>
                  </a:cubicBezTo>
                  <a:close/>
                  <a:moveTo>
                    <a:pt x="8244" y="2623"/>
                  </a:moveTo>
                  <a:cubicBezTo>
                    <a:pt x="8726" y="2623"/>
                    <a:pt x="9083" y="2748"/>
                    <a:pt x="9208" y="2927"/>
                  </a:cubicBezTo>
                  <a:cubicBezTo>
                    <a:pt x="9404" y="3284"/>
                    <a:pt x="9047" y="4086"/>
                    <a:pt x="8137" y="4996"/>
                  </a:cubicBezTo>
                  <a:cubicBezTo>
                    <a:pt x="7816" y="4693"/>
                    <a:pt x="7459" y="4408"/>
                    <a:pt x="7049" y="4122"/>
                  </a:cubicBezTo>
                  <a:cubicBezTo>
                    <a:pt x="7013" y="3676"/>
                    <a:pt x="6941" y="3230"/>
                    <a:pt x="6852" y="2837"/>
                  </a:cubicBezTo>
                  <a:cubicBezTo>
                    <a:pt x="7352" y="2695"/>
                    <a:pt x="7851" y="2623"/>
                    <a:pt x="8244" y="2623"/>
                  </a:cubicBezTo>
                  <a:close/>
                  <a:moveTo>
                    <a:pt x="2856" y="4872"/>
                  </a:moveTo>
                  <a:cubicBezTo>
                    <a:pt x="2856" y="5032"/>
                    <a:pt x="2856" y="5175"/>
                    <a:pt x="2856" y="5318"/>
                  </a:cubicBezTo>
                  <a:cubicBezTo>
                    <a:pt x="2856" y="5496"/>
                    <a:pt x="2856" y="5674"/>
                    <a:pt x="2856" y="5835"/>
                  </a:cubicBezTo>
                  <a:cubicBezTo>
                    <a:pt x="2659" y="5674"/>
                    <a:pt x="2463" y="5514"/>
                    <a:pt x="2285" y="5353"/>
                  </a:cubicBezTo>
                  <a:cubicBezTo>
                    <a:pt x="2463" y="5193"/>
                    <a:pt x="2659" y="5032"/>
                    <a:pt x="2856" y="4872"/>
                  </a:cubicBezTo>
                  <a:close/>
                  <a:moveTo>
                    <a:pt x="7102" y="4818"/>
                  </a:moveTo>
                  <a:cubicBezTo>
                    <a:pt x="7334" y="5014"/>
                    <a:pt x="7548" y="5193"/>
                    <a:pt x="7744" y="5371"/>
                  </a:cubicBezTo>
                  <a:cubicBezTo>
                    <a:pt x="7548" y="5550"/>
                    <a:pt x="7334" y="5728"/>
                    <a:pt x="7102" y="5906"/>
                  </a:cubicBezTo>
                  <a:cubicBezTo>
                    <a:pt x="7102" y="5710"/>
                    <a:pt x="7102" y="5532"/>
                    <a:pt x="7102" y="5335"/>
                  </a:cubicBezTo>
                  <a:cubicBezTo>
                    <a:pt x="7102" y="5157"/>
                    <a:pt x="7102" y="4979"/>
                    <a:pt x="7102" y="4818"/>
                  </a:cubicBezTo>
                  <a:close/>
                  <a:moveTo>
                    <a:pt x="5014" y="3551"/>
                  </a:moveTo>
                  <a:cubicBezTo>
                    <a:pt x="5264" y="3658"/>
                    <a:pt x="5514" y="3801"/>
                    <a:pt x="5782" y="3944"/>
                  </a:cubicBezTo>
                  <a:cubicBezTo>
                    <a:pt x="6049" y="4104"/>
                    <a:pt x="6317" y="4265"/>
                    <a:pt x="6549" y="4425"/>
                  </a:cubicBezTo>
                  <a:cubicBezTo>
                    <a:pt x="6585" y="4711"/>
                    <a:pt x="6585" y="5014"/>
                    <a:pt x="6585" y="5318"/>
                  </a:cubicBezTo>
                  <a:cubicBezTo>
                    <a:pt x="6585" y="5657"/>
                    <a:pt x="6567" y="5978"/>
                    <a:pt x="6531" y="6299"/>
                  </a:cubicBezTo>
                  <a:cubicBezTo>
                    <a:pt x="6317" y="6424"/>
                    <a:pt x="6103" y="6567"/>
                    <a:pt x="5853" y="6709"/>
                  </a:cubicBezTo>
                  <a:cubicBezTo>
                    <a:pt x="5585" y="6870"/>
                    <a:pt x="5300" y="7030"/>
                    <a:pt x="5014" y="7155"/>
                  </a:cubicBezTo>
                  <a:cubicBezTo>
                    <a:pt x="4747" y="7030"/>
                    <a:pt x="4461" y="6870"/>
                    <a:pt x="4176" y="6709"/>
                  </a:cubicBezTo>
                  <a:cubicBezTo>
                    <a:pt x="3908" y="6549"/>
                    <a:pt x="3658" y="6388"/>
                    <a:pt x="3409" y="6228"/>
                  </a:cubicBezTo>
                  <a:cubicBezTo>
                    <a:pt x="3391" y="5942"/>
                    <a:pt x="3391" y="5657"/>
                    <a:pt x="3391" y="5318"/>
                  </a:cubicBezTo>
                  <a:cubicBezTo>
                    <a:pt x="3391" y="5032"/>
                    <a:pt x="3391" y="4764"/>
                    <a:pt x="3409" y="4479"/>
                  </a:cubicBezTo>
                  <a:cubicBezTo>
                    <a:pt x="3676" y="4301"/>
                    <a:pt x="3944" y="4122"/>
                    <a:pt x="4265" y="3944"/>
                  </a:cubicBezTo>
                  <a:cubicBezTo>
                    <a:pt x="4515" y="3801"/>
                    <a:pt x="4765" y="3658"/>
                    <a:pt x="5014" y="3551"/>
                  </a:cubicBezTo>
                  <a:close/>
                  <a:moveTo>
                    <a:pt x="6478" y="6959"/>
                  </a:moveTo>
                  <a:cubicBezTo>
                    <a:pt x="6424" y="7227"/>
                    <a:pt x="6388" y="7477"/>
                    <a:pt x="6353" y="7691"/>
                  </a:cubicBezTo>
                  <a:cubicBezTo>
                    <a:pt x="6121" y="7619"/>
                    <a:pt x="5871" y="7530"/>
                    <a:pt x="5639" y="7423"/>
                  </a:cubicBezTo>
                  <a:cubicBezTo>
                    <a:pt x="5800" y="7352"/>
                    <a:pt x="5960" y="7262"/>
                    <a:pt x="6121" y="7155"/>
                  </a:cubicBezTo>
                  <a:cubicBezTo>
                    <a:pt x="6246" y="7102"/>
                    <a:pt x="6371" y="7030"/>
                    <a:pt x="6478" y="6959"/>
                  </a:cubicBezTo>
                  <a:close/>
                  <a:moveTo>
                    <a:pt x="3480" y="6906"/>
                  </a:moveTo>
                  <a:lnTo>
                    <a:pt x="3480" y="6906"/>
                  </a:lnTo>
                  <a:cubicBezTo>
                    <a:pt x="3641" y="7013"/>
                    <a:pt x="3766" y="7084"/>
                    <a:pt x="3926" y="7173"/>
                  </a:cubicBezTo>
                  <a:cubicBezTo>
                    <a:pt x="4069" y="7262"/>
                    <a:pt x="4229" y="7352"/>
                    <a:pt x="4390" y="7423"/>
                  </a:cubicBezTo>
                  <a:cubicBezTo>
                    <a:pt x="4122" y="7530"/>
                    <a:pt x="3873" y="7637"/>
                    <a:pt x="3623" y="7709"/>
                  </a:cubicBezTo>
                  <a:cubicBezTo>
                    <a:pt x="3569" y="7459"/>
                    <a:pt x="3534" y="7191"/>
                    <a:pt x="3480" y="6906"/>
                  </a:cubicBezTo>
                  <a:close/>
                  <a:moveTo>
                    <a:pt x="1910" y="5728"/>
                  </a:moveTo>
                  <a:cubicBezTo>
                    <a:pt x="2213" y="5996"/>
                    <a:pt x="2552" y="6263"/>
                    <a:pt x="2909" y="6531"/>
                  </a:cubicBezTo>
                  <a:cubicBezTo>
                    <a:pt x="2945" y="6995"/>
                    <a:pt x="3016" y="7441"/>
                    <a:pt x="3105" y="7851"/>
                  </a:cubicBezTo>
                  <a:cubicBezTo>
                    <a:pt x="2659" y="7976"/>
                    <a:pt x="2231" y="8030"/>
                    <a:pt x="1856" y="8030"/>
                  </a:cubicBezTo>
                  <a:cubicBezTo>
                    <a:pt x="1375" y="8030"/>
                    <a:pt x="1018" y="7905"/>
                    <a:pt x="911" y="7726"/>
                  </a:cubicBezTo>
                  <a:cubicBezTo>
                    <a:pt x="697" y="7387"/>
                    <a:pt x="1053" y="6602"/>
                    <a:pt x="1910" y="5728"/>
                  </a:cubicBezTo>
                  <a:close/>
                  <a:moveTo>
                    <a:pt x="8137" y="5728"/>
                  </a:moveTo>
                  <a:cubicBezTo>
                    <a:pt x="8976" y="6602"/>
                    <a:pt x="9332" y="7387"/>
                    <a:pt x="9136" y="7726"/>
                  </a:cubicBezTo>
                  <a:cubicBezTo>
                    <a:pt x="9011" y="7923"/>
                    <a:pt x="8672" y="8030"/>
                    <a:pt x="8173" y="8030"/>
                  </a:cubicBezTo>
                  <a:cubicBezTo>
                    <a:pt x="7780" y="8030"/>
                    <a:pt x="7334" y="7958"/>
                    <a:pt x="6870" y="7851"/>
                  </a:cubicBezTo>
                  <a:cubicBezTo>
                    <a:pt x="6941" y="7441"/>
                    <a:pt x="7013" y="7030"/>
                    <a:pt x="7049" y="6584"/>
                  </a:cubicBezTo>
                  <a:cubicBezTo>
                    <a:pt x="7459" y="6299"/>
                    <a:pt x="7816" y="6031"/>
                    <a:pt x="8137" y="5728"/>
                  </a:cubicBezTo>
                  <a:close/>
                  <a:moveTo>
                    <a:pt x="5014" y="7744"/>
                  </a:moveTo>
                  <a:cubicBezTo>
                    <a:pt x="5425" y="7923"/>
                    <a:pt x="5835" y="8083"/>
                    <a:pt x="6210" y="8208"/>
                  </a:cubicBezTo>
                  <a:cubicBezTo>
                    <a:pt x="5871" y="9421"/>
                    <a:pt x="5389" y="10117"/>
                    <a:pt x="4979" y="10117"/>
                  </a:cubicBezTo>
                  <a:cubicBezTo>
                    <a:pt x="4586" y="10117"/>
                    <a:pt x="4069" y="9421"/>
                    <a:pt x="3748" y="8226"/>
                  </a:cubicBezTo>
                  <a:cubicBezTo>
                    <a:pt x="4158" y="8101"/>
                    <a:pt x="4586" y="7940"/>
                    <a:pt x="5014" y="7744"/>
                  </a:cubicBezTo>
                  <a:close/>
                  <a:moveTo>
                    <a:pt x="4979" y="0"/>
                  </a:moveTo>
                  <a:cubicBezTo>
                    <a:pt x="4265" y="0"/>
                    <a:pt x="3605" y="910"/>
                    <a:pt x="3230" y="2302"/>
                  </a:cubicBezTo>
                  <a:cubicBezTo>
                    <a:pt x="2695" y="2159"/>
                    <a:pt x="2213" y="2088"/>
                    <a:pt x="1803" y="2088"/>
                  </a:cubicBezTo>
                  <a:cubicBezTo>
                    <a:pt x="1107" y="2088"/>
                    <a:pt x="590" y="2267"/>
                    <a:pt x="375" y="2659"/>
                  </a:cubicBezTo>
                  <a:cubicBezTo>
                    <a:pt x="1" y="3301"/>
                    <a:pt x="482" y="4318"/>
                    <a:pt x="1517" y="5353"/>
                  </a:cubicBezTo>
                  <a:cubicBezTo>
                    <a:pt x="536" y="6370"/>
                    <a:pt x="72" y="7352"/>
                    <a:pt x="447" y="7976"/>
                  </a:cubicBezTo>
                  <a:cubicBezTo>
                    <a:pt x="661" y="8369"/>
                    <a:pt x="1178" y="8547"/>
                    <a:pt x="1856" y="8547"/>
                  </a:cubicBezTo>
                  <a:cubicBezTo>
                    <a:pt x="2267" y="8547"/>
                    <a:pt x="2731" y="8494"/>
                    <a:pt x="3230" y="8369"/>
                  </a:cubicBezTo>
                  <a:cubicBezTo>
                    <a:pt x="3623" y="9743"/>
                    <a:pt x="4265" y="10653"/>
                    <a:pt x="4979" y="10653"/>
                  </a:cubicBezTo>
                  <a:cubicBezTo>
                    <a:pt x="5693" y="10653"/>
                    <a:pt x="6353" y="9743"/>
                    <a:pt x="6727" y="8369"/>
                  </a:cubicBezTo>
                  <a:cubicBezTo>
                    <a:pt x="7245" y="8494"/>
                    <a:pt x="7727" y="8583"/>
                    <a:pt x="8155" y="8583"/>
                  </a:cubicBezTo>
                  <a:cubicBezTo>
                    <a:pt x="8851" y="8583"/>
                    <a:pt x="9350" y="8387"/>
                    <a:pt x="9582" y="8012"/>
                  </a:cubicBezTo>
                  <a:cubicBezTo>
                    <a:pt x="9939" y="7387"/>
                    <a:pt x="9493" y="6388"/>
                    <a:pt x="8512" y="5389"/>
                  </a:cubicBezTo>
                  <a:cubicBezTo>
                    <a:pt x="9564" y="4336"/>
                    <a:pt x="10046" y="3301"/>
                    <a:pt x="9671" y="2659"/>
                  </a:cubicBezTo>
                  <a:cubicBezTo>
                    <a:pt x="9439" y="2284"/>
                    <a:pt x="8940" y="2106"/>
                    <a:pt x="8244" y="2106"/>
                  </a:cubicBezTo>
                  <a:cubicBezTo>
                    <a:pt x="7798" y="2106"/>
                    <a:pt x="7298" y="2177"/>
                    <a:pt x="6745" y="2320"/>
                  </a:cubicBezTo>
                  <a:cubicBezTo>
                    <a:pt x="6353" y="928"/>
                    <a:pt x="5710" y="0"/>
                    <a:pt x="49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8" name="Google Shape;1698;p25"/>
          <p:cNvGrpSpPr/>
          <p:nvPr/>
        </p:nvGrpSpPr>
        <p:grpSpPr>
          <a:xfrm>
            <a:off x="5291222" y="3595255"/>
            <a:ext cx="336152" cy="363747"/>
            <a:chOff x="4324975" y="3617800"/>
            <a:chExt cx="254275" cy="254725"/>
          </a:xfrm>
        </p:grpSpPr>
        <p:sp>
          <p:nvSpPr>
            <p:cNvPr id="1699" name="Google Shape;1699;p25"/>
            <p:cNvSpPr/>
            <p:nvPr/>
          </p:nvSpPr>
          <p:spPr>
            <a:xfrm>
              <a:off x="4347275" y="3641900"/>
              <a:ext cx="186025" cy="230625"/>
            </a:xfrm>
            <a:custGeom>
              <a:rect b="b" l="l" r="r" t="t"/>
              <a:pathLst>
                <a:path extrusionOk="0" h="9225" w="7441">
                  <a:moveTo>
                    <a:pt x="3819" y="3747"/>
                  </a:moveTo>
                  <a:lnTo>
                    <a:pt x="3819" y="5228"/>
                  </a:lnTo>
                  <a:lnTo>
                    <a:pt x="3212" y="5228"/>
                  </a:lnTo>
                  <a:lnTo>
                    <a:pt x="3819" y="3747"/>
                  </a:lnTo>
                  <a:close/>
                  <a:moveTo>
                    <a:pt x="4354" y="3747"/>
                  </a:moveTo>
                  <a:lnTo>
                    <a:pt x="4979" y="5228"/>
                  </a:lnTo>
                  <a:lnTo>
                    <a:pt x="4354" y="5228"/>
                  </a:lnTo>
                  <a:lnTo>
                    <a:pt x="4354" y="3747"/>
                  </a:lnTo>
                  <a:close/>
                  <a:moveTo>
                    <a:pt x="6923" y="0"/>
                  </a:moveTo>
                  <a:lnTo>
                    <a:pt x="0" y="2873"/>
                  </a:lnTo>
                  <a:lnTo>
                    <a:pt x="500" y="4104"/>
                  </a:lnTo>
                  <a:lnTo>
                    <a:pt x="3623" y="2802"/>
                  </a:lnTo>
                  <a:lnTo>
                    <a:pt x="1339" y="8315"/>
                  </a:lnTo>
                  <a:cubicBezTo>
                    <a:pt x="1303" y="8458"/>
                    <a:pt x="1357" y="8618"/>
                    <a:pt x="1499" y="8672"/>
                  </a:cubicBezTo>
                  <a:cubicBezTo>
                    <a:pt x="1535" y="8690"/>
                    <a:pt x="1571" y="8690"/>
                    <a:pt x="1588" y="8690"/>
                  </a:cubicBezTo>
                  <a:cubicBezTo>
                    <a:pt x="1696" y="8690"/>
                    <a:pt x="1803" y="8618"/>
                    <a:pt x="1838" y="8529"/>
                  </a:cubicBezTo>
                  <a:lnTo>
                    <a:pt x="2980" y="5763"/>
                  </a:lnTo>
                  <a:lnTo>
                    <a:pt x="3819" y="5763"/>
                  </a:lnTo>
                  <a:lnTo>
                    <a:pt x="3819" y="8957"/>
                  </a:lnTo>
                  <a:cubicBezTo>
                    <a:pt x="3819" y="9100"/>
                    <a:pt x="3944" y="9225"/>
                    <a:pt x="4086" y="9225"/>
                  </a:cubicBezTo>
                  <a:cubicBezTo>
                    <a:pt x="4229" y="9225"/>
                    <a:pt x="4354" y="9100"/>
                    <a:pt x="4354" y="8957"/>
                  </a:cubicBezTo>
                  <a:lnTo>
                    <a:pt x="4354" y="5763"/>
                  </a:lnTo>
                  <a:lnTo>
                    <a:pt x="5193" y="5763"/>
                  </a:lnTo>
                  <a:lnTo>
                    <a:pt x="6335" y="8529"/>
                  </a:lnTo>
                  <a:cubicBezTo>
                    <a:pt x="6370" y="8636"/>
                    <a:pt x="6477" y="8690"/>
                    <a:pt x="6567" y="8690"/>
                  </a:cubicBezTo>
                  <a:cubicBezTo>
                    <a:pt x="6620" y="8690"/>
                    <a:pt x="6638" y="8690"/>
                    <a:pt x="6674" y="8672"/>
                  </a:cubicBezTo>
                  <a:cubicBezTo>
                    <a:pt x="6816" y="8618"/>
                    <a:pt x="6888" y="8458"/>
                    <a:pt x="6816" y="8315"/>
                  </a:cubicBezTo>
                  <a:lnTo>
                    <a:pt x="4425" y="2498"/>
                  </a:lnTo>
                  <a:lnTo>
                    <a:pt x="7441" y="1231"/>
                  </a:lnTo>
                  <a:lnTo>
                    <a:pt x="69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25"/>
            <p:cNvSpPr/>
            <p:nvPr/>
          </p:nvSpPr>
          <p:spPr>
            <a:xfrm>
              <a:off x="4324975" y="3727975"/>
              <a:ext cx="18750" cy="17875"/>
            </a:xfrm>
            <a:custGeom>
              <a:rect b="b" l="l" r="r" t="t"/>
              <a:pathLst>
                <a:path extrusionOk="0" h="715" w="750">
                  <a:moveTo>
                    <a:pt x="536" y="1"/>
                  </a:moveTo>
                  <a:lnTo>
                    <a:pt x="0" y="233"/>
                  </a:lnTo>
                  <a:lnTo>
                    <a:pt x="197" y="715"/>
                  </a:lnTo>
                  <a:lnTo>
                    <a:pt x="750" y="500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25"/>
            <p:cNvSpPr/>
            <p:nvPr/>
          </p:nvSpPr>
          <p:spPr>
            <a:xfrm>
              <a:off x="4529725" y="3617800"/>
              <a:ext cx="49525" cy="55800"/>
            </a:xfrm>
            <a:custGeom>
              <a:rect b="b" l="l" r="r" t="t"/>
              <a:pathLst>
                <a:path extrusionOk="0" h="2232" w="1981">
                  <a:moveTo>
                    <a:pt x="1267" y="1"/>
                  </a:moveTo>
                  <a:lnTo>
                    <a:pt x="0" y="500"/>
                  </a:lnTo>
                  <a:lnTo>
                    <a:pt x="714" y="2231"/>
                  </a:lnTo>
                  <a:lnTo>
                    <a:pt x="1981" y="1731"/>
                  </a:lnTo>
                  <a:lnTo>
                    <a:pt x="1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2" name="Google Shape;1702;p25"/>
          <p:cNvGrpSpPr/>
          <p:nvPr/>
        </p:nvGrpSpPr>
        <p:grpSpPr>
          <a:xfrm>
            <a:off x="5824880" y="3664049"/>
            <a:ext cx="399872" cy="228087"/>
            <a:chOff x="4728650" y="3665975"/>
            <a:chExt cx="302475" cy="159725"/>
          </a:xfrm>
        </p:grpSpPr>
        <p:sp>
          <p:nvSpPr>
            <p:cNvPr id="1703" name="Google Shape;1703;p25"/>
            <p:cNvSpPr/>
            <p:nvPr/>
          </p:nvSpPr>
          <p:spPr>
            <a:xfrm>
              <a:off x="4728650" y="3665975"/>
              <a:ext cx="302475" cy="147225"/>
            </a:xfrm>
            <a:custGeom>
              <a:rect b="b" l="l" r="r" t="t"/>
              <a:pathLst>
                <a:path extrusionOk="0" h="5889" w="12099">
                  <a:moveTo>
                    <a:pt x="10403" y="1482"/>
                  </a:moveTo>
                  <a:lnTo>
                    <a:pt x="10403" y="1482"/>
                  </a:lnTo>
                  <a:cubicBezTo>
                    <a:pt x="10082" y="1696"/>
                    <a:pt x="9529" y="1963"/>
                    <a:pt x="9047" y="2231"/>
                  </a:cubicBezTo>
                  <a:cubicBezTo>
                    <a:pt x="8994" y="2088"/>
                    <a:pt x="8958" y="1963"/>
                    <a:pt x="8887" y="1821"/>
                  </a:cubicBezTo>
                  <a:cubicBezTo>
                    <a:pt x="9404" y="1678"/>
                    <a:pt x="10011" y="1535"/>
                    <a:pt x="10403" y="1482"/>
                  </a:cubicBezTo>
                  <a:close/>
                  <a:moveTo>
                    <a:pt x="2981" y="4247"/>
                  </a:moveTo>
                  <a:cubicBezTo>
                    <a:pt x="3034" y="4390"/>
                    <a:pt x="3088" y="4533"/>
                    <a:pt x="3177" y="4658"/>
                  </a:cubicBezTo>
                  <a:cubicBezTo>
                    <a:pt x="2606" y="4836"/>
                    <a:pt x="2124" y="4925"/>
                    <a:pt x="1732" y="5015"/>
                  </a:cubicBezTo>
                  <a:cubicBezTo>
                    <a:pt x="2053" y="4783"/>
                    <a:pt x="2481" y="4533"/>
                    <a:pt x="2981" y="4247"/>
                  </a:cubicBezTo>
                  <a:close/>
                  <a:moveTo>
                    <a:pt x="5996" y="1"/>
                  </a:moveTo>
                  <a:cubicBezTo>
                    <a:pt x="4230" y="1"/>
                    <a:pt x="2820" y="1446"/>
                    <a:pt x="2820" y="3195"/>
                  </a:cubicBezTo>
                  <a:cubicBezTo>
                    <a:pt x="2820" y="3284"/>
                    <a:pt x="2820" y="3355"/>
                    <a:pt x="2820" y="3427"/>
                  </a:cubicBezTo>
                  <a:cubicBezTo>
                    <a:pt x="1089" y="4354"/>
                    <a:pt x="1" y="5229"/>
                    <a:pt x="179" y="5657"/>
                  </a:cubicBezTo>
                  <a:cubicBezTo>
                    <a:pt x="251" y="5817"/>
                    <a:pt x="501" y="5889"/>
                    <a:pt x="893" y="5889"/>
                  </a:cubicBezTo>
                  <a:cubicBezTo>
                    <a:pt x="1981" y="5889"/>
                    <a:pt x="4105" y="5318"/>
                    <a:pt x="6442" y="4372"/>
                  </a:cubicBezTo>
                  <a:cubicBezTo>
                    <a:pt x="9636" y="3052"/>
                    <a:pt x="12098" y="1428"/>
                    <a:pt x="11848" y="804"/>
                  </a:cubicBezTo>
                  <a:cubicBezTo>
                    <a:pt x="11777" y="643"/>
                    <a:pt x="11456" y="625"/>
                    <a:pt x="11063" y="625"/>
                  </a:cubicBezTo>
                  <a:cubicBezTo>
                    <a:pt x="10457" y="625"/>
                    <a:pt x="9529" y="804"/>
                    <a:pt x="8423" y="1125"/>
                  </a:cubicBezTo>
                  <a:cubicBezTo>
                    <a:pt x="7834" y="447"/>
                    <a:pt x="6977" y="1"/>
                    <a:pt x="59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25"/>
            <p:cNvSpPr/>
            <p:nvPr/>
          </p:nvSpPr>
          <p:spPr>
            <a:xfrm>
              <a:off x="4831700" y="3757875"/>
              <a:ext cx="125825" cy="67825"/>
            </a:xfrm>
            <a:custGeom>
              <a:rect b="b" l="l" r="r" t="t"/>
              <a:pathLst>
                <a:path extrusionOk="0" h="2713" w="5033">
                  <a:moveTo>
                    <a:pt x="5032" y="0"/>
                  </a:moveTo>
                  <a:cubicBezTo>
                    <a:pt x="4265" y="411"/>
                    <a:pt x="3426" y="803"/>
                    <a:pt x="2516" y="1178"/>
                  </a:cubicBezTo>
                  <a:cubicBezTo>
                    <a:pt x="1642" y="1535"/>
                    <a:pt x="786" y="1856"/>
                    <a:pt x="1" y="2088"/>
                  </a:cubicBezTo>
                  <a:cubicBezTo>
                    <a:pt x="536" y="2480"/>
                    <a:pt x="1178" y="2712"/>
                    <a:pt x="1874" y="2712"/>
                  </a:cubicBezTo>
                  <a:cubicBezTo>
                    <a:pt x="3480" y="2712"/>
                    <a:pt x="4800" y="1553"/>
                    <a:pt x="50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05" name="Google Shape;1705;p25"/>
          <p:cNvGrpSpPr/>
          <p:nvPr/>
        </p:nvGrpSpPr>
        <p:grpSpPr>
          <a:xfrm>
            <a:off x="6351547" y="3619172"/>
            <a:ext cx="382719" cy="296239"/>
            <a:chOff x="5164925" y="3642775"/>
            <a:chExt cx="289500" cy="207450"/>
          </a:xfrm>
        </p:grpSpPr>
        <p:sp>
          <p:nvSpPr>
            <p:cNvPr id="1706" name="Google Shape;1706;p25"/>
            <p:cNvSpPr/>
            <p:nvPr/>
          </p:nvSpPr>
          <p:spPr>
            <a:xfrm>
              <a:off x="5271975" y="3690075"/>
              <a:ext cx="79875" cy="79875"/>
            </a:xfrm>
            <a:custGeom>
              <a:rect b="b" l="l" r="r" t="t"/>
              <a:pathLst>
                <a:path extrusionOk="0" h="3195" w="3195">
                  <a:moveTo>
                    <a:pt x="1606" y="0"/>
                  </a:moveTo>
                  <a:cubicBezTo>
                    <a:pt x="714" y="0"/>
                    <a:pt x="0" y="714"/>
                    <a:pt x="0" y="1588"/>
                  </a:cubicBezTo>
                  <a:cubicBezTo>
                    <a:pt x="0" y="2480"/>
                    <a:pt x="714" y="3194"/>
                    <a:pt x="1606" y="3194"/>
                  </a:cubicBezTo>
                  <a:cubicBezTo>
                    <a:pt x="2480" y="3194"/>
                    <a:pt x="3194" y="2480"/>
                    <a:pt x="3194" y="1588"/>
                  </a:cubicBezTo>
                  <a:cubicBezTo>
                    <a:pt x="3194" y="714"/>
                    <a:pt x="2480" y="0"/>
                    <a:pt x="1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25"/>
            <p:cNvSpPr/>
            <p:nvPr/>
          </p:nvSpPr>
          <p:spPr>
            <a:xfrm>
              <a:off x="5368325" y="3670900"/>
              <a:ext cx="26775" cy="26325"/>
            </a:xfrm>
            <a:custGeom>
              <a:rect b="b" l="l" r="r" t="t"/>
              <a:pathLst>
                <a:path extrusionOk="0" h="1053" w="1071">
                  <a:moveTo>
                    <a:pt x="536" y="0"/>
                  </a:moveTo>
                  <a:cubicBezTo>
                    <a:pt x="250" y="0"/>
                    <a:pt x="0" y="232"/>
                    <a:pt x="0" y="535"/>
                  </a:cubicBezTo>
                  <a:cubicBezTo>
                    <a:pt x="0" y="821"/>
                    <a:pt x="250" y="1053"/>
                    <a:pt x="536" y="1053"/>
                  </a:cubicBezTo>
                  <a:cubicBezTo>
                    <a:pt x="839" y="1053"/>
                    <a:pt x="1071" y="821"/>
                    <a:pt x="1071" y="535"/>
                  </a:cubicBezTo>
                  <a:cubicBezTo>
                    <a:pt x="1071" y="232"/>
                    <a:pt x="839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25"/>
            <p:cNvSpPr/>
            <p:nvPr/>
          </p:nvSpPr>
          <p:spPr>
            <a:xfrm>
              <a:off x="5222000" y="3823900"/>
              <a:ext cx="26800" cy="26325"/>
            </a:xfrm>
            <a:custGeom>
              <a:rect b="b" l="l" r="r" t="t"/>
              <a:pathLst>
                <a:path extrusionOk="0" h="1053" w="1072">
                  <a:moveTo>
                    <a:pt x="536" y="0"/>
                  </a:moveTo>
                  <a:cubicBezTo>
                    <a:pt x="251" y="0"/>
                    <a:pt x="1" y="232"/>
                    <a:pt x="1" y="535"/>
                  </a:cubicBezTo>
                  <a:cubicBezTo>
                    <a:pt x="1" y="821"/>
                    <a:pt x="251" y="1053"/>
                    <a:pt x="536" y="1053"/>
                  </a:cubicBezTo>
                  <a:cubicBezTo>
                    <a:pt x="840" y="1053"/>
                    <a:pt x="1071" y="821"/>
                    <a:pt x="1071" y="535"/>
                  </a:cubicBezTo>
                  <a:cubicBezTo>
                    <a:pt x="1071" y="232"/>
                    <a:pt x="840" y="0"/>
                    <a:pt x="5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25"/>
            <p:cNvSpPr/>
            <p:nvPr/>
          </p:nvSpPr>
          <p:spPr>
            <a:xfrm>
              <a:off x="5164925" y="3642775"/>
              <a:ext cx="289500" cy="202100"/>
            </a:xfrm>
            <a:custGeom>
              <a:rect b="b" l="l" r="r" t="t"/>
              <a:pathLst>
                <a:path extrusionOk="0" h="8084" w="11580">
                  <a:moveTo>
                    <a:pt x="8440" y="1"/>
                  </a:moveTo>
                  <a:cubicBezTo>
                    <a:pt x="7191" y="1"/>
                    <a:pt x="5763" y="393"/>
                    <a:pt x="4425" y="1143"/>
                  </a:cubicBezTo>
                  <a:cubicBezTo>
                    <a:pt x="1552" y="2695"/>
                    <a:pt x="0" y="5211"/>
                    <a:pt x="892" y="6853"/>
                  </a:cubicBezTo>
                  <a:cubicBezTo>
                    <a:pt x="1088" y="7209"/>
                    <a:pt x="1410" y="7513"/>
                    <a:pt x="1784" y="7709"/>
                  </a:cubicBezTo>
                  <a:cubicBezTo>
                    <a:pt x="1802" y="7513"/>
                    <a:pt x="1838" y="7334"/>
                    <a:pt x="1945" y="7209"/>
                  </a:cubicBezTo>
                  <a:cubicBezTo>
                    <a:pt x="1695" y="7049"/>
                    <a:pt x="1499" y="6853"/>
                    <a:pt x="1356" y="6603"/>
                  </a:cubicBezTo>
                  <a:cubicBezTo>
                    <a:pt x="625" y="5265"/>
                    <a:pt x="2159" y="2981"/>
                    <a:pt x="4693" y="1589"/>
                  </a:cubicBezTo>
                  <a:cubicBezTo>
                    <a:pt x="5959" y="911"/>
                    <a:pt x="7316" y="518"/>
                    <a:pt x="8457" y="518"/>
                  </a:cubicBezTo>
                  <a:cubicBezTo>
                    <a:pt x="9564" y="518"/>
                    <a:pt x="10367" y="857"/>
                    <a:pt x="10706" y="1482"/>
                  </a:cubicBezTo>
                  <a:cubicBezTo>
                    <a:pt x="11062" y="2124"/>
                    <a:pt x="10902" y="2981"/>
                    <a:pt x="10331" y="3891"/>
                  </a:cubicBezTo>
                  <a:cubicBezTo>
                    <a:pt x="9706" y="4872"/>
                    <a:pt x="8654" y="5782"/>
                    <a:pt x="7387" y="6496"/>
                  </a:cubicBezTo>
                  <a:cubicBezTo>
                    <a:pt x="6209" y="7138"/>
                    <a:pt x="4996" y="7513"/>
                    <a:pt x="3908" y="7566"/>
                  </a:cubicBezTo>
                  <a:cubicBezTo>
                    <a:pt x="3925" y="7620"/>
                    <a:pt x="3925" y="7691"/>
                    <a:pt x="3925" y="7780"/>
                  </a:cubicBezTo>
                  <a:cubicBezTo>
                    <a:pt x="3925" y="7870"/>
                    <a:pt x="3908" y="7977"/>
                    <a:pt x="3872" y="8084"/>
                  </a:cubicBezTo>
                  <a:cubicBezTo>
                    <a:pt x="5067" y="8048"/>
                    <a:pt x="6388" y="7655"/>
                    <a:pt x="7655" y="6960"/>
                  </a:cubicBezTo>
                  <a:cubicBezTo>
                    <a:pt x="8993" y="6228"/>
                    <a:pt x="10117" y="5247"/>
                    <a:pt x="10795" y="4194"/>
                  </a:cubicBezTo>
                  <a:cubicBezTo>
                    <a:pt x="11437" y="3106"/>
                    <a:pt x="11580" y="2053"/>
                    <a:pt x="11152" y="1250"/>
                  </a:cubicBezTo>
                  <a:cubicBezTo>
                    <a:pt x="10706" y="447"/>
                    <a:pt x="9742" y="1"/>
                    <a:pt x="844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25"/>
            <p:cNvSpPr/>
            <p:nvPr/>
          </p:nvSpPr>
          <p:spPr>
            <a:xfrm>
              <a:off x="5226475" y="3704350"/>
              <a:ext cx="182450" cy="104850"/>
            </a:xfrm>
            <a:custGeom>
              <a:rect b="b" l="l" r="r" t="t"/>
              <a:pathLst>
                <a:path extrusionOk="0" h="4194" w="7298">
                  <a:moveTo>
                    <a:pt x="6905" y="0"/>
                  </a:moveTo>
                  <a:cubicBezTo>
                    <a:pt x="6781" y="125"/>
                    <a:pt x="6602" y="196"/>
                    <a:pt x="6424" y="232"/>
                  </a:cubicBezTo>
                  <a:cubicBezTo>
                    <a:pt x="6638" y="1017"/>
                    <a:pt x="5746" y="2248"/>
                    <a:pt x="4336" y="3016"/>
                  </a:cubicBezTo>
                  <a:cubicBezTo>
                    <a:pt x="3569" y="3444"/>
                    <a:pt x="2748" y="3676"/>
                    <a:pt x="2070" y="3676"/>
                  </a:cubicBezTo>
                  <a:cubicBezTo>
                    <a:pt x="1410" y="3676"/>
                    <a:pt x="964" y="3480"/>
                    <a:pt x="768" y="3123"/>
                  </a:cubicBezTo>
                  <a:cubicBezTo>
                    <a:pt x="571" y="2784"/>
                    <a:pt x="643" y="2320"/>
                    <a:pt x="928" y="1838"/>
                  </a:cubicBezTo>
                  <a:cubicBezTo>
                    <a:pt x="892" y="1535"/>
                    <a:pt x="892" y="1214"/>
                    <a:pt x="964" y="910"/>
                  </a:cubicBezTo>
                  <a:lnTo>
                    <a:pt x="964" y="910"/>
                  </a:lnTo>
                  <a:cubicBezTo>
                    <a:pt x="821" y="1053"/>
                    <a:pt x="661" y="1249"/>
                    <a:pt x="553" y="1428"/>
                  </a:cubicBezTo>
                  <a:cubicBezTo>
                    <a:pt x="90" y="2159"/>
                    <a:pt x="0" y="2837"/>
                    <a:pt x="304" y="3372"/>
                  </a:cubicBezTo>
                  <a:cubicBezTo>
                    <a:pt x="589" y="3890"/>
                    <a:pt x="1214" y="4193"/>
                    <a:pt x="2070" y="4193"/>
                  </a:cubicBezTo>
                  <a:cubicBezTo>
                    <a:pt x="2855" y="4193"/>
                    <a:pt x="3747" y="3943"/>
                    <a:pt x="4586" y="3480"/>
                  </a:cubicBezTo>
                  <a:cubicBezTo>
                    <a:pt x="6317" y="2534"/>
                    <a:pt x="7298" y="1053"/>
                    <a:pt x="69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1" name="Google Shape;1711;p25"/>
          <p:cNvSpPr/>
          <p:nvPr/>
        </p:nvSpPr>
        <p:spPr>
          <a:xfrm>
            <a:off x="6952318" y="3529080"/>
            <a:ext cx="360939" cy="389844"/>
          </a:xfrm>
          <a:custGeom>
            <a:rect b="b" l="l" r="r" t="t"/>
            <a:pathLst>
              <a:path extrusionOk="0" h="10920" w="10921">
                <a:moveTo>
                  <a:pt x="3051" y="536"/>
                </a:moveTo>
                <a:lnTo>
                  <a:pt x="3444" y="910"/>
                </a:lnTo>
                <a:lnTo>
                  <a:pt x="2409" y="1945"/>
                </a:lnTo>
                <a:lnTo>
                  <a:pt x="2034" y="1570"/>
                </a:lnTo>
                <a:lnTo>
                  <a:pt x="3051" y="536"/>
                </a:lnTo>
                <a:close/>
                <a:moveTo>
                  <a:pt x="3819" y="1285"/>
                </a:moveTo>
                <a:lnTo>
                  <a:pt x="4193" y="1660"/>
                </a:lnTo>
                <a:lnTo>
                  <a:pt x="3158" y="2694"/>
                </a:lnTo>
                <a:lnTo>
                  <a:pt x="2784" y="2320"/>
                </a:lnTo>
                <a:lnTo>
                  <a:pt x="3819" y="1285"/>
                </a:lnTo>
                <a:close/>
                <a:moveTo>
                  <a:pt x="1660" y="1945"/>
                </a:moveTo>
                <a:lnTo>
                  <a:pt x="2017" y="2320"/>
                </a:lnTo>
                <a:lnTo>
                  <a:pt x="892" y="3444"/>
                </a:lnTo>
                <a:lnTo>
                  <a:pt x="518" y="3069"/>
                </a:lnTo>
                <a:lnTo>
                  <a:pt x="1660" y="1945"/>
                </a:lnTo>
                <a:close/>
                <a:moveTo>
                  <a:pt x="4586" y="2034"/>
                </a:moveTo>
                <a:lnTo>
                  <a:pt x="4943" y="2409"/>
                </a:lnTo>
                <a:lnTo>
                  <a:pt x="3908" y="3444"/>
                </a:lnTo>
                <a:lnTo>
                  <a:pt x="3533" y="3069"/>
                </a:lnTo>
                <a:lnTo>
                  <a:pt x="4586" y="2034"/>
                </a:lnTo>
                <a:close/>
                <a:moveTo>
                  <a:pt x="2409" y="2694"/>
                </a:moveTo>
                <a:lnTo>
                  <a:pt x="2784" y="3069"/>
                </a:lnTo>
                <a:lnTo>
                  <a:pt x="1660" y="4211"/>
                </a:lnTo>
                <a:lnTo>
                  <a:pt x="1285" y="3836"/>
                </a:lnTo>
                <a:lnTo>
                  <a:pt x="2409" y="2694"/>
                </a:lnTo>
                <a:close/>
                <a:moveTo>
                  <a:pt x="3176" y="3444"/>
                </a:moveTo>
                <a:lnTo>
                  <a:pt x="3533" y="3819"/>
                </a:lnTo>
                <a:lnTo>
                  <a:pt x="2409" y="4961"/>
                </a:lnTo>
                <a:lnTo>
                  <a:pt x="2034" y="4586"/>
                </a:lnTo>
                <a:lnTo>
                  <a:pt x="3176" y="3444"/>
                </a:lnTo>
                <a:close/>
                <a:moveTo>
                  <a:pt x="8529" y="5978"/>
                </a:moveTo>
                <a:lnTo>
                  <a:pt x="8904" y="6352"/>
                </a:lnTo>
                <a:lnTo>
                  <a:pt x="7869" y="7405"/>
                </a:lnTo>
                <a:lnTo>
                  <a:pt x="7494" y="7030"/>
                </a:lnTo>
                <a:lnTo>
                  <a:pt x="8529" y="5978"/>
                </a:lnTo>
                <a:close/>
                <a:moveTo>
                  <a:pt x="9261" y="6727"/>
                </a:moveTo>
                <a:lnTo>
                  <a:pt x="9635" y="7102"/>
                </a:lnTo>
                <a:lnTo>
                  <a:pt x="8600" y="8154"/>
                </a:lnTo>
                <a:lnTo>
                  <a:pt x="8244" y="7780"/>
                </a:lnTo>
                <a:lnTo>
                  <a:pt x="9261" y="6727"/>
                </a:lnTo>
                <a:close/>
                <a:moveTo>
                  <a:pt x="7102" y="7405"/>
                </a:moveTo>
                <a:lnTo>
                  <a:pt x="7476" y="7780"/>
                </a:lnTo>
                <a:lnTo>
                  <a:pt x="6334" y="8904"/>
                </a:lnTo>
                <a:lnTo>
                  <a:pt x="5978" y="8529"/>
                </a:lnTo>
                <a:lnTo>
                  <a:pt x="7102" y="7405"/>
                </a:lnTo>
                <a:close/>
                <a:moveTo>
                  <a:pt x="10028" y="7494"/>
                </a:moveTo>
                <a:lnTo>
                  <a:pt x="10403" y="7869"/>
                </a:lnTo>
                <a:lnTo>
                  <a:pt x="9368" y="8904"/>
                </a:lnTo>
                <a:lnTo>
                  <a:pt x="8993" y="8529"/>
                </a:lnTo>
                <a:lnTo>
                  <a:pt x="10028" y="7494"/>
                </a:lnTo>
                <a:close/>
                <a:moveTo>
                  <a:pt x="1356" y="8029"/>
                </a:moveTo>
                <a:lnTo>
                  <a:pt x="1945" y="8618"/>
                </a:lnTo>
                <a:lnTo>
                  <a:pt x="1356" y="9207"/>
                </a:lnTo>
                <a:lnTo>
                  <a:pt x="1356" y="8029"/>
                </a:lnTo>
                <a:close/>
                <a:moveTo>
                  <a:pt x="2320" y="8993"/>
                </a:moveTo>
                <a:lnTo>
                  <a:pt x="2891" y="9564"/>
                </a:lnTo>
                <a:lnTo>
                  <a:pt x="1749" y="9564"/>
                </a:lnTo>
                <a:lnTo>
                  <a:pt x="2320" y="8993"/>
                </a:lnTo>
                <a:close/>
                <a:moveTo>
                  <a:pt x="7869" y="8154"/>
                </a:moveTo>
                <a:lnTo>
                  <a:pt x="8244" y="8529"/>
                </a:lnTo>
                <a:lnTo>
                  <a:pt x="7102" y="9653"/>
                </a:lnTo>
                <a:lnTo>
                  <a:pt x="6727" y="9278"/>
                </a:lnTo>
                <a:lnTo>
                  <a:pt x="7869" y="8154"/>
                </a:lnTo>
                <a:close/>
                <a:moveTo>
                  <a:pt x="8618" y="8904"/>
                </a:moveTo>
                <a:lnTo>
                  <a:pt x="8993" y="9278"/>
                </a:lnTo>
                <a:lnTo>
                  <a:pt x="7869" y="10403"/>
                </a:lnTo>
                <a:lnTo>
                  <a:pt x="7494" y="10028"/>
                </a:lnTo>
                <a:lnTo>
                  <a:pt x="8618" y="8904"/>
                </a:lnTo>
                <a:close/>
                <a:moveTo>
                  <a:pt x="3051" y="0"/>
                </a:moveTo>
                <a:cubicBezTo>
                  <a:pt x="2927" y="0"/>
                  <a:pt x="2784" y="54"/>
                  <a:pt x="2695" y="161"/>
                </a:cubicBezTo>
                <a:lnTo>
                  <a:pt x="161" y="2694"/>
                </a:lnTo>
                <a:cubicBezTo>
                  <a:pt x="54" y="2784"/>
                  <a:pt x="0" y="2926"/>
                  <a:pt x="0" y="3069"/>
                </a:cubicBezTo>
                <a:cubicBezTo>
                  <a:pt x="0" y="3230"/>
                  <a:pt x="54" y="3355"/>
                  <a:pt x="161" y="3444"/>
                </a:cubicBezTo>
                <a:lnTo>
                  <a:pt x="2034" y="5317"/>
                </a:lnTo>
                <a:cubicBezTo>
                  <a:pt x="2141" y="5424"/>
                  <a:pt x="2284" y="5478"/>
                  <a:pt x="2409" y="5478"/>
                </a:cubicBezTo>
                <a:cubicBezTo>
                  <a:pt x="2552" y="5478"/>
                  <a:pt x="2695" y="5424"/>
                  <a:pt x="2784" y="5317"/>
                </a:cubicBezTo>
                <a:lnTo>
                  <a:pt x="3908" y="4193"/>
                </a:lnTo>
                <a:lnTo>
                  <a:pt x="4283" y="4568"/>
                </a:lnTo>
                <a:lnTo>
                  <a:pt x="2962" y="5888"/>
                </a:lnTo>
                <a:cubicBezTo>
                  <a:pt x="2855" y="5978"/>
                  <a:pt x="2802" y="6120"/>
                  <a:pt x="2802" y="6245"/>
                </a:cubicBezTo>
                <a:cubicBezTo>
                  <a:pt x="2802" y="6406"/>
                  <a:pt x="2855" y="6531"/>
                  <a:pt x="2962" y="6620"/>
                </a:cubicBezTo>
                <a:lnTo>
                  <a:pt x="3355" y="6995"/>
                </a:lnTo>
                <a:lnTo>
                  <a:pt x="2944" y="7405"/>
                </a:lnTo>
                <a:cubicBezTo>
                  <a:pt x="2429" y="6984"/>
                  <a:pt x="1846" y="6756"/>
                  <a:pt x="1337" y="6756"/>
                </a:cubicBezTo>
                <a:cubicBezTo>
                  <a:pt x="982" y="6756"/>
                  <a:pt x="663" y="6867"/>
                  <a:pt x="429" y="7102"/>
                </a:cubicBezTo>
                <a:lnTo>
                  <a:pt x="821" y="7494"/>
                </a:lnTo>
                <a:lnTo>
                  <a:pt x="821" y="9493"/>
                </a:lnTo>
                <a:cubicBezTo>
                  <a:pt x="553" y="9528"/>
                  <a:pt x="357" y="9760"/>
                  <a:pt x="357" y="10046"/>
                </a:cubicBezTo>
                <a:cubicBezTo>
                  <a:pt x="375" y="10331"/>
                  <a:pt x="607" y="10545"/>
                  <a:pt x="875" y="10545"/>
                </a:cubicBezTo>
                <a:cubicBezTo>
                  <a:pt x="1160" y="10545"/>
                  <a:pt x="1392" y="10349"/>
                  <a:pt x="1428" y="10081"/>
                </a:cubicBezTo>
                <a:lnTo>
                  <a:pt x="3408" y="10081"/>
                </a:lnTo>
                <a:lnTo>
                  <a:pt x="3819" y="10492"/>
                </a:lnTo>
                <a:cubicBezTo>
                  <a:pt x="4372" y="9921"/>
                  <a:pt x="4229" y="8850"/>
                  <a:pt x="3533" y="7958"/>
                </a:cubicBezTo>
                <a:lnTo>
                  <a:pt x="3926" y="7548"/>
                </a:lnTo>
                <a:lnTo>
                  <a:pt x="4283" y="7958"/>
                </a:lnTo>
                <a:cubicBezTo>
                  <a:pt x="4390" y="8065"/>
                  <a:pt x="4515" y="8119"/>
                  <a:pt x="4657" y="8119"/>
                </a:cubicBezTo>
                <a:cubicBezTo>
                  <a:pt x="4800" y="8119"/>
                  <a:pt x="4943" y="8065"/>
                  <a:pt x="5032" y="7958"/>
                </a:cubicBezTo>
                <a:lnTo>
                  <a:pt x="6334" y="6638"/>
                </a:lnTo>
                <a:lnTo>
                  <a:pt x="6709" y="7012"/>
                </a:lnTo>
                <a:lnTo>
                  <a:pt x="5585" y="8154"/>
                </a:lnTo>
                <a:cubicBezTo>
                  <a:pt x="5478" y="8244"/>
                  <a:pt x="5424" y="8386"/>
                  <a:pt x="5424" y="8511"/>
                </a:cubicBezTo>
                <a:cubicBezTo>
                  <a:pt x="5424" y="8654"/>
                  <a:pt x="5478" y="8797"/>
                  <a:pt x="5585" y="8886"/>
                </a:cubicBezTo>
                <a:lnTo>
                  <a:pt x="7476" y="10759"/>
                </a:lnTo>
                <a:cubicBezTo>
                  <a:pt x="7583" y="10866"/>
                  <a:pt x="7708" y="10920"/>
                  <a:pt x="7851" y="10920"/>
                </a:cubicBezTo>
                <a:cubicBezTo>
                  <a:pt x="7994" y="10920"/>
                  <a:pt x="8119" y="10866"/>
                  <a:pt x="8226" y="10759"/>
                </a:cubicBezTo>
                <a:lnTo>
                  <a:pt x="10777" y="8244"/>
                </a:lnTo>
                <a:cubicBezTo>
                  <a:pt x="10884" y="8154"/>
                  <a:pt x="10920" y="8012"/>
                  <a:pt x="10920" y="7887"/>
                </a:cubicBezTo>
                <a:cubicBezTo>
                  <a:pt x="10920" y="7726"/>
                  <a:pt x="10884" y="7601"/>
                  <a:pt x="10777" y="7494"/>
                </a:cubicBezTo>
                <a:lnTo>
                  <a:pt x="8904" y="5621"/>
                </a:lnTo>
                <a:cubicBezTo>
                  <a:pt x="8797" y="5514"/>
                  <a:pt x="8654" y="5460"/>
                  <a:pt x="8529" y="5460"/>
                </a:cubicBezTo>
                <a:cubicBezTo>
                  <a:pt x="8386" y="5460"/>
                  <a:pt x="8244" y="5514"/>
                  <a:pt x="8154" y="5621"/>
                </a:cubicBezTo>
                <a:lnTo>
                  <a:pt x="7102" y="6656"/>
                </a:lnTo>
                <a:lnTo>
                  <a:pt x="6727" y="6281"/>
                </a:lnTo>
                <a:lnTo>
                  <a:pt x="8047" y="4961"/>
                </a:lnTo>
                <a:cubicBezTo>
                  <a:pt x="8154" y="4853"/>
                  <a:pt x="8208" y="4729"/>
                  <a:pt x="8208" y="4586"/>
                </a:cubicBezTo>
                <a:cubicBezTo>
                  <a:pt x="8208" y="4443"/>
                  <a:pt x="8154" y="4318"/>
                  <a:pt x="8047" y="4229"/>
                </a:cubicBezTo>
                <a:lnTo>
                  <a:pt x="7833" y="3997"/>
                </a:lnTo>
                <a:lnTo>
                  <a:pt x="8333" y="3729"/>
                </a:lnTo>
                <a:lnTo>
                  <a:pt x="7209" y="2605"/>
                </a:lnTo>
                <a:lnTo>
                  <a:pt x="6941" y="3105"/>
                </a:lnTo>
                <a:lnTo>
                  <a:pt x="6727" y="2891"/>
                </a:lnTo>
                <a:cubicBezTo>
                  <a:pt x="6620" y="2784"/>
                  <a:pt x="6495" y="2730"/>
                  <a:pt x="6352" y="2730"/>
                </a:cubicBezTo>
                <a:cubicBezTo>
                  <a:pt x="6210" y="2730"/>
                  <a:pt x="6067" y="2784"/>
                  <a:pt x="5978" y="2891"/>
                </a:cubicBezTo>
                <a:lnTo>
                  <a:pt x="4675" y="4211"/>
                </a:lnTo>
                <a:lnTo>
                  <a:pt x="4283" y="3836"/>
                </a:lnTo>
                <a:lnTo>
                  <a:pt x="5317" y="2784"/>
                </a:lnTo>
                <a:cubicBezTo>
                  <a:pt x="5424" y="2694"/>
                  <a:pt x="5478" y="2552"/>
                  <a:pt x="5478" y="2427"/>
                </a:cubicBezTo>
                <a:cubicBezTo>
                  <a:pt x="5478" y="2266"/>
                  <a:pt x="5424" y="2141"/>
                  <a:pt x="5317" y="2052"/>
                </a:cubicBezTo>
                <a:lnTo>
                  <a:pt x="3444" y="161"/>
                </a:lnTo>
                <a:cubicBezTo>
                  <a:pt x="3337" y="54"/>
                  <a:pt x="3212" y="0"/>
                  <a:pt x="305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2" name="Google Shape;1712;p25"/>
          <p:cNvSpPr/>
          <p:nvPr/>
        </p:nvSpPr>
        <p:spPr>
          <a:xfrm>
            <a:off x="7456136" y="3562519"/>
            <a:ext cx="334367" cy="322978"/>
          </a:xfrm>
          <a:custGeom>
            <a:rect b="b" l="l" r="r" t="t"/>
            <a:pathLst>
              <a:path extrusionOk="0" h="9047" w="10117">
                <a:moveTo>
                  <a:pt x="5085" y="1856"/>
                </a:moveTo>
                <a:cubicBezTo>
                  <a:pt x="5371" y="1856"/>
                  <a:pt x="5621" y="2017"/>
                  <a:pt x="5781" y="2285"/>
                </a:cubicBezTo>
                <a:lnTo>
                  <a:pt x="6441" y="3462"/>
                </a:lnTo>
                <a:lnTo>
                  <a:pt x="6905" y="3212"/>
                </a:lnTo>
                <a:lnTo>
                  <a:pt x="6620" y="4301"/>
                </a:lnTo>
                <a:lnTo>
                  <a:pt x="5513" y="3998"/>
                </a:lnTo>
                <a:lnTo>
                  <a:pt x="5977" y="3730"/>
                </a:lnTo>
                <a:lnTo>
                  <a:pt x="5299" y="2534"/>
                </a:lnTo>
                <a:cubicBezTo>
                  <a:pt x="5246" y="2427"/>
                  <a:pt x="5174" y="2392"/>
                  <a:pt x="5085" y="2392"/>
                </a:cubicBezTo>
                <a:cubicBezTo>
                  <a:pt x="4996" y="2392"/>
                  <a:pt x="4907" y="2427"/>
                  <a:pt x="4853" y="2517"/>
                </a:cubicBezTo>
                <a:lnTo>
                  <a:pt x="4443" y="3230"/>
                </a:lnTo>
                <a:lnTo>
                  <a:pt x="3979" y="2963"/>
                </a:lnTo>
                <a:lnTo>
                  <a:pt x="4389" y="2267"/>
                </a:lnTo>
                <a:cubicBezTo>
                  <a:pt x="4532" y="2017"/>
                  <a:pt x="4800" y="1856"/>
                  <a:pt x="5085" y="1856"/>
                </a:cubicBezTo>
                <a:close/>
                <a:moveTo>
                  <a:pt x="3801" y="3730"/>
                </a:moveTo>
                <a:lnTo>
                  <a:pt x="4086" y="4818"/>
                </a:lnTo>
                <a:lnTo>
                  <a:pt x="3622" y="4533"/>
                </a:lnTo>
                <a:lnTo>
                  <a:pt x="2962" y="5710"/>
                </a:lnTo>
                <a:cubicBezTo>
                  <a:pt x="2891" y="5817"/>
                  <a:pt x="2873" y="5907"/>
                  <a:pt x="2926" y="5978"/>
                </a:cubicBezTo>
                <a:cubicBezTo>
                  <a:pt x="2980" y="6067"/>
                  <a:pt x="3069" y="6121"/>
                  <a:pt x="3176" y="6121"/>
                </a:cubicBezTo>
                <a:lnTo>
                  <a:pt x="3979" y="6121"/>
                </a:lnTo>
                <a:lnTo>
                  <a:pt x="3979" y="6656"/>
                </a:lnTo>
                <a:lnTo>
                  <a:pt x="3176" y="6656"/>
                </a:lnTo>
                <a:cubicBezTo>
                  <a:pt x="2891" y="6656"/>
                  <a:pt x="2605" y="6495"/>
                  <a:pt x="2462" y="6246"/>
                </a:cubicBezTo>
                <a:cubicBezTo>
                  <a:pt x="2320" y="5978"/>
                  <a:pt x="2320" y="5710"/>
                  <a:pt x="2480" y="5443"/>
                </a:cubicBezTo>
                <a:lnTo>
                  <a:pt x="3158" y="4265"/>
                </a:lnTo>
                <a:lnTo>
                  <a:pt x="2712" y="4015"/>
                </a:lnTo>
                <a:lnTo>
                  <a:pt x="3801" y="3730"/>
                </a:lnTo>
                <a:close/>
                <a:moveTo>
                  <a:pt x="7226" y="4783"/>
                </a:moveTo>
                <a:lnTo>
                  <a:pt x="7619" y="5478"/>
                </a:lnTo>
                <a:cubicBezTo>
                  <a:pt x="7655" y="5550"/>
                  <a:pt x="7690" y="5603"/>
                  <a:pt x="7708" y="5675"/>
                </a:cubicBezTo>
                <a:lnTo>
                  <a:pt x="7762" y="5693"/>
                </a:lnTo>
                <a:lnTo>
                  <a:pt x="7708" y="5710"/>
                </a:lnTo>
                <a:cubicBezTo>
                  <a:pt x="7762" y="5907"/>
                  <a:pt x="7744" y="6121"/>
                  <a:pt x="7637" y="6299"/>
                </a:cubicBezTo>
                <a:cubicBezTo>
                  <a:pt x="7494" y="6531"/>
                  <a:pt x="7244" y="6674"/>
                  <a:pt x="6959" y="6674"/>
                </a:cubicBezTo>
                <a:lnTo>
                  <a:pt x="5567" y="6674"/>
                </a:lnTo>
                <a:lnTo>
                  <a:pt x="5567" y="7174"/>
                </a:lnTo>
                <a:lnTo>
                  <a:pt x="4782" y="6388"/>
                </a:lnTo>
                <a:lnTo>
                  <a:pt x="5567" y="5586"/>
                </a:lnTo>
                <a:lnTo>
                  <a:pt x="5567" y="6139"/>
                </a:lnTo>
                <a:lnTo>
                  <a:pt x="6923" y="6139"/>
                </a:lnTo>
                <a:cubicBezTo>
                  <a:pt x="7048" y="6139"/>
                  <a:pt x="7137" y="6085"/>
                  <a:pt x="7173" y="6032"/>
                </a:cubicBezTo>
                <a:cubicBezTo>
                  <a:pt x="7226" y="5942"/>
                  <a:pt x="7209" y="5835"/>
                  <a:pt x="7155" y="5746"/>
                </a:cubicBezTo>
                <a:lnTo>
                  <a:pt x="6762" y="5050"/>
                </a:lnTo>
                <a:lnTo>
                  <a:pt x="7226" y="4783"/>
                </a:lnTo>
                <a:close/>
                <a:moveTo>
                  <a:pt x="518" y="1"/>
                </a:moveTo>
                <a:cubicBezTo>
                  <a:pt x="232" y="1"/>
                  <a:pt x="0" y="233"/>
                  <a:pt x="0" y="536"/>
                </a:cubicBezTo>
                <a:cubicBezTo>
                  <a:pt x="0" y="822"/>
                  <a:pt x="232" y="1053"/>
                  <a:pt x="518" y="1053"/>
                </a:cubicBezTo>
                <a:lnTo>
                  <a:pt x="732" y="1053"/>
                </a:lnTo>
                <a:lnTo>
                  <a:pt x="1981" y="8619"/>
                </a:lnTo>
                <a:cubicBezTo>
                  <a:pt x="2052" y="8886"/>
                  <a:pt x="2248" y="9047"/>
                  <a:pt x="2516" y="9047"/>
                </a:cubicBezTo>
                <a:lnTo>
                  <a:pt x="7565" y="9047"/>
                </a:lnTo>
                <a:cubicBezTo>
                  <a:pt x="7815" y="9047"/>
                  <a:pt x="8047" y="8869"/>
                  <a:pt x="8083" y="8619"/>
                </a:cubicBezTo>
                <a:lnTo>
                  <a:pt x="9367" y="1053"/>
                </a:lnTo>
                <a:lnTo>
                  <a:pt x="9582" y="1053"/>
                </a:lnTo>
                <a:cubicBezTo>
                  <a:pt x="9867" y="1053"/>
                  <a:pt x="10117" y="822"/>
                  <a:pt x="10117" y="536"/>
                </a:cubicBezTo>
                <a:cubicBezTo>
                  <a:pt x="10117" y="233"/>
                  <a:pt x="9867" y="1"/>
                  <a:pt x="958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3" name="Google Shape;1713;p25"/>
          <p:cNvSpPr/>
          <p:nvPr/>
        </p:nvSpPr>
        <p:spPr>
          <a:xfrm>
            <a:off x="7933356" y="3551254"/>
            <a:ext cx="318470" cy="345505"/>
          </a:xfrm>
          <a:custGeom>
            <a:rect b="b" l="l" r="r" t="t"/>
            <a:pathLst>
              <a:path extrusionOk="0" h="9678" w="9636">
                <a:moveTo>
                  <a:pt x="9636" y="0"/>
                </a:moveTo>
                <a:lnTo>
                  <a:pt x="2588" y="1642"/>
                </a:lnTo>
                <a:lnTo>
                  <a:pt x="2588" y="7351"/>
                </a:lnTo>
                <a:cubicBezTo>
                  <a:pt x="2460" y="7320"/>
                  <a:pt x="2326" y="7304"/>
                  <a:pt x="2188" y="7304"/>
                </a:cubicBezTo>
                <a:cubicBezTo>
                  <a:pt x="1938" y="7304"/>
                  <a:pt x="1674" y="7355"/>
                  <a:pt x="1410" y="7458"/>
                </a:cubicBezTo>
                <a:cubicBezTo>
                  <a:pt x="536" y="7762"/>
                  <a:pt x="1" y="8493"/>
                  <a:pt x="215" y="9064"/>
                </a:cubicBezTo>
                <a:cubicBezTo>
                  <a:pt x="361" y="9454"/>
                  <a:pt x="816" y="9678"/>
                  <a:pt x="1362" y="9678"/>
                </a:cubicBezTo>
                <a:cubicBezTo>
                  <a:pt x="1615" y="9678"/>
                  <a:pt x="1888" y="9630"/>
                  <a:pt x="2160" y="9528"/>
                </a:cubicBezTo>
                <a:cubicBezTo>
                  <a:pt x="2945" y="9261"/>
                  <a:pt x="3444" y="8636"/>
                  <a:pt x="3391" y="8101"/>
                </a:cubicBezTo>
                <a:lnTo>
                  <a:pt x="3391" y="2552"/>
                </a:lnTo>
                <a:lnTo>
                  <a:pt x="8851" y="1285"/>
                </a:lnTo>
                <a:lnTo>
                  <a:pt x="8851" y="6138"/>
                </a:lnTo>
                <a:cubicBezTo>
                  <a:pt x="8723" y="6106"/>
                  <a:pt x="8587" y="6090"/>
                  <a:pt x="8444" y="6090"/>
                </a:cubicBezTo>
                <a:cubicBezTo>
                  <a:pt x="8188" y="6090"/>
                  <a:pt x="7913" y="6142"/>
                  <a:pt x="7637" y="6245"/>
                </a:cubicBezTo>
                <a:cubicBezTo>
                  <a:pt x="6781" y="6566"/>
                  <a:pt x="6246" y="7280"/>
                  <a:pt x="6460" y="7851"/>
                </a:cubicBezTo>
                <a:cubicBezTo>
                  <a:pt x="6608" y="8246"/>
                  <a:pt x="7064" y="8470"/>
                  <a:pt x="7621" y="8470"/>
                </a:cubicBezTo>
                <a:cubicBezTo>
                  <a:pt x="7868" y="8470"/>
                  <a:pt x="8135" y="8426"/>
                  <a:pt x="8405" y="8333"/>
                </a:cubicBezTo>
                <a:cubicBezTo>
                  <a:pt x="9118" y="8065"/>
                  <a:pt x="9600" y="7530"/>
                  <a:pt x="9636" y="7030"/>
                </a:cubicBezTo>
                <a:lnTo>
                  <a:pt x="963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4" name="Google Shape;1714;p25"/>
          <p:cNvSpPr/>
          <p:nvPr/>
        </p:nvSpPr>
        <p:spPr>
          <a:xfrm>
            <a:off x="8514356" y="3474019"/>
            <a:ext cx="351487" cy="379705"/>
          </a:xfrm>
          <a:custGeom>
            <a:rect b="b" l="l" r="r" t="t"/>
            <a:pathLst>
              <a:path extrusionOk="0" h="10636" w="10635">
                <a:moveTo>
                  <a:pt x="4622" y="1"/>
                </a:moveTo>
                <a:lnTo>
                  <a:pt x="3088" y="1518"/>
                </a:lnTo>
                <a:cubicBezTo>
                  <a:pt x="2736" y="1869"/>
                  <a:pt x="3337" y="2464"/>
                  <a:pt x="3833" y="2464"/>
                </a:cubicBezTo>
                <a:cubicBezTo>
                  <a:pt x="3840" y="2464"/>
                  <a:pt x="3848" y="2463"/>
                  <a:pt x="3855" y="2463"/>
                </a:cubicBezTo>
                <a:cubicBezTo>
                  <a:pt x="3868" y="2463"/>
                  <a:pt x="3881" y="2462"/>
                  <a:pt x="3895" y="2462"/>
                </a:cubicBezTo>
                <a:cubicBezTo>
                  <a:pt x="4739" y="2462"/>
                  <a:pt x="5041" y="3580"/>
                  <a:pt x="4426" y="4230"/>
                </a:cubicBezTo>
                <a:lnTo>
                  <a:pt x="4336" y="4319"/>
                </a:lnTo>
                <a:cubicBezTo>
                  <a:pt x="4098" y="4545"/>
                  <a:pt x="3794" y="4649"/>
                  <a:pt x="3504" y="4649"/>
                </a:cubicBezTo>
                <a:cubicBezTo>
                  <a:pt x="2994" y="4649"/>
                  <a:pt x="2529" y="4324"/>
                  <a:pt x="2552" y="3766"/>
                </a:cubicBezTo>
                <a:cubicBezTo>
                  <a:pt x="2566" y="3371"/>
                  <a:pt x="2190" y="2909"/>
                  <a:pt x="1856" y="2909"/>
                </a:cubicBezTo>
                <a:cubicBezTo>
                  <a:pt x="1767" y="2909"/>
                  <a:pt x="1681" y="2942"/>
                  <a:pt x="1607" y="3016"/>
                </a:cubicBezTo>
                <a:lnTo>
                  <a:pt x="1" y="4622"/>
                </a:lnTo>
                <a:lnTo>
                  <a:pt x="2249" y="6888"/>
                </a:lnTo>
                <a:cubicBezTo>
                  <a:pt x="2624" y="7245"/>
                  <a:pt x="1999" y="7834"/>
                  <a:pt x="1500" y="7834"/>
                </a:cubicBezTo>
                <a:cubicBezTo>
                  <a:pt x="1493" y="7834"/>
                  <a:pt x="1486" y="7834"/>
                  <a:pt x="1479" y="7834"/>
                </a:cubicBezTo>
                <a:cubicBezTo>
                  <a:pt x="621" y="7834"/>
                  <a:pt x="327" y="8963"/>
                  <a:pt x="964" y="9618"/>
                </a:cubicBezTo>
                <a:lnTo>
                  <a:pt x="1053" y="9707"/>
                </a:lnTo>
                <a:cubicBezTo>
                  <a:pt x="1282" y="9930"/>
                  <a:pt x="1573" y="10032"/>
                  <a:pt x="1851" y="10032"/>
                </a:cubicBezTo>
                <a:cubicBezTo>
                  <a:pt x="2352" y="10032"/>
                  <a:pt x="2814" y="9699"/>
                  <a:pt x="2802" y="9136"/>
                </a:cubicBezTo>
                <a:cubicBezTo>
                  <a:pt x="2788" y="8740"/>
                  <a:pt x="3168" y="8264"/>
                  <a:pt x="3503" y="8264"/>
                </a:cubicBezTo>
                <a:cubicBezTo>
                  <a:pt x="3590" y="8264"/>
                  <a:pt x="3674" y="8296"/>
                  <a:pt x="3748" y="8369"/>
                </a:cubicBezTo>
                <a:lnTo>
                  <a:pt x="6014" y="10635"/>
                </a:lnTo>
                <a:lnTo>
                  <a:pt x="7637" y="9011"/>
                </a:lnTo>
                <a:cubicBezTo>
                  <a:pt x="7994" y="8655"/>
                  <a:pt x="7388" y="8066"/>
                  <a:pt x="6870" y="8066"/>
                </a:cubicBezTo>
                <a:cubicBezTo>
                  <a:pt x="6857" y="8066"/>
                  <a:pt x="6843" y="8067"/>
                  <a:pt x="6830" y="8067"/>
                </a:cubicBezTo>
                <a:cubicBezTo>
                  <a:pt x="5986" y="8067"/>
                  <a:pt x="5684" y="6967"/>
                  <a:pt x="6299" y="6317"/>
                </a:cubicBezTo>
                <a:lnTo>
                  <a:pt x="6388" y="6228"/>
                </a:lnTo>
                <a:cubicBezTo>
                  <a:pt x="6624" y="5999"/>
                  <a:pt x="6932" y="5892"/>
                  <a:pt x="7225" y="5892"/>
                </a:cubicBezTo>
                <a:cubicBezTo>
                  <a:pt x="7732" y="5892"/>
                  <a:pt x="8195" y="6210"/>
                  <a:pt x="8173" y="6763"/>
                </a:cubicBezTo>
                <a:cubicBezTo>
                  <a:pt x="8159" y="7173"/>
                  <a:pt x="8535" y="7638"/>
                  <a:pt x="8870" y="7638"/>
                </a:cubicBezTo>
                <a:cubicBezTo>
                  <a:pt x="8958" y="7638"/>
                  <a:pt x="9044" y="7605"/>
                  <a:pt x="9118" y="7531"/>
                </a:cubicBezTo>
                <a:lnTo>
                  <a:pt x="10635" y="6014"/>
                </a:lnTo>
                <a:lnTo>
                  <a:pt x="8369" y="3748"/>
                </a:lnTo>
                <a:cubicBezTo>
                  <a:pt x="8017" y="3396"/>
                  <a:pt x="8601" y="2802"/>
                  <a:pt x="9114" y="2802"/>
                </a:cubicBezTo>
                <a:cubicBezTo>
                  <a:pt x="9121" y="2802"/>
                  <a:pt x="9129" y="2802"/>
                  <a:pt x="9136" y="2802"/>
                </a:cubicBezTo>
                <a:cubicBezTo>
                  <a:pt x="9149" y="2803"/>
                  <a:pt x="9162" y="2803"/>
                  <a:pt x="9175" y="2803"/>
                </a:cubicBezTo>
                <a:cubicBezTo>
                  <a:pt x="10019" y="2803"/>
                  <a:pt x="10287" y="1668"/>
                  <a:pt x="9671" y="1036"/>
                </a:cubicBezTo>
                <a:lnTo>
                  <a:pt x="9582" y="929"/>
                </a:lnTo>
                <a:cubicBezTo>
                  <a:pt x="9353" y="706"/>
                  <a:pt x="9061" y="604"/>
                  <a:pt x="8781" y="604"/>
                </a:cubicBezTo>
                <a:cubicBezTo>
                  <a:pt x="8275" y="604"/>
                  <a:pt x="7811" y="937"/>
                  <a:pt x="7834" y="1500"/>
                </a:cubicBezTo>
                <a:cubicBezTo>
                  <a:pt x="7834" y="1909"/>
                  <a:pt x="7465" y="2374"/>
                  <a:pt x="7135" y="2374"/>
                </a:cubicBezTo>
                <a:cubicBezTo>
                  <a:pt x="7047" y="2374"/>
                  <a:pt x="6963" y="2342"/>
                  <a:pt x="6888" y="2267"/>
                </a:cubicBezTo>
                <a:lnTo>
                  <a:pt x="462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5" name="Google Shape;1715;p25"/>
          <p:cNvSpPr/>
          <p:nvPr/>
        </p:nvSpPr>
        <p:spPr>
          <a:xfrm>
            <a:off x="9023708" y="3473716"/>
            <a:ext cx="351487" cy="380312"/>
          </a:xfrm>
          <a:custGeom>
            <a:rect b="b" l="l" r="r" t="t"/>
            <a:pathLst>
              <a:path extrusionOk="0" h="10653" w="10635">
                <a:moveTo>
                  <a:pt x="5318" y="0"/>
                </a:moveTo>
                <a:lnTo>
                  <a:pt x="3980" y="3997"/>
                </a:lnTo>
                <a:lnTo>
                  <a:pt x="1" y="3997"/>
                </a:lnTo>
                <a:lnTo>
                  <a:pt x="3052" y="6655"/>
                </a:lnTo>
                <a:lnTo>
                  <a:pt x="1856" y="10652"/>
                </a:lnTo>
                <a:lnTo>
                  <a:pt x="5318" y="8261"/>
                </a:lnTo>
                <a:lnTo>
                  <a:pt x="8779" y="10652"/>
                </a:lnTo>
                <a:lnTo>
                  <a:pt x="7584" y="6655"/>
                </a:lnTo>
                <a:lnTo>
                  <a:pt x="10635" y="3997"/>
                </a:lnTo>
                <a:lnTo>
                  <a:pt x="6656" y="3997"/>
                </a:lnTo>
                <a:lnTo>
                  <a:pt x="53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6" name="Google Shape;1716;p25"/>
          <p:cNvSpPr/>
          <p:nvPr/>
        </p:nvSpPr>
        <p:spPr>
          <a:xfrm>
            <a:off x="9533060" y="3465807"/>
            <a:ext cx="340283" cy="440181"/>
          </a:xfrm>
          <a:custGeom>
            <a:rect b="b" l="l" r="r" t="t"/>
            <a:pathLst>
              <a:path extrusionOk="0" h="12330" w="10296">
                <a:moveTo>
                  <a:pt x="8993" y="3622"/>
                </a:moveTo>
                <a:cubicBezTo>
                  <a:pt x="7798" y="2320"/>
                  <a:pt x="6513" y="3212"/>
                  <a:pt x="5532" y="3444"/>
                </a:cubicBezTo>
                <a:cubicBezTo>
                  <a:pt x="5514" y="3123"/>
                  <a:pt x="5425" y="2819"/>
                  <a:pt x="5335" y="2552"/>
                </a:cubicBezTo>
                <a:cubicBezTo>
                  <a:pt x="5746" y="2516"/>
                  <a:pt x="6352" y="2373"/>
                  <a:pt x="6781" y="1927"/>
                </a:cubicBezTo>
                <a:cubicBezTo>
                  <a:pt x="7476" y="1249"/>
                  <a:pt x="7405" y="72"/>
                  <a:pt x="7405" y="72"/>
                </a:cubicBezTo>
                <a:cubicBezTo>
                  <a:pt x="7405" y="72"/>
                  <a:pt x="6228" y="0"/>
                  <a:pt x="5549" y="696"/>
                </a:cubicBezTo>
                <a:cubicBezTo>
                  <a:pt x="5228" y="1017"/>
                  <a:pt x="5068" y="1446"/>
                  <a:pt x="4996" y="1820"/>
                </a:cubicBezTo>
                <a:cubicBezTo>
                  <a:pt x="4408" y="821"/>
                  <a:pt x="3551" y="321"/>
                  <a:pt x="3498" y="268"/>
                </a:cubicBezTo>
                <a:lnTo>
                  <a:pt x="3087" y="946"/>
                </a:lnTo>
                <a:cubicBezTo>
                  <a:pt x="3105" y="964"/>
                  <a:pt x="4532" y="1856"/>
                  <a:pt x="4747" y="3426"/>
                </a:cubicBezTo>
                <a:cubicBezTo>
                  <a:pt x="3765" y="3176"/>
                  <a:pt x="2463" y="2320"/>
                  <a:pt x="1285" y="3622"/>
                </a:cubicBezTo>
                <a:cubicBezTo>
                  <a:pt x="0" y="5032"/>
                  <a:pt x="1107" y="12330"/>
                  <a:pt x="5157" y="10313"/>
                </a:cubicBezTo>
                <a:cubicBezTo>
                  <a:pt x="9207" y="12330"/>
                  <a:pt x="10296" y="5050"/>
                  <a:pt x="8993" y="36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7" name="Google Shape;1717;p25"/>
          <p:cNvSpPr/>
          <p:nvPr/>
        </p:nvSpPr>
        <p:spPr>
          <a:xfrm>
            <a:off x="10147051" y="3524955"/>
            <a:ext cx="298441" cy="360713"/>
          </a:xfrm>
          <a:custGeom>
            <a:rect b="b" l="l" r="r" t="t"/>
            <a:pathLst>
              <a:path extrusionOk="0" h="10104" w="9030">
                <a:moveTo>
                  <a:pt x="3676" y="0"/>
                </a:moveTo>
                <a:cubicBezTo>
                  <a:pt x="5264" y="1392"/>
                  <a:pt x="5871" y="3693"/>
                  <a:pt x="5032" y="5763"/>
                </a:cubicBezTo>
                <a:cubicBezTo>
                  <a:pt x="4223" y="7720"/>
                  <a:pt x="2328" y="8879"/>
                  <a:pt x="345" y="8879"/>
                </a:cubicBezTo>
                <a:cubicBezTo>
                  <a:pt x="230" y="8879"/>
                  <a:pt x="116" y="8876"/>
                  <a:pt x="1" y="8868"/>
                </a:cubicBezTo>
                <a:lnTo>
                  <a:pt x="1" y="8868"/>
                </a:lnTo>
                <a:cubicBezTo>
                  <a:pt x="393" y="9207"/>
                  <a:pt x="857" y="9510"/>
                  <a:pt x="1357" y="9724"/>
                </a:cubicBezTo>
                <a:cubicBezTo>
                  <a:pt x="1988" y="9981"/>
                  <a:pt x="2642" y="10103"/>
                  <a:pt x="3284" y="10103"/>
                </a:cubicBezTo>
                <a:cubicBezTo>
                  <a:pt x="5276" y="10103"/>
                  <a:pt x="7163" y="8932"/>
                  <a:pt x="7959" y="6977"/>
                </a:cubicBezTo>
                <a:cubicBezTo>
                  <a:pt x="9029" y="4407"/>
                  <a:pt x="7816" y="1463"/>
                  <a:pt x="5229" y="375"/>
                </a:cubicBezTo>
                <a:cubicBezTo>
                  <a:pt x="4711" y="178"/>
                  <a:pt x="4194" y="54"/>
                  <a:pt x="36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18" name="Google Shape;1718;p25"/>
          <p:cNvGrpSpPr/>
          <p:nvPr/>
        </p:nvGrpSpPr>
        <p:grpSpPr>
          <a:xfrm>
            <a:off x="10672162" y="3529431"/>
            <a:ext cx="327294" cy="350538"/>
            <a:chOff x="5717150" y="2098500"/>
            <a:chExt cx="247575" cy="245475"/>
          </a:xfrm>
        </p:grpSpPr>
        <p:sp>
          <p:nvSpPr>
            <p:cNvPr id="1719" name="Google Shape;1719;p25"/>
            <p:cNvSpPr/>
            <p:nvPr/>
          </p:nvSpPr>
          <p:spPr>
            <a:xfrm>
              <a:off x="5717150" y="2098500"/>
              <a:ext cx="135175" cy="132800"/>
            </a:xfrm>
            <a:custGeom>
              <a:rect b="b" l="l" r="r" t="t"/>
              <a:pathLst>
                <a:path extrusionOk="0" h="5312" w="5407">
                  <a:moveTo>
                    <a:pt x="2694" y="1"/>
                  </a:moveTo>
                  <a:cubicBezTo>
                    <a:pt x="2534" y="1"/>
                    <a:pt x="2409" y="108"/>
                    <a:pt x="2355" y="251"/>
                  </a:cubicBezTo>
                  <a:lnTo>
                    <a:pt x="1963" y="1428"/>
                  </a:lnTo>
                  <a:cubicBezTo>
                    <a:pt x="1909" y="1589"/>
                    <a:pt x="1785" y="1696"/>
                    <a:pt x="1624" y="1696"/>
                  </a:cubicBezTo>
                  <a:lnTo>
                    <a:pt x="393" y="1696"/>
                  </a:lnTo>
                  <a:cubicBezTo>
                    <a:pt x="250" y="1696"/>
                    <a:pt x="89" y="1785"/>
                    <a:pt x="54" y="1928"/>
                  </a:cubicBezTo>
                  <a:cubicBezTo>
                    <a:pt x="0" y="2071"/>
                    <a:pt x="36" y="2231"/>
                    <a:pt x="161" y="2338"/>
                  </a:cubicBezTo>
                  <a:lnTo>
                    <a:pt x="589" y="2713"/>
                  </a:lnTo>
                  <a:lnTo>
                    <a:pt x="1124" y="3195"/>
                  </a:lnTo>
                  <a:cubicBezTo>
                    <a:pt x="1178" y="3248"/>
                    <a:pt x="1214" y="3302"/>
                    <a:pt x="1231" y="3373"/>
                  </a:cubicBezTo>
                  <a:cubicBezTo>
                    <a:pt x="1249" y="3444"/>
                    <a:pt x="1249" y="3516"/>
                    <a:pt x="1231" y="3587"/>
                  </a:cubicBezTo>
                  <a:lnTo>
                    <a:pt x="857" y="4836"/>
                  </a:lnTo>
                  <a:cubicBezTo>
                    <a:pt x="803" y="4979"/>
                    <a:pt x="857" y="5139"/>
                    <a:pt x="999" y="5229"/>
                  </a:cubicBezTo>
                  <a:cubicBezTo>
                    <a:pt x="1055" y="5285"/>
                    <a:pt x="1131" y="5311"/>
                    <a:pt x="1211" y="5311"/>
                  </a:cubicBezTo>
                  <a:cubicBezTo>
                    <a:pt x="1283" y="5311"/>
                    <a:pt x="1360" y="5289"/>
                    <a:pt x="1428" y="5247"/>
                  </a:cubicBezTo>
                  <a:lnTo>
                    <a:pt x="2480" y="4497"/>
                  </a:lnTo>
                  <a:cubicBezTo>
                    <a:pt x="2543" y="4453"/>
                    <a:pt x="2619" y="4430"/>
                    <a:pt x="2692" y="4430"/>
                  </a:cubicBezTo>
                  <a:cubicBezTo>
                    <a:pt x="2766" y="4430"/>
                    <a:pt x="2837" y="4453"/>
                    <a:pt x="2891" y="4497"/>
                  </a:cubicBezTo>
                  <a:lnTo>
                    <a:pt x="3961" y="5247"/>
                  </a:lnTo>
                  <a:cubicBezTo>
                    <a:pt x="4021" y="5289"/>
                    <a:pt x="4093" y="5311"/>
                    <a:pt x="4165" y="5311"/>
                  </a:cubicBezTo>
                  <a:cubicBezTo>
                    <a:pt x="4244" y="5311"/>
                    <a:pt x="4324" y="5285"/>
                    <a:pt x="4390" y="5229"/>
                  </a:cubicBezTo>
                  <a:cubicBezTo>
                    <a:pt x="4514" y="5139"/>
                    <a:pt x="4550" y="4979"/>
                    <a:pt x="4532" y="4836"/>
                  </a:cubicBezTo>
                  <a:lnTo>
                    <a:pt x="4158" y="3587"/>
                  </a:lnTo>
                  <a:cubicBezTo>
                    <a:pt x="4122" y="3444"/>
                    <a:pt x="4158" y="3302"/>
                    <a:pt x="4265" y="3195"/>
                  </a:cubicBezTo>
                  <a:lnTo>
                    <a:pt x="5246" y="2338"/>
                  </a:lnTo>
                  <a:cubicBezTo>
                    <a:pt x="5353" y="2231"/>
                    <a:pt x="5407" y="2071"/>
                    <a:pt x="5353" y="1928"/>
                  </a:cubicBezTo>
                  <a:cubicBezTo>
                    <a:pt x="5282" y="1785"/>
                    <a:pt x="5157" y="1696"/>
                    <a:pt x="4996" y="1696"/>
                  </a:cubicBezTo>
                  <a:lnTo>
                    <a:pt x="3783" y="1696"/>
                  </a:lnTo>
                  <a:cubicBezTo>
                    <a:pt x="3622" y="1696"/>
                    <a:pt x="3480" y="1589"/>
                    <a:pt x="3426" y="1428"/>
                  </a:cubicBezTo>
                  <a:lnTo>
                    <a:pt x="3051" y="251"/>
                  </a:lnTo>
                  <a:cubicBezTo>
                    <a:pt x="2998" y="108"/>
                    <a:pt x="2855" y="1"/>
                    <a:pt x="26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25"/>
            <p:cNvSpPr/>
            <p:nvPr/>
          </p:nvSpPr>
          <p:spPr>
            <a:xfrm>
              <a:off x="5857650" y="2158275"/>
              <a:ext cx="107075" cy="106075"/>
            </a:xfrm>
            <a:custGeom>
              <a:rect b="b" l="l" r="r" t="t"/>
              <a:pathLst>
                <a:path extrusionOk="0" h="4243" w="4283">
                  <a:moveTo>
                    <a:pt x="2124" y="1"/>
                  </a:moveTo>
                  <a:cubicBezTo>
                    <a:pt x="2017" y="1"/>
                    <a:pt x="1892" y="72"/>
                    <a:pt x="1856" y="197"/>
                  </a:cubicBezTo>
                  <a:lnTo>
                    <a:pt x="1553" y="1160"/>
                  </a:lnTo>
                  <a:cubicBezTo>
                    <a:pt x="1499" y="1268"/>
                    <a:pt x="1392" y="1357"/>
                    <a:pt x="1268" y="1357"/>
                  </a:cubicBezTo>
                  <a:lnTo>
                    <a:pt x="304" y="1357"/>
                  </a:lnTo>
                  <a:cubicBezTo>
                    <a:pt x="179" y="1357"/>
                    <a:pt x="72" y="1428"/>
                    <a:pt x="36" y="1553"/>
                  </a:cubicBezTo>
                  <a:cubicBezTo>
                    <a:pt x="1" y="1678"/>
                    <a:pt x="19" y="1785"/>
                    <a:pt x="108" y="1874"/>
                  </a:cubicBezTo>
                  <a:lnTo>
                    <a:pt x="465" y="2177"/>
                  </a:lnTo>
                  <a:lnTo>
                    <a:pt x="893" y="2570"/>
                  </a:lnTo>
                  <a:cubicBezTo>
                    <a:pt x="928" y="2606"/>
                    <a:pt x="964" y="2659"/>
                    <a:pt x="1000" y="2713"/>
                  </a:cubicBezTo>
                  <a:cubicBezTo>
                    <a:pt x="1000" y="2766"/>
                    <a:pt x="1000" y="2820"/>
                    <a:pt x="1000" y="2891"/>
                  </a:cubicBezTo>
                  <a:lnTo>
                    <a:pt x="661" y="3873"/>
                  </a:lnTo>
                  <a:cubicBezTo>
                    <a:pt x="643" y="3980"/>
                    <a:pt x="661" y="4122"/>
                    <a:pt x="768" y="4176"/>
                  </a:cubicBezTo>
                  <a:cubicBezTo>
                    <a:pt x="830" y="4220"/>
                    <a:pt x="893" y="4243"/>
                    <a:pt x="951" y="4243"/>
                  </a:cubicBezTo>
                  <a:cubicBezTo>
                    <a:pt x="1009" y="4243"/>
                    <a:pt x="1062" y="4220"/>
                    <a:pt x="1107" y="4176"/>
                  </a:cubicBezTo>
                  <a:lnTo>
                    <a:pt x="1963" y="3587"/>
                  </a:lnTo>
                  <a:cubicBezTo>
                    <a:pt x="2008" y="3551"/>
                    <a:pt x="2066" y="3534"/>
                    <a:pt x="2126" y="3534"/>
                  </a:cubicBezTo>
                  <a:cubicBezTo>
                    <a:pt x="2186" y="3534"/>
                    <a:pt x="2249" y="3551"/>
                    <a:pt x="2302" y="3587"/>
                  </a:cubicBezTo>
                  <a:lnTo>
                    <a:pt x="3141" y="4176"/>
                  </a:lnTo>
                  <a:cubicBezTo>
                    <a:pt x="3195" y="4220"/>
                    <a:pt x="3257" y="4243"/>
                    <a:pt x="3319" y="4243"/>
                  </a:cubicBezTo>
                  <a:cubicBezTo>
                    <a:pt x="3382" y="4243"/>
                    <a:pt x="3444" y="4220"/>
                    <a:pt x="3498" y="4176"/>
                  </a:cubicBezTo>
                  <a:cubicBezTo>
                    <a:pt x="3605" y="4104"/>
                    <a:pt x="3641" y="3980"/>
                    <a:pt x="3605" y="3855"/>
                  </a:cubicBezTo>
                  <a:lnTo>
                    <a:pt x="3302" y="2856"/>
                  </a:lnTo>
                  <a:cubicBezTo>
                    <a:pt x="3284" y="2748"/>
                    <a:pt x="3302" y="2624"/>
                    <a:pt x="3391" y="2552"/>
                  </a:cubicBezTo>
                  <a:lnTo>
                    <a:pt x="4158" y="1874"/>
                  </a:lnTo>
                  <a:cubicBezTo>
                    <a:pt x="4247" y="1785"/>
                    <a:pt x="4283" y="1660"/>
                    <a:pt x="4229" y="1553"/>
                  </a:cubicBezTo>
                  <a:cubicBezTo>
                    <a:pt x="4194" y="1428"/>
                    <a:pt x="4104" y="1375"/>
                    <a:pt x="3980" y="1357"/>
                  </a:cubicBezTo>
                  <a:lnTo>
                    <a:pt x="2998" y="1357"/>
                  </a:lnTo>
                  <a:cubicBezTo>
                    <a:pt x="2873" y="1357"/>
                    <a:pt x="2766" y="1268"/>
                    <a:pt x="2731" y="1160"/>
                  </a:cubicBezTo>
                  <a:lnTo>
                    <a:pt x="2409" y="197"/>
                  </a:lnTo>
                  <a:cubicBezTo>
                    <a:pt x="2374" y="72"/>
                    <a:pt x="2267" y="1"/>
                    <a:pt x="21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25"/>
            <p:cNvSpPr/>
            <p:nvPr/>
          </p:nvSpPr>
          <p:spPr>
            <a:xfrm>
              <a:off x="5790750" y="2264450"/>
              <a:ext cx="80750" cy="79525"/>
            </a:xfrm>
            <a:custGeom>
              <a:rect b="b" l="l" r="r" t="t"/>
              <a:pathLst>
                <a:path extrusionOk="0" h="3181" w="3230">
                  <a:moveTo>
                    <a:pt x="1606" y="0"/>
                  </a:moveTo>
                  <a:cubicBezTo>
                    <a:pt x="1517" y="0"/>
                    <a:pt x="1446" y="72"/>
                    <a:pt x="1410" y="143"/>
                  </a:cubicBezTo>
                  <a:lnTo>
                    <a:pt x="1160" y="857"/>
                  </a:lnTo>
                  <a:cubicBezTo>
                    <a:pt x="1142" y="964"/>
                    <a:pt x="1053" y="1017"/>
                    <a:pt x="964" y="1017"/>
                  </a:cubicBezTo>
                  <a:lnTo>
                    <a:pt x="232" y="1017"/>
                  </a:lnTo>
                  <a:cubicBezTo>
                    <a:pt x="143" y="1017"/>
                    <a:pt x="54" y="1071"/>
                    <a:pt x="36" y="1160"/>
                  </a:cubicBezTo>
                  <a:cubicBezTo>
                    <a:pt x="0" y="1231"/>
                    <a:pt x="36" y="1338"/>
                    <a:pt x="107" y="1392"/>
                  </a:cubicBezTo>
                  <a:lnTo>
                    <a:pt x="357" y="1624"/>
                  </a:lnTo>
                  <a:lnTo>
                    <a:pt x="678" y="1927"/>
                  </a:lnTo>
                  <a:cubicBezTo>
                    <a:pt x="696" y="1945"/>
                    <a:pt x="732" y="1981"/>
                    <a:pt x="732" y="2034"/>
                  </a:cubicBezTo>
                  <a:cubicBezTo>
                    <a:pt x="750" y="2070"/>
                    <a:pt x="750" y="2106"/>
                    <a:pt x="732" y="2141"/>
                  </a:cubicBezTo>
                  <a:lnTo>
                    <a:pt x="518" y="2909"/>
                  </a:lnTo>
                  <a:cubicBezTo>
                    <a:pt x="482" y="2998"/>
                    <a:pt x="518" y="3087"/>
                    <a:pt x="589" y="3141"/>
                  </a:cubicBezTo>
                  <a:cubicBezTo>
                    <a:pt x="634" y="3167"/>
                    <a:pt x="678" y="3181"/>
                    <a:pt x="723" y="3181"/>
                  </a:cubicBezTo>
                  <a:cubicBezTo>
                    <a:pt x="768" y="3181"/>
                    <a:pt x="812" y="3167"/>
                    <a:pt x="857" y="3141"/>
                  </a:cubicBezTo>
                  <a:lnTo>
                    <a:pt x="1481" y="2694"/>
                  </a:lnTo>
                  <a:cubicBezTo>
                    <a:pt x="1526" y="2668"/>
                    <a:pt x="1570" y="2654"/>
                    <a:pt x="1613" y="2654"/>
                  </a:cubicBezTo>
                  <a:cubicBezTo>
                    <a:pt x="1655" y="2654"/>
                    <a:pt x="1695" y="2668"/>
                    <a:pt x="1731" y="2694"/>
                  </a:cubicBezTo>
                  <a:lnTo>
                    <a:pt x="2373" y="3141"/>
                  </a:lnTo>
                  <a:cubicBezTo>
                    <a:pt x="2418" y="3167"/>
                    <a:pt x="2463" y="3181"/>
                    <a:pt x="2505" y="3181"/>
                  </a:cubicBezTo>
                  <a:cubicBezTo>
                    <a:pt x="2547" y="3181"/>
                    <a:pt x="2587" y="3167"/>
                    <a:pt x="2623" y="3141"/>
                  </a:cubicBezTo>
                  <a:cubicBezTo>
                    <a:pt x="2712" y="3087"/>
                    <a:pt x="2730" y="2980"/>
                    <a:pt x="2712" y="2909"/>
                  </a:cubicBezTo>
                  <a:lnTo>
                    <a:pt x="2480" y="2141"/>
                  </a:lnTo>
                  <a:cubicBezTo>
                    <a:pt x="2463" y="2070"/>
                    <a:pt x="2480" y="1963"/>
                    <a:pt x="2552" y="1927"/>
                  </a:cubicBezTo>
                  <a:lnTo>
                    <a:pt x="3141" y="1410"/>
                  </a:lnTo>
                  <a:cubicBezTo>
                    <a:pt x="3194" y="1338"/>
                    <a:pt x="3230" y="1249"/>
                    <a:pt x="3194" y="1178"/>
                  </a:cubicBezTo>
                  <a:cubicBezTo>
                    <a:pt x="3176" y="1106"/>
                    <a:pt x="3069" y="1035"/>
                    <a:pt x="2998" y="1035"/>
                  </a:cubicBezTo>
                  <a:lnTo>
                    <a:pt x="2266" y="1035"/>
                  </a:lnTo>
                  <a:cubicBezTo>
                    <a:pt x="2177" y="1035"/>
                    <a:pt x="2088" y="964"/>
                    <a:pt x="2070" y="875"/>
                  </a:cubicBezTo>
                  <a:lnTo>
                    <a:pt x="1838" y="161"/>
                  </a:lnTo>
                  <a:cubicBezTo>
                    <a:pt x="1785" y="72"/>
                    <a:pt x="1713" y="0"/>
                    <a:pt x="16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22" name="Google Shape;1722;p25"/>
          <p:cNvSpPr/>
          <p:nvPr/>
        </p:nvSpPr>
        <p:spPr>
          <a:xfrm>
            <a:off x="11221758" y="3459379"/>
            <a:ext cx="283106" cy="408979"/>
          </a:xfrm>
          <a:custGeom>
            <a:rect b="b" l="l" r="r" t="t"/>
            <a:pathLst>
              <a:path extrusionOk="0" h="11456" w="8566">
                <a:moveTo>
                  <a:pt x="3819" y="1"/>
                </a:moveTo>
                <a:cubicBezTo>
                  <a:pt x="4800" y="1838"/>
                  <a:pt x="3301" y="3533"/>
                  <a:pt x="2463" y="4229"/>
                </a:cubicBezTo>
                <a:cubicBezTo>
                  <a:pt x="1606" y="4943"/>
                  <a:pt x="1035" y="5675"/>
                  <a:pt x="857" y="6103"/>
                </a:cubicBezTo>
                <a:cubicBezTo>
                  <a:pt x="1" y="8208"/>
                  <a:pt x="1285" y="10224"/>
                  <a:pt x="2160" y="10688"/>
                </a:cubicBezTo>
                <a:cubicBezTo>
                  <a:pt x="1767" y="9778"/>
                  <a:pt x="1392" y="8048"/>
                  <a:pt x="2962" y="6424"/>
                </a:cubicBezTo>
                <a:lnTo>
                  <a:pt x="2962" y="6424"/>
                </a:lnTo>
                <a:cubicBezTo>
                  <a:pt x="2962" y="6424"/>
                  <a:pt x="2516" y="8155"/>
                  <a:pt x="3498" y="9368"/>
                </a:cubicBezTo>
                <a:cubicBezTo>
                  <a:pt x="4479" y="10563"/>
                  <a:pt x="4461" y="11456"/>
                  <a:pt x="4461" y="11456"/>
                </a:cubicBezTo>
                <a:cubicBezTo>
                  <a:pt x="5996" y="11456"/>
                  <a:pt x="7441" y="10528"/>
                  <a:pt x="8065" y="9029"/>
                </a:cubicBezTo>
                <a:cubicBezTo>
                  <a:pt x="8529" y="8137"/>
                  <a:pt x="8565" y="6727"/>
                  <a:pt x="7941" y="5906"/>
                </a:cubicBezTo>
                <a:lnTo>
                  <a:pt x="7941" y="5906"/>
                </a:lnTo>
                <a:cubicBezTo>
                  <a:pt x="8135" y="6713"/>
                  <a:pt x="7478" y="7520"/>
                  <a:pt x="6673" y="7520"/>
                </a:cubicBezTo>
                <a:cubicBezTo>
                  <a:pt x="6516" y="7520"/>
                  <a:pt x="6354" y="7490"/>
                  <a:pt x="6192" y="7423"/>
                </a:cubicBezTo>
                <a:cubicBezTo>
                  <a:pt x="5371" y="7138"/>
                  <a:pt x="5050" y="6192"/>
                  <a:pt x="5621" y="5353"/>
                </a:cubicBezTo>
                <a:cubicBezTo>
                  <a:pt x="6924" y="3640"/>
                  <a:pt x="5960" y="928"/>
                  <a:pt x="381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3" name="Google Shape;1723;p25"/>
          <p:cNvSpPr/>
          <p:nvPr/>
        </p:nvSpPr>
        <p:spPr>
          <a:xfrm>
            <a:off x="4257835" y="4296103"/>
            <a:ext cx="369168" cy="265679"/>
          </a:xfrm>
          <a:custGeom>
            <a:rect b="b" l="l" r="r" t="t"/>
            <a:pathLst>
              <a:path extrusionOk="0" h="7442" w="11170">
                <a:moveTo>
                  <a:pt x="6240" y="0"/>
                </a:moveTo>
                <a:cubicBezTo>
                  <a:pt x="6189" y="0"/>
                  <a:pt x="6136" y="6"/>
                  <a:pt x="6085" y="19"/>
                </a:cubicBezTo>
                <a:lnTo>
                  <a:pt x="2498" y="822"/>
                </a:lnTo>
                <a:cubicBezTo>
                  <a:pt x="2373" y="858"/>
                  <a:pt x="2231" y="929"/>
                  <a:pt x="2124" y="1072"/>
                </a:cubicBezTo>
                <a:lnTo>
                  <a:pt x="999" y="2535"/>
                </a:lnTo>
                <a:lnTo>
                  <a:pt x="0" y="2535"/>
                </a:lnTo>
                <a:lnTo>
                  <a:pt x="0" y="6371"/>
                </a:lnTo>
                <a:lnTo>
                  <a:pt x="660" y="6371"/>
                </a:lnTo>
                <a:cubicBezTo>
                  <a:pt x="1606" y="6371"/>
                  <a:pt x="1677" y="7442"/>
                  <a:pt x="3462" y="7442"/>
                </a:cubicBezTo>
                <a:lnTo>
                  <a:pt x="5853" y="7442"/>
                </a:lnTo>
                <a:cubicBezTo>
                  <a:pt x="6281" y="7442"/>
                  <a:pt x="6638" y="7085"/>
                  <a:pt x="6638" y="6639"/>
                </a:cubicBezTo>
                <a:cubicBezTo>
                  <a:pt x="6638" y="6443"/>
                  <a:pt x="6566" y="6247"/>
                  <a:pt x="6441" y="6122"/>
                </a:cubicBezTo>
                <a:lnTo>
                  <a:pt x="6513" y="6122"/>
                </a:lnTo>
                <a:cubicBezTo>
                  <a:pt x="6959" y="6122"/>
                  <a:pt x="7316" y="5765"/>
                  <a:pt x="7316" y="5319"/>
                </a:cubicBezTo>
                <a:cubicBezTo>
                  <a:pt x="7316" y="5105"/>
                  <a:pt x="7227" y="4908"/>
                  <a:pt x="7084" y="4766"/>
                </a:cubicBezTo>
                <a:cubicBezTo>
                  <a:pt x="7441" y="4694"/>
                  <a:pt x="7708" y="4355"/>
                  <a:pt x="7708" y="3981"/>
                </a:cubicBezTo>
                <a:cubicBezTo>
                  <a:pt x="7708" y="3552"/>
                  <a:pt x="7351" y="3195"/>
                  <a:pt x="6905" y="3195"/>
                </a:cubicBezTo>
                <a:lnTo>
                  <a:pt x="10492" y="3195"/>
                </a:lnTo>
                <a:cubicBezTo>
                  <a:pt x="10866" y="3195"/>
                  <a:pt x="11170" y="2892"/>
                  <a:pt x="11170" y="2535"/>
                </a:cubicBezTo>
                <a:cubicBezTo>
                  <a:pt x="11170" y="2161"/>
                  <a:pt x="10866" y="1857"/>
                  <a:pt x="10492" y="1857"/>
                </a:cubicBezTo>
                <a:lnTo>
                  <a:pt x="3926" y="1857"/>
                </a:lnTo>
                <a:lnTo>
                  <a:pt x="6388" y="1322"/>
                </a:lnTo>
                <a:cubicBezTo>
                  <a:pt x="6745" y="1233"/>
                  <a:pt x="6977" y="876"/>
                  <a:pt x="6888" y="519"/>
                </a:cubicBezTo>
                <a:cubicBezTo>
                  <a:pt x="6827" y="214"/>
                  <a:pt x="6544" y="0"/>
                  <a:pt x="62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4" name="Google Shape;1724;p25"/>
          <p:cNvSpPr/>
          <p:nvPr/>
        </p:nvSpPr>
        <p:spPr>
          <a:xfrm>
            <a:off x="4778123" y="4276036"/>
            <a:ext cx="299036" cy="305806"/>
          </a:xfrm>
          <a:custGeom>
            <a:rect b="b" l="l" r="r" t="t"/>
            <a:pathLst>
              <a:path extrusionOk="0" h="8566" w="9048">
                <a:moveTo>
                  <a:pt x="2265" y="0"/>
                </a:moveTo>
                <a:cubicBezTo>
                  <a:pt x="1059" y="0"/>
                  <a:pt x="1" y="1180"/>
                  <a:pt x="1" y="2321"/>
                </a:cubicBezTo>
                <a:cubicBezTo>
                  <a:pt x="1" y="5104"/>
                  <a:pt x="4533" y="8566"/>
                  <a:pt x="4533" y="8566"/>
                </a:cubicBezTo>
                <a:cubicBezTo>
                  <a:pt x="4533" y="8566"/>
                  <a:pt x="9047" y="5104"/>
                  <a:pt x="9047" y="2321"/>
                </a:cubicBezTo>
                <a:cubicBezTo>
                  <a:pt x="9047" y="1180"/>
                  <a:pt x="7996" y="0"/>
                  <a:pt x="6794" y="0"/>
                </a:cubicBezTo>
                <a:cubicBezTo>
                  <a:pt x="6023" y="0"/>
                  <a:pt x="5189" y="487"/>
                  <a:pt x="4533" y="1786"/>
                </a:cubicBezTo>
                <a:cubicBezTo>
                  <a:pt x="3877" y="487"/>
                  <a:pt x="3040" y="0"/>
                  <a:pt x="226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25" name="Google Shape;1725;p25"/>
          <p:cNvGrpSpPr/>
          <p:nvPr/>
        </p:nvGrpSpPr>
        <p:grpSpPr>
          <a:xfrm>
            <a:off x="5249652" y="4200810"/>
            <a:ext cx="352082" cy="332546"/>
            <a:chOff x="6435300" y="2742175"/>
            <a:chExt cx="266325" cy="232875"/>
          </a:xfrm>
        </p:grpSpPr>
        <p:sp>
          <p:nvSpPr>
            <p:cNvPr id="1726" name="Google Shape;1726;p25"/>
            <p:cNvSpPr/>
            <p:nvPr/>
          </p:nvSpPr>
          <p:spPr>
            <a:xfrm>
              <a:off x="6518275" y="2742175"/>
              <a:ext cx="183350" cy="232875"/>
            </a:xfrm>
            <a:custGeom>
              <a:rect b="b" l="l" r="r" t="t"/>
              <a:pathLst>
                <a:path extrusionOk="0" h="9315" w="7334">
                  <a:moveTo>
                    <a:pt x="3194" y="1"/>
                  </a:moveTo>
                  <a:cubicBezTo>
                    <a:pt x="2766" y="1"/>
                    <a:pt x="2392" y="375"/>
                    <a:pt x="2392" y="804"/>
                  </a:cubicBezTo>
                  <a:cubicBezTo>
                    <a:pt x="2392" y="2838"/>
                    <a:pt x="54" y="3962"/>
                    <a:pt x="1" y="3997"/>
                  </a:cubicBezTo>
                  <a:lnTo>
                    <a:pt x="1" y="8244"/>
                  </a:lnTo>
                  <a:cubicBezTo>
                    <a:pt x="946" y="8244"/>
                    <a:pt x="1018" y="9315"/>
                    <a:pt x="2802" y="9315"/>
                  </a:cubicBezTo>
                  <a:lnTo>
                    <a:pt x="5193" y="9315"/>
                  </a:lnTo>
                  <a:cubicBezTo>
                    <a:pt x="5639" y="9315"/>
                    <a:pt x="5996" y="8958"/>
                    <a:pt x="5996" y="8512"/>
                  </a:cubicBezTo>
                  <a:cubicBezTo>
                    <a:pt x="5996" y="8315"/>
                    <a:pt x="5924" y="8119"/>
                    <a:pt x="5782" y="7976"/>
                  </a:cubicBezTo>
                  <a:lnTo>
                    <a:pt x="5853" y="7976"/>
                  </a:lnTo>
                  <a:cubicBezTo>
                    <a:pt x="6299" y="7976"/>
                    <a:pt x="6656" y="7619"/>
                    <a:pt x="6656" y="7191"/>
                  </a:cubicBezTo>
                  <a:cubicBezTo>
                    <a:pt x="6656" y="6977"/>
                    <a:pt x="6585" y="6781"/>
                    <a:pt x="6442" y="6638"/>
                  </a:cubicBezTo>
                  <a:cubicBezTo>
                    <a:pt x="6799" y="6549"/>
                    <a:pt x="7066" y="6228"/>
                    <a:pt x="7066" y="5853"/>
                  </a:cubicBezTo>
                  <a:cubicBezTo>
                    <a:pt x="7066" y="5639"/>
                    <a:pt x="6959" y="5425"/>
                    <a:pt x="6817" y="5282"/>
                  </a:cubicBezTo>
                  <a:cubicBezTo>
                    <a:pt x="7120" y="5157"/>
                    <a:pt x="7334" y="4872"/>
                    <a:pt x="7334" y="4533"/>
                  </a:cubicBezTo>
                  <a:cubicBezTo>
                    <a:pt x="7334" y="4087"/>
                    <a:pt x="6959" y="3730"/>
                    <a:pt x="6531" y="3730"/>
                  </a:cubicBezTo>
                  <a:lnTo>
                    <a:pt x="3997" y="3730"/>
                  </a:lnTo>
                  <a:cubicBezTo>
                    <a:pt x="3783" y="3730"/>
                    <a:pt x="3623" y="3569"/>
                    <a:pt x="3605" y="3337"/>
                  </a:cubicBezTo>
                  <a:cubicBezTo>
                    <a:pt x="3623" y="3105"/>
                    <a:pt x="3997" y="2624"/>
                    <a:pt x="3997" y="804"/>
                  </a:cubicBezTo>
                  <a:cubicBezTo>
                    <a:pt x="3997" y="375"/>
                    <a:pt x="3641" y="1"/>
                    <a:pt x="3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25"/>
            <p:cNvSpPr/>
            <p:nvPr/>
          </p:nvSpPr>
          <p:spPr>
            <a:xfrm>
              <a:off x="6435300" y="2825150"/>
              <a:ext cx="62925" cy="140075"/>
            </a:xfrm>
            <a:custGeom>
              <a:rect b="b" l="l" r="r" t="t"/>
              <a:pathLst>
                <a:path extrusionOk="0" h="5603" w="2517">
                  <a:moveTo>
                    <a:pt x="1" y="0"/>
                  </a:moveTo>
                  <a:lnTo>
                    <a:pt x="1" y="5603"/>
                  </a:lnTo>
                  <a:lnTo>
                    <a:pt x="1999" y="5603"/>
                  </a:lnTo>
                  <a:cubicBezTo>
                    <a:pt x="2285" y="5603"/>
                    <a:pt x="2517" y="5371"/>
                    <a:pt x="2517" y="5068"/>
                  </a:cubicBezTo>
                  <a:lnTo>
                    <a:pt x="2517" y="536"/>
                  </a:lnTo>
                  <a:cubicBezTo>
                    <a:pt x="2517" y="250"/>
                    <a:pt x="2285" y="0"/>
                    <a:pt x="19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8" name="Google Shape;1728;p25"/>
          <p:cNvGrpSpPr/>
          <p:nvPr/>
        </p:nvGrpSpPr>
        <p:grpSpPr>
          <a:xfrm>
            <a:off x="6296590" y="4283748"/>
            <a:ext cx="333805" cy="360570"/>
            <a:chOff x="674800" y="2146225"/>
            <a:chExt cx="252500" cy="252500"/>
          </a:xfrm>
        </p:grpSpPr>
        <p:sp>
          <p:nvSpPr>
            <p:cNvPr id="1729" name="Google Shape;1729;p25"/>
            <p:cNvSpPr/>
            <p:nvPr/>
          </p:nvSpPr>
          <p:spPr>
            <a:xfrm>
              <a:off x="727900" y="22327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25"/>
            <p:cNvSpPr/>
            <p:nvPr/>
          </p:nvSpPr>
          <p:spPr>
            <a:xfrm>
              <a:off x="834500" y="22327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786" y="0"/>
                  </a:moveTo>
                  <a:cubicBezTo>
                    <a:pt x="357" y="0"/>
                    <a:pt x="1" y="357"/>
                    <a:pt x="1" y="803"/>
                  </a:cubicBezTo>
                  <a:cubicBezTo>
                    <a:pt x="1" y="1232"/>
                    <a:pt x="357" y="1588"/>
                    <a:pt x="786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25"/>
            <p:cNvSpPr/>
            <p:nvPr/>
          </p:nvSpPr>
          <p:spPr>
            <a:xfrm>
              <a:off x="734150" y="2315750"/>
              <a:ext cx="134275" cy="43275"/>
            </a:xfrm>
            <a:custGeom>
              <a:rect b="b" l="l" r="r" t="t"/>
              <a:pathLst>
                <a:path extrusionOk="0" h="1731" w="5371">
                  <a:moveTo>
                    <a:pt x="268" y="0"/>
                  </a:moveTo>
                  <a:cubicBezTo>
                    <a:pt x="125" y="0"/>
                    <a:pt x="0" y="125"/>
                    <a:pt x="0" y="268"/>
                  </a:cubicBezTo>
                  <a:cubicBezTo>
                    <a:pt x="0" y="321"/>
                    <a:pt x="18" y="375"/>
                    <a:pt x="54" y="428"/>
                  </a:cubicBezTo>
                  <a:cubicBezTo>
                    <a:pt x="660" y="1231"/>
                    <a:pt x="1606" y="1731"/>
                    <a:pt x="2676" y="1731"/>
                  </a:cubicBezTo>
                  <a:cubicBezTo>
                    <a:pt x="3765" y="1731"/>
                    <a:pt x="4710" y="1231"/>
                    <a:pt x="5317" y="428"/>
                  </a:cubicBezTo>
                  <a:cubicBezTo>
                    <a:pt x="5335" y="393"/>
                    <a:pt x="5371" y="339"/>
                    <a:pt x="5371" y="268"/>
                  </a:cubicBezTo>
                  <a:cubicBezTo>
                    <a:pt x="5371" y="125"/>
                    <a:pt x="5246" y="0"/>
                    <a:pt x="5103" y="0"/>
                  </a:cubicBezTo>
                  <a:cubicBezTo>
                    <a:pt x="4996" y="0"/>
                    <a:pt x="4925" y="36"/>
                    <a:pt x="4889" y="107"/>
                  </a:cubicBezTo>
                  <a:cubicBezTo>
                    <a:pt x="4389" y="767"/>
                    <a:pt x="3586" y="1196"/>
                    <a:pt x="2676" y="1196"/>
                  </a:cubicBezTo>
                  <a:cubicBezTo>
                    <a:pt x="1784" y="1196"/>
                    <a:pt x="999" y="767"/>
                    <a:pt x="482" y="107"/>
                  </a:cubicBezTo>
                  <a:cubicBezTo>
                    <a:pt x="410" y="36"/>
                    <a:pt x="33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25"/>
            <p:cNvSpPr/>
            <p:nvPr/>
          </p:nvSpPr>
          <p:spPr>
            <a:xfrm>
              <a:off x="674800" y="2146225"/>
              <a:ext cx="252500" cy="252500"/>
            </a:xfrm>
            <a:custGeom>
              <a:rect b="b" l="l" r="r" t="t"/>
              <a:pathLst>
                <a:path extrusionOk="0" h="10100" w="10100">
                  <a:moveTo>
                    <a:pt x="5050" y="536"/>
                  </a:moveTo>
                  <a:cubicBezTo>
                    <a:pt x="7548" y="536"/>
                    <a:pt x="9565" y="2570"/>
                    <a:pt x="9565" y="5050"/>
                  </a:cubicBezTo>
                  <a:cubicBezTo>
                    <a:pt x="9565" y="7548"/>
                    <a:pt x="7548" y="9565"/>
                    <a:pt x="5050" y="9565"/>
                  </a:cubicBezTo>
                  <a:cubicBezTo>
                    <a:pt x="2570" y="9565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67" y="1"/>
                    <a:pt x="1" y="2267"/>
                    <a:pt x="1" y="5050"/>
                  </a:cubicBezTo>
                  <a:cubicBezTo>
                    <a:pt x="1" y="7852"/>
                    <a:pt x="2267" y="10100"/>
                    <a:pt x="5050" y="10100"/>
                  </a:cubicBezTo>
                  <a:cubicBezTo>
                    <a:pt x="7834" y="10100"/>
                    <a:pt x="10100" y="7852"/>
                    <a:pt x="10100" y="5050"/>
                  </a:cubicBezTo>
                  <a:cubicBezTo>
                    <a:pt x="10100" y="2267"/>
                    <a:pt x="7834" y="1"/>
                    <a:pt x="5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3" name="Google Shape;1733;p25"/>
          <p:cNvGrpSpPr/>
          <p:nvPr/>
        </p:nvGrpSpPr>
        <p:grpSpPr>
          <a:xfrm>
            <a:off x="6823641" y="4295781"/>
            <a:ext cx="333805" cy="360570"/>
            <a:chOff x="2164225" y="2146225"/>
            <a:chExt cx="252500" cy="252500"/>
          </a:xfrm>
        </p:grpSpPr>
        <p:sp>
          <p:nvSpPr>
            <p:cNvPr id="1734" name="Google Shape;1734;p25"/>
            <p:cNvSpPr/>
            <p:nvPr/>
          </p:nvSpPr>
          <p:spPr>
            <a:xfrm>
              <a:off x="2223100" y="2305925"/>
              <a:ext cx="134750" cy="43300"/>
            </a:xfrm>
            <a:custGeom>
              <a:rect b="b" l="l" r="r" t="t"/>
              <a:pathLst>
                <a:path extrusionOk="0" h="1732" w="5390">
                  <a:moveTo>
                    <a:pt x="2695" y="1"/>
                  </a:moveTo>
                  <a:cubicBezTo>
                    <a:pt x="1624" y="1"/>
                    <a:pt x="679" y="518"/>
                    <a:pt x="72" y="1303"/>
                  </a:cubicBezTo>
                  <a:cubicBezTo>
                    <a:pt x="36" y="1339"/>
                    <a:pt x="1" y="1392"/>
                    <a:pt x="1" y="1464"/>
                  </a:cubicBezTo>
                  <a:cubicBezTo>
                    <a:pt x="1" y="1606"/>
                    <a:pt x="126" y="1731"/>
                    <a:pt x="268" y="1731"/>
                  </a:cubicBezTo>
                  <a:cubicBezTo>
                    <a:pt x="358" y="1731"/>
                    <a:pt x="447" y="1696"/>
                    <a:pt x="483" y="1624"/>
                  </a:cubicBezTo>
                  <a:cubicBezTo>
                    <a:pt x="1000" y="964"/>
                    <a:pt x="1785" y="536"/>
                    <a:pt x="2695" y="536"/>
                  </a:cubicBezTo>
                  <a:cubicBezTo>
                    <a:pt x="3587" y="536"/>
                    <a:pt x="4390" y="964"/>
                    <a:pt x="4908" y="1624"/>
                  </a:cubicBezTo>
                  <a:cubicBezTo>
                    <a:pt x="4943" y="1696"/>
                    <a:pt x="5032" y="1731"/>
                    <a:pt x="5122" y="1731"/>
                  </a:cubicBezTo>
                  <a:cubicBezTo>
                    <a:pt x="5264" y="1731"/>
                    <a:pt x="5389" y="1606"/>
                    <a:pt x="5389" y="1464"/>
                  </a:cubicBezTo>
                  <a:cubicBezTo>
                    <a:pt x="5389" y="1410"/>
                    <a:pt x="5371" y="1357"/>
                    <a:pt x="5318" y="1303"/>
                  </a:cubicBezTo>
                  <a:cubicBezTo>
                    <a:pt x="4711" y="518"/>
                    <a:pt x="3766" y="1"/>
                    <a:pt x="26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25"/>
            <p:cNvSpPr/>
            <p:nvPr/>
          </p:nvSpPr>
          <p:spPr>
            <a:xfrm>
              <a:off x="2323475" y="2232775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803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25"/>
            <p:cNvSpPr/>
            <p:nvPr/>
          </p:nvSpPr>
          <p:spPr>
            <a:xfrm>
              <a:off x="2217300" y="2232775"/>
              <a:ext cx="39725" cy="39725"/>
            </a:xfrm>
            <a:custGeom>
              <a:rect b="b" l="l" r="r" t="t"/>
              <a:pathLst>
                <a:path extrusionOk="0" h="1589" w="1589">
                  <a:moveTo>
                    <a:pt x="804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32" y="1588"/>
                    <a:pt x="1589" y="1232"/>
                    <a:pt x="1589" y="803"/>
                  </a:cubicBezTo>
                  <a:cubicBezTo>
                    <a:pt x="1589" y="357"/>
                    <a:pt x="1232" y="0"/>
                    <a:pt x="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25"/>
            <p:cNvSpPr/>
            <p:nvPr/>
          </p:nvSpPr>
          <p:spPr>
            <a:xfrm>
              <a:off x="2164225" y="2146225"/>
              <a:ext cx="252500" cy="252500"/>
            </a:xfrm>
            <a:custGeom>
              <a:rect b="b" l="l" r="r" t="t"/>
              <a:pathLst>
                <a:path extrusionOk="0" h="10100" w="10100">
                  <a:moveTo>
                    <a:pt x="5050" y="536"/>
                  </a:moveTo>
                  <a:cubicBezTo>
                    <a:pt x="7530" y="536"/>
                    <a:pt x="9564" y="2570"/>
                    <a:pt x="9564" y="5050"/>
                  </a:cubicBezTo>
                  <a:cubicBezTo>
                    <a:pt x="9564" y="7548"/>
                    <a:pt x="7530" y="9565"/>
                    <a:pt x="5050" y="9565"/>
                  </a:cubicBezTo>
                  <a:cubicBezTo>
                    <a:pt x="2552" y="9565"/>
                    <a:pt x="518" y="7548"/>
                    <a:pt x="518" y="5050"/>
                  </a:cubicBezTo>
                  <a:cubicBezTo>
                    <a:pt x="518" y="2570"/>
                    <a:pt x="2552" y="536"/>
                    <a:pt x="5050" y="536"/>
                  </a:cubicBezTo>
                  <a:close/>
                  <a:moveTo>
                    <a:pt x="5050" y="1"/>
                  </a:moveTo>
                  <a:cubicBezTo>
                    <a:pt x="2249" y="1"/>
                    <a:pt x="1" y="2267"/>
                    <a:pt x="1" y="5050"/>
                  </a:cubicBezTo>
                  <a:cubicBezTo>
                    <a:pt x="1" y="7852"/>
                    <a:pt x="2249" y="10100"/>
                    <a:pt x="5050" y="10100"/>
                  </a:cubicBezTo>
                  <a:cubicBezTo>
                    <a:pt x="7833" y="10100"/>
                    <a:pt x="10099" y="7852"/>
                    <a:pt x="10099" y="5050"/>
                  </a:cubicBezTo>
                  <a:cubicBezTo>
                    <a:pt x="10099" y="2267"/>
                    <a:pt x="7833" y="1"/>
                    <a:pt x="505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8" name="Google Shape;1738;p25"/>
          <p:cNvGrpSpPr/>
          <p:nvPr/>
        </p:nvGrpSpPr>
        <p:grpSpPr>
          <a:xfrm>
            <a:off x="5769551" y="4295576"/>
            <a:ext cx="334400" cy="361213"/>
            <a:chOff x="689975" y="1737200"/>
            <a:chExt cx="252950" cy="252950"/>
          </a:xfrm>
        </p:grpSpPr>
        <p:sp>
          <p:nvSpPr>
            <p:cNvPr id="1739" name="Google Shape;1739;p25"/>
            <p:cNvSpPr/>
            <p:nvPr/>
          </p:nvSpPr>
          <p:spPr>
            <a:xfrm>
              <a:off x="779200" y="1907050"/>
              <a:ext cx="79850" cy="26875"/>
            </a:xfrm>
            <a:custGeom>
              <a:rect b="b" l="l" r="r" t="t"/>
              <a:pathLst>
                <a:path extrusionOk="0" h="1075" w="3194">
                  <a:moveTo>
                    <a:pt x="2060" y="0"/>
                  </a:moveTo>
                  <a:cubicBezTo>
                    <a:pt x="898" y="0"/>
                    <a:pt x="168" y="564"/>
                    <a:pt x="125" y="593"/>
                  </a:cubicBezTo>
                  <a:cubicBezTo>
                    <a:pt x="0" y="700"/>
                    <a:pt x="0" y="861"/>
                    <a:pt x="72" y="968"/>
                  </a:cubicBezTo>
                  <a:cubicBezTo>
                    <a:pt x="125" y="1039"/>
                    <a:pt x="196" y="1075"/>
                    <a:pt x="286" y="1075"/>
                  </a:cubicBezTo>
                  <a:cubicBezTo>
                    <a:pt x="339" y="1075"/>
                    <a:pt x="393" y="1057"/>
                    <a:pt x="446" y="1021"/>
                  </a:cubicBezTo>
                  <a:cubicBezTo>
                    <a:pt x="461" y="1007"/>
                    <a:pt x="1070" y="538"/>
                    <a:pt x="2057" y="538"/>
                  </a:cubicBezTo>
                  <a:cubicBezTo>
                    <a:pt x="2291" y="538"/>
                    <a:pt x="2546" y="564"/>
                    <a:pt x="2819" y="629"/>
                  </a:cubicBezTo>
                  <a:cubicBezTo>
                    <a:pt x="2843" y="634"/>
                    <a:pt x="2867" y="637"/>
                    <a:pt x="2890" y="637"/>
                  </a:cubicBezTo>
                  <a:cubicBezTo>
                    <a:pt x="3020" y="637"/>
                    <a:pt x="3125" y="554"/>
                    <a:pt x="3140" y="433"/>
                  </a:cubicBezTo>
                  <a:cubicBezTo>
                    <a:pt x="3194" y="272"/>
                    <a:pt x="3105" y="129"/>
                    <a:pt x="2962" y="111"/>
                  </a:cubicBezTo>
                  <a:cubicBezTo>
                    <a:pt x="2639" y="32"/>
                    <a:pt x="2337" y="0"/>
                    <a:pt x="20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25"/>
            <p:cNvSpPr/>
            <p:nvPr/>
          </p:nvSpPr>
          <p:spPr>
            <a:xfrm>
              <a:off x="743050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0"/>
                  </a:moveTo>
                  <a:cubicBezTo>
                    <a:pt x="358" y="0"/>
                    <a:pt x="1" y="357"/>
                    <a:pt x="1" y="785"/>
                  </a:cubicBezTo>
                  <a:cubicBezTo>
                    <a:pt x="1" y="1232"/>
                    <a:pt x="358" y="1588"/>
                    <a:pt x="804" y="1588"/>
                  </a:cubicBezTo>
                  <a:cubicBezTo>
                    <a:pt x="1250" y="1588"/>
                    <a:pt x="1607" y="1232"/>
                    <a:pt x="1607" y="785"/>
                  </a:cubicBezTo>
                  <a:cubicBezTo>
                    <a:pt x="1607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25"/>
            <p:cNvSpPr/>
            <p:nvPr/>
          </p:nvSpPr>
          <p:spPr>
            <a:xfrm>
              <a:off x="739925" y="1799600"/>
              <a:ext cx="46875" cy="16575"/>
            </a:xfrm>
            <a:custGeom>
              <a:rect b="b" l="l" r="r" t="t"/>
              <a:pathLst>
                <a:path extrusionOk="0" h="663" w="1875">
                  <a:moveTo>
                    <a:pt x="1602" y="0"/>
                  </a:moveTo>
                  <a:cubicBezTo>
                    <a:pt x="1592" y="0"/>
                    <a:pt x="1582" y="1"/>
                    <a:pt x="1571" y="2"/>
                  </a:cubicBezTo>
                  <a:lnTo>
                    <a:pt x="233" y="145"/>
                  </a:lnTo>
                  <a:cubicBezTo>
                    <a:pt x="108" y="145"/>
                    <a:pt x="1" y="270"/>
                    <a:pt x="1" y="430"/>
                  </a:cubicBezTo>
                  <a:cubicBezTo>
                    <a:pt x="19" y="555"/>
                    <a:pt x="126" y="662"/>
                    <a:pt x="269" y="662"/>
                  </a:cubicBezTo>
                  <a:lnTo>
                    <a:pt x="304" y="662"/>
                  </a:lnTo>
                  <a:lnTo>
                    <a:pt x="1625" y="537"/>
                  </a:lnTo>
                  <a:cubicBezTo>
                    <a:pt x="1767" y="520"/>
                    <a:pt x="1874" y="377"/>
                    <a:pt x="1857" y="234"/>
                  </a:cubicBezTo>
                  <a:cubicBezTo>
                    <a:pt x="1857" y="102"/>
                    <a:pt x="1734" y="0"/>
                    <a:pt x="16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25"/>
            <p:cNvSpPr/>
            <p:nvPr/>
          </p:nvSpPr>
          <p:spPr>
            <a:xfrm>
              <a:off x="849675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25"/>
            <p:cNvSpPr/>
            <p:nvPr/>
          </p:nvSpPr>
          <p:spPr>
            <a:xfrm>
              <a:off x="846100" y="1799600"/>
              <a:ext cx="47300" cy="16575"/>
            </a:xfrm>
            <a:custGeom>
              <a:rect b="b" l="l" r="r" t="t"/>
              <a:pathLst>
                <a:path extrusionOk="0" h="663" w="1892">
                  <a:moveTo>
                    <a:pt x="273" y="0"/>
                  </a:moveTo>
                  <a:cubicBezTo>
                    <a:pt x="143" y="0"/>
                    <a:pt x="35" y="102"/>
                    <a:pt x="18" y="234"/>
                  </a:cubicBezTo>
                  <a:cubicBezTo>
                    <a:pt x="1" y="377"/>
                    <a:pt x="108" y="520"/>
                    <a:pt x="250" y="537"/>
                  </a:cubicBezTo>
                  <a:lnTo>
                    <a:pt x="1589" y="662"/>
                  </a:lnTo>
                  <a:lnTo>
                    <a:pt x="1606" y="662"/>
                  </a:lnTo>
                  <a:cubicBezTo>
                    <a:pt x="1749" y="662"/>
                    <a:pt x="1874" y="555"/>
                    <a:pt x="1874" y="430"/>
                  </a:cubicBezTo>
                  <a:cubicBezTo>
                    <a:pt x="1892" y="270"/>
                    <a:pt x="1785" y="145"/>
                    <a:pt x="1642" y="145"/>
                  </a:cubicBezTo>
                  <a:lnTo>
                    <a:pt x="304" y="2"/>
                  </a:lnTo>
                  <a:cubicBezTo>
                    <a:pt x="293" y="1"/>
                    <a:pt x="283" y="0"/>
                    <a:pt x="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25"/>
            <p:cNvSpPr/>
            <p:nvPr/>
          </p:nvSpPr>
          <p:spPr>
            <a:xfrm>
              <a:off x="689975" y="1737200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068" y="536"/>
                  </a:moveTo>
                  <a:cubicBezTo>
                    <a:pt x="7548" y="536"/>
                    <a:pt x="9582" y="2570"/>
                    <a:pt x="9582" y="5068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68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7" y="0"/>
                    <a:pt x="1" y="2266"/>
                    <a:pt x="1" y="5068"/>
                  </a:cubicBezTo>
                  <a:cubicBezTo>
                    <a:pt x="1" y="7851"/>
                    <a:pt x="2267" y="10117"/>
                    <a:pt x="5068" y="10117"/>
                  </a:cubicBezTo>
                  <a:cubicBezTo>
                    <a:pt x="7851" y="10117"/>
                    <a:pt x="10117" y="7851"/>
                    <a:pt x="10117" y="5068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45" name="Google Shape;1745;p25"/>
          <p:cNvGrpSpPr/>
          <p:nvPr/>
        </p:nvGrpSpPr>
        <p:grpSpPr>
          <a:xfrm>
            <a:off x="7350412" y="4284970"/>
            <a:ext cx="334400" cy="360570"/>
            <a:chOff x="2961350" y="1740750"/>
            <a:chExt cx="252950" cy="252500"/>
          </a:xfrm>
        </p:grpSpPr>
        <p:sp>
          <p:nvSpPr>
            <p:cNvPr id="1746" name="Google Shape;1746;p25"/>
            <p:cNvSpPr/>
            <p:nvPr/>
          </p:nvSpPr>
          <p:spPr>
            <a:xfrm>
              <a:off x="3014425" y="1833100"/>
              <a:ext cx="40175" cy="39725"/>
            </a:xfrm>
            <a:custGeom>
              <a:rect b="b" l="l" r="r" t="t"/>
              <a:pathLst>
                <a:path extrusionOk="0" h="1589" w="1607">
                  <a:moveTo>
                    <a:pt x="804" y="0"/>
                  </a:moveTo>
                  <a:cubicBezTo>
                    <a:pt x="357" y="0"/>
                    <a:pt x="1" y="357"/>
                    <a:pt x="1" y="785"/>
                  </a:cubicBezTo>
                  <a:cubicBezTo>
                    <a:pt x="1" y="1232"/>
                    <a:pt x="357" y="1588"/>
                    <a:pt x="804" y="1588"/>
                  </a:cubicBezTo>
                  <a:cubicBezTo>
                    <a:pt x="1250" y="1588"/>
                    <a:pt x="1606" y="1232"/>
                    <a:pt x="1606" y="785"/>
                  </a:cubicBezTo>
                  <a:cubicBezTo>
                    <a:pt x="1606" y="357"/>
                    <a:pt x="1250" y="0"/>
                    <a:pt x="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25"/>
            <p:cNvSpPr/>
            <p:nvPr/>
          </p:nvSpPr>
          <p:spPr>
            <a:xfrm>
              <a:off x="3010850" y="1792950"/>
              <a:ext cx="58025" cy="28125"/>
            </a:xfrm>
            <a:custGeom>
              <a:rect b="b" l="l" r="r" t="t"/>
              <a:pathLst>
                <a:path extrusionOk="0" h="1125" w="2321">
                  <a:moveTo>
                    <a:pt x="2019" y="0"/>
                  </a:moveTo>
                  <a:cubicBezTo>
                    <a:pt x="1944" y="0"/>
                    <a:pt x="1869" y="32"/>
                    <a:pt x="1821" y="90"/>
                  </a:cubicBezTo>
                  <a:cubicBezTo>
                    <a:pt x="1458" y="496"/>
                    <a:pt x="1024" y="582"/>
                    <a:pt x="727" y="582"/>
                  </a:cubicBezTo>
                  <a:cubicBezTo>
                    <a:pt x="528" y="582"/>
                    <a:pt x="390" y="543"/>
                    <a:pt x="376" y="536"/>
                  </a:cubicBezTo>
                  <a:cubicBezTo>
                    <a:pt x="352" y="531"/>
                    <a:pt x="328" y="528"/>
                    <a:pt x="305" y="528"/>
                  </a:cubicBezTo>
                  <a:cubicBezTo>
                    <a:pt x="175" y="528"/>
                    <a:pt x="67" y="611"/>
                    <a:pt x="37" y="732"/>
                  </a:cubicBezTo>
                  <a:cubicBezTo>
                    <a:pt x="1" y="875"/>
                    <a:pt x="72" y="1018"/>
                    <a:pt x="215" y="1071"/>
                  </a:cubicBezTo>
                  <a:cubicBezTo>
                    <a:pt x="217" y="1069"/>
                    <a:pt x="221" y="1068"/>
                    <a:pt x="227" y="1068"/>
                  </a:cubicBezTo>
                  <a:cubicBezTo>
                    <a:pt x="278" y="1068"/>
                    <a:pt x="463" y="1125"/>
                    <a:pt x="732" y="1125"/>
                  </a:cubicBezTo>
                  <a:cubicBezTo>
                    <a:pt x="1143" y="1125"/>
                    <a:pt x="1732" y="1000"/>
                    <a:pt x="2213" y="429"/>
                  </a:cubicBezTo>
                  <a:cubicBezTo>
                    <a:pt x="2320" y="340"/>
                    <a:pt x="2303" y="161"/>
                    <a:pt x="2196" y="72"/>
                  </a:cubicBezTo>
                  <a:cubicBezTo>
                    <a:pt x="2146" y="23"/>
                    <a:pt x="2082" y="0"/>
                    <a:pt x="20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25"/>
            <p:cNvSpPr/>
            <p:nvPr/>
          </p:nvSpPr>
          <p:spPr>
            <a:xfrm>
              <a:off x="3034500" y="1908025"/>
              <a:ext cx="106625" cy="32150"/>
            </a:xfrm>
            <a:custGeom>
              <a:rect b="b" l="l" r="r" t="t"/>
              <a:pathLst>
                <a:path extrusionOk="0" h="1286" w="4265">
                  <a:moveTo>
                    <a:pt x="2142" y="1"/>
                  </a:moveTo>
                  <a:cubicBezTo>
                    <a:pt x="1196" y="1"/>
                    <a:pt x="411" y="536"/>
                    <a:pt x="1" y="1286"/>
                  </a:cubicBezTo>
                  <a:cubicBezTo>
                    <a:pt x="643" y="964"/>
                    <a:pt x="1374" y="804"/>
                    <a:pt x="2142" y="804"/>
                  </a:cubicBezTo>
                  <a:cubicBezTo>
                    <a:pt x="2909" y="804"/>
                    <a:pt x="3623" y="982"/>
                    <a:pt x="4265" y="1286"/>
                  </a:cubicBezTo>
                  <a:cubicBezTo>
                    <a:pt x="3872" y="518"/>
                    <a:pt x="3069" y="1"/>
                    <a:pt x="214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25"/>
            <p:cNvSpPr/>
            <p:nvPr/>
          </p:nvSpPr>
          <p:spPr>
            <a:xfrm>
              <a:off x="3107200" y="1792675"/>
              <a:ext cx="58025" cy="27950"/>
            </a:xfrm>
            <a:custGeom>
              <a:rect b="b" l="l" r="r" t="t"/>
              <a:pathLst>
                <a:path extrusionOk="0" h="1118" w="2321">
                  <a:moveTo>
                    <a:pt x="302" y="0"/>
                  </a:moveTo>
                  <a:cubicBezTo>
                    <a:pt x="240" y="0"/>
                    <a:pt x="177" y="23"/>
                    <a:pt x="126" y="65"/>
                  </a:cubicBezTo>
                  <a:cubicBezTo>
                    <a:pt x="19" y="154"/>
                    <a:pt x="1" y="333"/>
                    <a:pt x="90" y="440"/>
                  </a:cubicBezTo>
                  <a:cubicBezTo>
                    <a:pt x="572" y="993"/>
                    <a:pt x="1179" y="1118"/>
                    <a:pt x="1589" y="1118"/>
                  </a:cubicBezTo>
                  <a:cubicBezTo>
                    <a:pt x="1874" y="1118"/>
                    <a:pt x="2071" y="1064"/>
                    <a:pt x="2106" y="1046"/>
                  </a:cubicBezTo>
                  <a:cubicBezTo>
                    <a:pt x="2231" y="1029"/>
                    <a:pt x="2320" y="886"/>
                    <a:pt x="2285" y="725"/>
                  </a:cubicBezTo>
                  <a:cubicBezTo>
                    <a:pt x="2240" y="607"/>
                    <a:pt x="2135" y="538"/>
                    <a:pt x="2019" y="538"/>
                  </a:cubicBezTo>
                  <a:cubicBezTo>
                    <a:pt x="1995" y="538"/>
                    <a:pt x="1970" y="541"/>
                    <a:pt x="1946" y="547"/>
                  </a:cubicBezTo>
                  <a:cubicBezTo>
                    <a:pt x="1931" y="547"/>
                    <a:pt x="1792" y="584"/>
                    <a:pt x="1590" y="584"/>
                  </a:cubicBezTo>
                  <a:cubicBezTo>
                    <a:pt x="1288" y="584"/>
                    <a:pt x="847" y="500"/>
                    <a:pt x="483" y="83"/>
                  </a:cubicBezTo>
                  <a:cubicBezTo>
                    <a:pt x="436" y="27"/>
                    <a:pt x="370" y="0"/>
                    <a:pt x="3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25"/>
            <p:cNvSpPr/>
            <p:nvPr/>
          </p:nvSpPr>
          <p:spPr>
            <a:xfrm>
              <a:off x="3121050" y="1833100"/>
              <a:ext cx="40150" cy="39725"/>
            </a:xfrm>
            <a:custGeom>
              <a:rect b="b" l="l" r="r" t="t"/>
              <a:pathLst>
                <a:path extrusionOk="0" h="1589" w="1606">
                  <a:moveTo>
                    <a:pt x="803" y="0"/>
                  </a:moveTo>
                  <a:cubicBezTo>
                    <a:pt x="357" y="0"/>
                    <a:pt x="0" y="357"/>
                    <a:pt x="0" y="785"/>
                  </a:cubicBezTo>
                  <a:cubicBezTo>
                    <a:pt x="0" y="1232"/>
                    <a:pt x="357" y="1588"/>
                    <a:pt x="803" y="1588"/>
                  </a:cubicBezTo>
                  <a:cubicBezTo>
                    <a:pt x="1249" y="1588"/>
                    <a:pt x="1606" y="1232"/>
                    <a:pt x="1606" y="785"/>
                  </a:cubicBezTo>
                  <a:cubicBezTo>
                    <a:pt x="1606" y="357"/>
                    <a:pt x="1249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25"/>
            <p:cNvSpPr/>
            <p:nvPr/>
          </p:nvSpPr>
          <p:spPr>
            <a:xfrm>
              <a:off x="2961350" y="1740750"/>
              <a:ext cx="252950" cy="252500"/>
            </a:xfrm>
            <a:custGeom>
              <a:rect b="b" l="l" r="r" t="t"/>
              <a:pathLst>
                <a:path extrusionOk="0" h="10100" w="10118">
                  <a:moveTo>
                    <a:pt x="5068" y="536"/>
                  </a:moveTo>
                  <a:cubicBezTo>
                    <a:pt x="7548" y="536"/>
                    <a:pt x="9582" y="2570"/>
                    <a:pt x="9582" y="5050"/>
                  </a:cubicBezTo>
                  <a:cubicBezTo>
                    <a:pt x="9582" y="7548"/>
                    <a:pt x="7548" y="9582"/>
                    <a:pt x="5068" y="9582"/>
                  </a:cubicBezTo>
                  <a:cubicBezTo>
                    <a:pt x="2570" y="9582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1"/>
                  </a:moveTo>
                  <a:cubicBezTo>
                    <a:pt x="2266" y="1"/>
                    <a:pt x="0" y="2249"/>
                    <a:pt x="0" y="5050"/>
                  </a:cubicBezTo>
                  <a:cubicBezTo>
                    <a:pt x="0" y="7852"/>
                    <a:pt x="2266" y="10100"/>
                    <a:pt x="5068" y="10100"/>
                  </a:cubicBezTo>
                  <a:cubicBezTo>
                    <a:pt x="7851" y="10100"/>
                    <a:pt x="10117" y="7852"/>
                    <a:pt x="10117" y="5050"/>
                  </a:cubicBezTo>
                  <a:cubicBezTo>
                    <a:pt x="10117" y="2249"/>
                    <a:pt x="7851" y="1"/>
                    <a:pt x="50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52" name="Google Shape;1752;p25"/>
          <p:cNvSpPr/>
          <p:nvPr/>
        </p:nvSpPr>
        <p:spPr>
          <a:xfrm>
            <a:off x="7908080" y="4315617"/>
            <a:ext cx="333026" cy="359933"/>
          </a:xfrm>
          <a:custGeom>
            <a:rect b="b" l="l" r="r" t="t"/>
            <a:pathLst>
              <a:path extrusionOk="0" h="4202" w="5728">
                <a:moveTo>
                  <a:pt x="1858" y="1"/>
                </a:moveTo>
                <a:cubicBezTo>
                  <a:pt x="1840" y="1"/>
                  <a:pt x="1821" y="3"/>
                  <a:pt x="1803" y="9"/>
                </a:cubicBezTo>
                <a:cubicBezTo>
                  <a:pt x="1713" y="9"/>
                  <a:pt x="1660" y="80"/>
                  <a:pt x="1606" y="169"/>
                </a:cubicBezTo>
                <a:lnTo>
                  <a:pt x="1035" y="1828"/>
                </a:lnTo>
                <a:lnTo>
                  <a:pt x="0" y="1828"/>
                </a:lnTo>
                <a:lnTo>
                  <a:pt x="0" y="2364"/>
                </a:lnTo>
                <a:lnTo>
                  <a:pt x="1214" y="2364"/>
                </a:lnTo>
                <a:cubicBezTo>
                  <a:pt x="1321" y="2364"/>
                  <a:pt x="1410" y="2275"/>
                  <a:pt x="1446" y="2167"/>
                </a:cubicBezTo>
                <a:lnTo>
                  <a:pt x="1767" y="1168"/>
                </a:lnTo>
                <a:lnTo>
                  <a:pt x="2302" y="4023"/>
                </a:lnTo>
                <a:cubicBezTo>
                  <a:pt x="2320" y="4130"/>
                  <a:pt x="2409" y="4202"/>
                  <a:pt x="2516" y="4202"/>
                </a:cubicBezTo>
                <a:lnTo>
                  <a:pt x="2552" y="4202"/>
                </a:lnTo>
                <a:cubicBezTo>
                  <a:pt x="2641" y="4202"/>
                  <a:pt x="2730" y="4148"/>
                  <a:pt x="2766" y="4059"/>
                </a:cubicBezTo>
                <a:lnTo>
                  <a:pt x="3622" y="1828"/>
                </a:lnTo>
                <a:lnTo>
                  <a:pt x="3962" y="3024"/>
                </a:lnTo>
                <a:cubicBezTo>
                  <a:pt x="3991" y="3127"/>
                  <a:pt x="4081" y="3194"/>
                  <a:pt x="4182" y="3194"/>
                </a:cubicBezTo>
                <a:cubicBezTo>
                  <a:pt x="4203" y="3194"/>
                  <a:pt x="4225" y="3191"/>
                  <a:pt x="4247" y="3184"/>
                </a:cubicBezTo>
                <a:cubicBezTo>
                  <a:pt x="4301" y="3167"/>
                  <a:pt x="4336" y="3149"/>
                  <a:pt x="4372" y="3113"/>
                </a:cubicBezTo>
                <a:lnTo>
                  <a:pt x="5086" y="2364"/>
                </a:lnTo>
                <a:lnTo>
                  <a:pt x="5728" y="2364"/>
                </a:lnTo>
                <a:lnTo>
                  <a:pt x="5728" y="1828"/>
                </a:lnTo>
                <a:lnTo>
                  <a:pt x="4961" y="1828"/>
                </a:lnTo>
                <a:cubicBezTo>
                  <a:pt x="4889" y="1846"/>
                  <a:pt x="4836" y="1900"/>
                  <a:pt x="4782" y="1936"/>
                </a:cubicBezTo>
                <a:lnTo>
                  <a:pt x="4283" y="2489"/>
                </a:lnTo>
                <a:lnTo>
                  <a:pt x="3854" y="1008"/>
                </a:lnTo>
                <a:cubicBezTo>
                  <a:pt x="3824" y="917"/>
                  <a:pt x="3730" y="839"/>
                  <a:pt x="3626" y="839"/>
                </a:cubicBezTo>
                <a:cubicBezTo>
                  <a:pt x="3607" y="839"/>
                  <a:pt x="3588" y="842"/>
                  <a:pt x="3569" y="847"/>
                </a:cubicBezTo>
                <a:cubicBezTo>
                  <a:pt x="3498" y="883"/>
                  <a:pt x="3426" y="918"/>
                  <a:pt x="3408" y="1008"/>
                </a:cubicBezTo>
                <a:lnTo>
                  <a:pt x="2605" y="3113"/>
                </a:lnTo>
                <a:lnTo>
                  <a:pt x="2070" y="187"/>
                </a:lnTo>
                <a:cubicBezTo>
                  <a:pt x="2040" y="81"/>
                  <a:pt x="1958" y="1"/>
                  <a:pt x="185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grpSp>
        <p:nvGrpSpPr>
          <p:cNvPr id="1753" name="Google Shape;1753;p25"/>
          <p:cNvGrpSpPr/>
          <p:nvPr/>
        </p:nvGrpSpPr>
        <p:grpSpPr>
          <a:xfrm>
            <a:off x="8434446" y="4230728"/>
            <a:ext cx="271902" cy="394342"/>
            <a:chOff x="4026550" y="3640100"/>
            <a:chExt cx="205675" cy="276150"/>
          </a:xfrm>
        </p:grpSpPr>
        <p:sp>
          <p:nvSpPr>
            <p:cNvPr id="1754" name="Google Shape;1754;p25"/>
            <p:cNvSpPr/>
            <p:nvPr/>
          </p:nvSpPr>
          <p:spPr>
            <a:xfrm>
              <a:off x="4119325" y="3640100"/>
              <a:ext cx="20100" cy="29925"/>
            </a:xfrm>
            <a:custGeom>
              <a:rect b="b" l="l" r="r" t="t"/>
              <a:pathLst>
                <a:path extrusionOk="0" h="1197" w="804">
                  <a:moveTo>
                    <a:pt x="411" y="1"/>
                  </a:moveTo>
                  <a:cubicBezTo>
                    <a:pt x="179" y="1"/>
                    <a:pt x="465" y="269"/>
                    <a:pt x="144" y="536"/>
                  </a:cubicBezTo>
                  <a:cubicBezTo>
                    <a:pt x="126" y="554"/>
                    <a:pt x="126" y="554"/>
                    <a:pt x="108" y="572"/>
                  </a:cubicBezTo>
                  <a:cubicBezTo>
                    <a:pt x="54" y="625"/>
                    <a:pt x="1" y="697"/>
                    <a:pt x="1" y="804"/>
                  </a:cubicBezTo>
                  <a:cubicBezTo>
                    <a:pt x="1" y="1036"/>
                    <a:pt x="179" y="1196"/>
                    <a:pt x="411" y="1196"/>
                  </a:cubicBezTo>
                  <a:cubicBezTo>
                    <a:pt x="643" y="1196"/>
                    <a:pt x="804" y="1036"/>
                    <a:pt x="804" y="804"/>
                  </a:cubicBezTo>
                  <a:cubicBezTo>
                    <a:pt x="804" y="572"/>
                    <a:pt x="643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25"/>
            <p:cNvSpPr/>
            <p:nvPr/>
          </p:nvSpPr>
          <p:spPr>
            <a:xfrm>
              <a:off x="4086325" y="3656625"/>
              <a:ext cx="19650" cy="29900"/>
            </a:xfrm>
            <a:custGeom>
              <a:rect b="b" l="l" r="r" t="t"/>
              <a:pathLst>
                <a:path extrusionOk="0" h="1196" w="786">
                  <a:moveTo>
                    <a:pt x="393" y="0"/>
                  </a:moveTo>
                  <a:cubicBezTo>
                    <a:pt x="161" y="0"/>
                    <a:pt x="447" y="268"/>
                    <a:pt x="125" y="535"/>
                  </a:cubicBezTo>
                  <a:cubicBezTo>
                    <a:pt x="125" y="553"/>
                    <a:pt x="125" y="553"/>
                    <a:pt x="108" y="571"/>
                  </a:cubicBezTo>
                  <a:cubicBezTo>
                    <a:pt x="54" y="642"/>
                    <a:pt x="1" y="696"/>
                    <a:pt x="1" y="803"/>
                  </a:cubicBezTo>
                  <a:cubicBezTo>
                    <a:pt x="1" y="1035"/>
                    <a:pt x="161" y="1196"/>
                    <a:pt x="393" y="1196"/>
                  </a:cubicBezTo>
                  <a:cubicBezTo>
                    <a:pt x="625" y="1196"/>
                    <a:pt x="786" y="1035"/>
                    <a:pt x="786" y="803"/>
                  </a:cubicBezTo>
                  <a:cubicBezTo>
                    <a:pt x="786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25"/>
            <p:cNvSpPr/>
            <p:nvPr/>
          </p:nvSpPr>
          <p:spPr>
            <a:xfrm>
              <a:off x="4152800" y="3656625"/>
              <a:ext cx="19650" cy="29900"/>
            </a:xfrm>
            <a:custGeom>
              <a:rect b="b" l="l" r="r" t="t"/>
              <a:pathLst>
                <a:path extrusionOk="0" h="1196" w="786">
                  <a:moveTo>
                    <a:pt x="393" y="0"/>
                  </a:moveTo>
                  <a:cubicBezTo>
                    <a:pt x="161" y="0"/>
                    <a:pt x="446" y="268"/>
                    <a:pt x="125" y="535"/>
                  </a:cubicBezTo>
                  <a:cubicBezTo>
                    <a:pt x="125" y="553"/>
                    <a:pt x="125" y="553"/>
                    <a:pt x="107" y="571"/>
                  </a:cubicBezTo>
                  <a:cubicBezTo>
                    <a:pt x="54" y="642"/>
                    <a:pt x="0" y="696"/>
                    <a:pt x="0" y="803"/>
                  </a:cubicBezTo>
                  <a:cubicBezTo>
                    <a:pt x="0" y="1035"/>
                    <a:pt x="161" y="1196"/>
                    <a:pt x="393" y="1196"/>
                  </a:cubicBezTo>
                  <a:cubicBezTo>
                    <a:pt x="625" y="1196"/>
                    <a:pt x="785" y="1035"/>
                    <a:pt x="785" y="803"/>
                  </a:cubicBezTo>
                  <a:cubicBezTo>
                    <a:pt x="785" y="571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25"/>
            <p:cNvSpPr/>
            <p:nvPr/>
          </p:nvSpPr>
          <p:spPr>
            <a:xfrm>
              <a:off x="4035925" y="3683375"/>
              <a:ext cx="186475" cy="129600"/>
            </a:xfrm>
            <a:custGeom>
              <a:rect b="b" l="l" r="r" t="t"/>
              <a:pathLst>
                <a:path extrusionOk="0" h="5184" w="7459">
                  <a:moveTo>
                    <a:pt x="3729" y="1"/>
                  </a:moveTo>
                  <a:cubicBezTo>
                    <a:pt x="3497" y="1"/>
                    <a:pt x="3337" y="54"/>
                    <a:pt x="3337" y="126"/>
                  </a:cubicBezTo>
                  <a:lnTo>
                    <a:pt x="3337" y="2124"/>
                  </a:lnTo>
                  <a:cubicBezTo>
                    <a:pt x="3141" y="2124"/>
                    <a:pt x="2980" y="2142"/>
                    <a:pt x="2802" y="2160"/>
                  </a:cubicBezTo>
                  <a:lnTo>
                    <a:pt x="2802" y="804"/>
                  </a:lnTo>
                  <a:cubicBezTo>
                    <a:pt x="2802" y="714"/>
                    <a:pt x="2623" y="661"/>
                    <a:pt x="2409" y="661"/>
                  </a:cubicBezTo>
                  <a:cubicBezTo>
                    <a:pt x="2177" y="661"/>
                    <a:pt x="1999" y="714"/>
                    <a:pt x="1999" y="804"/>
                  </a:cubicBezTo>
                  <a:lnTo>
                    <a:pt x="1999" y="2231"/>
                  </a:lnTo>
                  <a:cubicBezTo>
                    <a:pt x="821" y="2392"/>
                    <a:pt x="0" y="2695"/>
                    <a:pt x="0" y="3052"/>
                  </a:cubicBezTo>
                  <a:lnTo>
                    <a:pt x="0" y="4782"/>
                  </a:lnTo>
                  <a:cubicBezTo>
                    <a:pt x="321" y="4782"/>
                    <a:pt x="607" y="4890"/>
                    <a:pt x="839" y="5104"/>
                  </a:cubicBezTo>
                  <a:cubicBezTo>
                    <a:pt x="892" y="5157"/>
                    <a:pt x="995" y="5184"/>
                    <a:pt x="1095" y="5184"/>
                  </a:cubicBezTo>
                  <a:cubicBezTo>
                    <a:pt x="1196" y="5184"/>
                    <a:pt x="1294" y="5157"/>
                    <a:pt x="1339" y="5104"/>
                  </a:cubicBezTo>
                  <a:cubicBezTo>
                    <a:pt x="1553" y="4898"/>
                    <a:pt x="1860" y="4796"/>
                    <a:pt x="2166" y="4796"/>
                  </a:cubicBezTo>
                  <a:cubicBezTo>
                    <a:pt x="2472" y="4796"/>
                    <a:pt x="2775" y="4898"/>
                    <a:pt x="2980" y="5104"/>
                  </a:cubicBezTo>
                  <a:cubicBezTo>
                    <a:pt x="3034" y="5157"/>
                    <a:pt x="3136" y="5184"/>
                    <a:pt x="3239" y="5184"/>
                  </a:cubicBezTo>
                  <a:cubicBezTo>
                    <a:pt x="3341" y="5184"/>
                    <a:pt x="3444" y="5157"/>
                    <a:pt x="3497" y="5104"/>
                  </a:cubicBezTo>
                  <a:cubicBezTo>
                    <a:pt x="3703" y="4898"/>
                    <a:pt x="4006" y="4796"/>
                    <a:pt x="4309" y="4796"/>
                  </a:cubicBezTo>
                  <a:cubicBezTo>
                    <a:pt x="4613" y="4796"/>
                    <a:pt x="4916" y="4898"/>
                    <a:pt x="5121" y="5104"/>
                  </a:cubicBezTo>
                  <a:cubicBezTo>
                    <a:pt x="5175" y="5157"/>
                    <a:pt x="5277" y="5184"/>
                    <a:pt x="5380" y="5184"/>
                  </a:cubicBezTo>
                  <a:cubicBezTo>
                    <a:pt x="5482" y="5184"/>
                    <a:pt x="5585" y="5157"/>
                    <a:pt x="5639" y="5104"/>
                  </a:cubicBezTo>
                  <a:cubicBezTo>
                    <a:pt x="5844" y="4898"/>
                    <a:pt x="6147" y="4796"/>
                    <a:pt x="6450" y="4796"/>
                  </a:cubicBezTo>
                  <a:cubicBezTo>
                    <a:pt x="6754" y="4796"/>
                    <a:pt x="7057" y="4898"/>
                    <a:pt x="7262" y="5104"/>
                  </a:cubicBezTo>
                  <a:cubicBezTo>
                    <a:pt x="7298" y="5139"/>
                    <a:pt x="7369" y="5157"/>
                    <a:pt x="7459" y="5175"/>
                  </a:cubicBezTo>
                  <a:lnTo>
                    <a:pt x="7459" y="3052"/>
                  </a:lnTo>
                  <a:cubicBezTo>
                    <a:pt x="7459" y="2695"/>
                    <a:pt x="6638" y="2392"/>
                    <a:pt x="5460" y="2231"/>
                  </a:cubicBezTo>
                  <a:lnTo>
                    <a:pt x="5460" y="804"/>
                  </a:lnTo>
                  <a:cubicBezTo>
                    <a:pt x="5460" y="714"/>
                    <a:pt x="5282" y="661"/>
                    <a:pt x="5068" y="661"/>
                  </a:cubicBezTo>
                  <a:cubicBezTo>
                    <a:pt x="4836" y="661"/>
                    <a:pt x="4657" y="714"/>
                    <a:pt x="4657" y="804"/>
                  </a:cubicBezTo>
                  <a:lnTo>
                    <a:pt x="4657" y="2160"/>
                  </a:lnTo>
                  <a:cubicBezTo>
                    <a:pt x="4479" y="2142"/>
                    <a:pt x="4318" y="2142"/>
                    <a:pt x="4122" y="2124"/>
                  </a:cubicBezTo>
                  <a:lnTo>
                    <a:pt x="4122" y="126"/>
                  </a:lnTo>
                  <a:cubicBezTo>
                    <a:pt x="4122" y="54"/>
                    <a:pt x="3961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25"/>
            <p:cNvSpPr/>
            <p:nvPr/>
          </p:nvSpPr>
          <p:spPr>
            <a:xfrm>
              <a:off x="4037250" y="3823000"/>
              <a:ext cx="186050" cy="59800"/>
            </a:xfrm>
            <a:custGeom>
              <a:rect b="b" l="l" r="r" t="t"/>
              <a:pathLst>
                <a:path extrusionOk="0" h="2392" w="7442">
                  <a:moveTo>
                    <a:pt x="1" y="0"/>
                  </a:moveTo>
                  <a:lnTo>
                    <a:pt x="1" y="2391"/>
                  </a:lnTo>
                  <a:lnTo>
                    <a:pt x="7441" y="2391"/>
                  </a:lnTo>
                  <a:lnTo>
                    <a:pt x="7441" y="393"/>
                  </a:lnTo>
                  <a:lnTo>
                    <a:pt x="7406" y="393"/>
                  </a:lnTo>
                  <a:cubicBezTo>
                    <a:pt x="7138" y="375"/>
                    <a:pt x="6852" y="268"/>
                    <a:pt x="6674" y="90"/>
                  </a:cubicBezTo>
                  <a:cubicBezTo>
                    <a:pt x="6620" y="36"/>
                    <a:pt x="6518" y="9"/>
                    <a:pt x="6415" y="9"/>
                  </a:cubicBezTo>
                  <a:cubicBezTo>
                    <a:pt x="6313" y="9"/>
                    <a:pt x="6210" y="36"/>
                    <a:pt x="6157" y="90"/>
                  </a:cubicBezTo>
                  <a:cubicBezTo>
                    <a:pt x="5951" y="295"/>
                    <a:pt x="5648" y="397"/>
                    <a:pt x="5345" y="397"/>
                  </a:cubicBezTo>
                  <a:cubicBezTo>
                    <a:pt x="5041" y="397"/>
                    <a:pt x="4738" y="295"/>
                    <a:pt x="4533" y="90"/>
                  </a:cubicBezTo>
                  <a:cubicBezTo>
                    <a:pt x="4479" y="36"/>
                    <a:pt x="4377" y="9"/>
                    <a:pt x="4274" y="9"/>
                  </a:cubicBezTo>
                  <a:cubicBezTo>
                    <a:pt x="4172" y="9"/>
                    <a:pt x="4069" y="36"/>
                    <a:pt x="4015" y="90"/>
                  </a:cubicBezTo>
                  <a:cubicBezTo>
                    <a:pt x="3810" y="295"/>
                    <a:pt x="3507" y="397"/>
                    <a:pt x="3204" y="397"/>
                  </a:cubicBezTo>
                  <a:cubicBezTo>
                    <a:pt x="2900" y="397"/>
                    <a:pt x="2597" y="295"/>
                    <a:pt x="2392" y="90"/>
                  </a:cubicBezTo>
                  <a:cubicBezTo>
                    <a:pt x="2338" y="36"/>
                    <a:pt x="2240" y="9"/>
                    <a:pt x="2140" y="9"/>
                  </a:cubicBezTo>
                  <a:cubicBezTo>
                    <a:pt x="2039" y="9"/>
                    <a:pt x="1937" y="36"/>
                    <a:pt x="1874" y="90"/>
                  </a:cubicBezTo>
                  <a:cubicBezTo>
                    <a:pt x="1669" y="295"/>
                    <a:pt x="1366" y="397"/>
                    <a:pt x="1062" y="397"/>
                  </a:cubicBezTo>
                  <a:cubicBezTo>
                    <a:pt x="759" y="397"/>
                    <a:pt x="456" y="295"/>
                    <a:pt x="251" y="90"/>
                  </a:cubicBezTo>
                  <a:cubicBezTo>
                    <a:pt x="197" y="36"/>
                    <a:pt x="9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25"/>
            <p:cNvSpPr/>
            <p:nvPr/>
          </p:nvSpPr>
          <p:spPr>
            <a:xfrm>
              <a:off x="4026550" y="3896150"/>
              <a:ext cx="205675" cy="20100"/>
            </a:xfrm>
            <a:custGeom>
              <a:rect b="b" l="l" r="r" t="t"/>
              <a:pathLst>
                <a:path extrusionOk="0" h="804" w="8227">
                  <a:moveTo>
                    <a:pt x="393" y="1"/>
                  </a:moveTo>
                  <a:cubicBezTo>
                    <a:pt x="161" y="1"/>
                    <a:pt x="1" y="179"/>
                    <a:pt x="1" y="411"/>
                  </a:cubicBezTo>
                  <a:cubicBezTo>
                    <a:pt x="1" y="643"/>
                    <a:pt x="161" y="803"/>
                    <a:pt x="393" y="803"/>
                  </a:cubicBezTo>
                  <a:lnTo>
                    <a:pt x="7834" y="803"/>
                  </a:lnTo>
                  <a:cubicBezTo>
                    <a:pt x="8065" y="803"/>
                    <a:pt x="8226" y="643"/>
                    <a:pt x="8226" y="411"/>
                  </a:cubicBezTo>
                  <a:cubicBezTo>
                    <a:pt x="8226" y="179"/>
                    <a:pt x="8065" y="1"/>
                    <a:pt x="78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0" name="Google Shape;1760;p25"/>
          <p:cNvSpPr/>
          <p:nvPr/>
        </p:nvSpPr>
        <p:spPr>
          <a:xfrm>
            <a:off x="8928254" y="4300067"/>
            <a:ext cx="319032" cy="380312"/>
          </a:xfrm>
          <a:custGeom>
            <a:rect b="b" l="l" r="r" t="t"/>
            <a:pathLst>
              <a:path extrusionOk="0" h="10653" w="9653">
                <a:moveTo>
                  <a:pt x="4818" y="1"/>
                </a:moveTo>
                <a:cubicBezTo>
                  <a:pt x="4603" y="1"/>
                  <a:pt x="4425" y="179"/>
                  <a:pt x="4425" y="411"/>
                </a:cubicBezTo>
                <a:lnTo>
                  <a:pt x="4425" y="1607"/>
                </a:lnTo>
                <a:lnTo>
                  <a:pt x="1356" y="1607"/>
                </a:lnTo>
                <a:cubicBezTo>
                  <a:pt x="670" y="2310"/>
                  <a:pt x="36" y="2927"/>
                  <a:pt x="1" y="2927"/>
                </a:cubicBezTo>
                <a:cubicBezTo>
                  <a:pt x="1" y="2927"/>
                  <a:pt x="0" y="2927"/>
                  <a:pt x="0" y="2927"/>
                </a:cubicBezTo>
                <a:lnTo>
                  <a:pt x="0" y="2927"/>
                </a:lnTo>
                <a:lnTo>
                  <a:pt x="1338" y="4265"/>
                </a:lnTo>
                <a:lnTo>
                  <a:pt x="4425" y="4265"/>
                </a:lnTo>
                <a:lnTo>
                  <a:pt x="4425" y="10653"/>
                </a:lnTo>
                <a:lnTo>
                  <a:pt x="5228" y="10653"/>
                </a:lnTo>
                <a:lnTo>
                  <a:pt x="5228" y="7459"/>
                </a:lnTo>
                <a:lnTo>
                  <a:pt x="8279" y="7459"/>
                </a:lnTo>
                <a:cubicBezTo>
                  <a:pt x="8993" y="6745"/>
                  <a:pt x="9635" y="6121"/>
                  <a:pt x="9653" y="6121"/>
                </a:cubicBezTo>
                <a:lnTo>
                  <a:pt x="8315" y="4800"/>
                </a:lnTo>
                <a:lnTo>
                  <a:pt x="5228" y="4800"/>
                </a:lnTo>
                <a:lnTo>
                  <a:pt x="5228" y="411"/>
                </a:lnTo>
                <a:cubicBezTo>
                  <a:pt x="5228" y="179"/>
                  <a:pt x="5050" y="1"/>
                  <a:pt x="4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1" name="Google Shape;1761;p25"/>
          <p:cNvGrpSpPr/>
          <p:nvPr/>
        </p:nvGrpSpPr>
        <p:grpSpPr>
          <a:xfrm>
            <a:off x="9471038" y="4334657"/>
            <a:ext cx="351487" cy="308841"/>
            <a:chOff x="853250" y="4006875"/>
            <a:chExt cx="265875" cy="216275"/>
          </a:xfrm>
        </p:grpSpPr>
        <p:sp>
          <p:nvSpPr>
            <p:cNvPr id="1762" name="Google Shape;1762;p25"/>
            <p:cNvSpPr/>
            <p:nvPr/>
          </p:nvSpPr>
          <p:spPr>
            <a:xfrm>
              <a:off x="1016500" y="4006875"/>
              <a:ext cx="70950" cy="106525"/>
            </a:xfrm>
            <a:custGeom>
              <a:rect b="b" l="l" r="r" t="t"/>
              <a:pathLst>
                <a:path extrusionOk="0" h="4261" w="2838">
                  <a:moveTo>
                    <a:pt x="1464" y="782"/>
                  </a:moveTo>
                  <a:cubicBezTo>
                    <a:pt x="1785" y="782"/>
                    <a:pt x="2052" y="1049"/>
                    <a:pt x="2052" y="1370"/>
                  </a:cubicBezTo>
                  <a:cubicBezTo>
                    <a:pt x="2052" y="1531"/>
                    <a:pt x="1981" y="1656"/>
                    <a:pt x="1874" y="1781"/>
                  </a:cubicBezTo>
                  <a:cubicBezTo>
                    <a:pt x="1749" y="1906"/>
                    <a:pt x="1606" y="1959"/>
                    <a:pt x="1446" y="1959"/>
                  </a:cubicBezTo>
                  <a:cubicBezTo>
                    <a:pt x="1125" y="1959"/>
                    <a:pt x="875" y="1692"/>
                    <a:pt x="875" y="1370"/>
                  </a:cubicBezTo>
                  <a:cubicBezTo>
                    <a:pt x="875" y="1049"/>
                    <a:pt x="1142" y="782"/>
                    <a:pt x="1464" y="782"/>
                  </a:cubicBezTo>
                  <a:close/>
                  <a:moveTo>
                    <a:pt x="1437" y="0"/>
                  </a:moveTo>
                  <a:cubicBezTo>
                    <a:pt x="1256" y="0"/>
                    <a:pt x="1067" y="33"/>
                    <a:pt x="875" y="104"/>
                  </a:cubicBezTo>
                  <a:cubicBezTo>
                    <a:pt x="589" y="211"/>
                    <a:pt x="357" y="443"/>
                    <a:pt x="215" y="710"/>
                  </a:cubicBezTo>
                  <a:cubicBezTo>
                    <a:pt x="36" y="1067"/>
                    <a:pt x="0" y="1477"/>
                    <a:pt x="143" y="1852"/>
                  </a:cubicBezTo>
                  <a:lnTo>
                    <a:pt x="785" y="3244"/>
                  </a:lnTo>
                  <a:lnTo>
                    <a:pt x="1214" y="4118"/>
                  </a:lnTo>
                  <a:cubicBezTo>
                    <a:pt x="1249" y="4207"/>
                    <a:pt x="1356" y="4261"/>
                    <a:pt x="1446" y="4261"/>
                  </a:cubicBezTo>
                  <a:cubicBezTo>
                    <a:pt x="1553" y="4261"/>
                    <a:pt x="1642" y="4207"/>
                    <a:pt x="1695" y="4118"/>
                  </a:cubicBezTo>
                  <a:lnTo>
                    <a:pt x="2106" y="3244"/>
                  </a:lnTo>
                  <a:lnTo>
                    <a:pt x="2748" y="1870"/>
                  </a:lnTo>
                  <a:cubicBezTo>
                    <a:pt x="2820" y="1709"/>
                    <a:pt x="2837" y="1531"/>
                    <a:pt x="2837" y="1370"/>
                  </a:cubicBezTo>
                  <a:cubicBezTo>
                    <a:pt x="2837" y="603"/>
                    <a:pt x="2215" y="0"/>
                    <a:pt x="14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25"/>
            <p:cNvSpPr/>
            <p:nvPr/>
          </p:nvSpPr>
          <p:spPr>
            <a:xfrm>
              <a:off x="853250" y="4036650"/>
              <a:ext cx="265875" cy="186500"/>
            </a:xfrm>
            <a:custGeom>
              <a:rect b="b" l="l" r="r" t="t"/>
              <a:pathLst>
                <a:path extrusionOk="0" h="7460" w="10635">
                  <a:moveTo>
                    <a:pt x="2391" y="1036"/>
                  </a:moveTo>
                  <a:lnTo>
                    <a:pt x="2391" y="5372"/>
                  </a:lnTo>
                  <a:lnTo>
                    <a:pt x="803" y="6175"/>
                  </a:lnTo>
                  <a:lnTo>
                    <a:pt x="803" y="1839"/>
                  </a:lnTo>
                  <a:lnTo>
                    <a:pt x="2391" y="1036"/>
                  </a:lnTo>
                  <a:close/>
                  <a:moveTo>
                    <a:pt x="2926" y="1036"/>
                  </a:moveTo>
                  <a:lnTo>
                    <a:pt x="5049" y="2106"/>
                  </a:lnTo>
                  <a:lnTo>
                    <a:pt x="5049" y="6442"/>
                  </a:lnTo>
                  <a:lnTo>
                    <a:pt x="2926" y="5372"/>
                  </a:lnTo>
                  <a:lnTo>
                    <a:pt x="2926" y="1036"/>
                  </a:lnTo>
                  <a:close/>
                  <a:moveTo>
                    <a:pt x="2659" y="1"/>
                  </a:moveTo>
                  <a:lnTo>
                    <a:pt x="0" y="1339"/>
                  </a:lnTo>
                  <a:lnTo>
                    <a:pt x="0" y="7459"/>
                  </a:lnTo>
                  <a:lnTo>
                    <a:pt x="2659" y="6121"/>
                  </a:lnTo>
                  <a:lnTo>
                    <a:pt x="5317" y="7459"/>
                  </a:lnTo>
                  <a:lnTo>
                    <a:pt x="7976" y="6121"/>
                  </a:lnTo>
                  <a:lnTo>
                    <a:pt x="10634" y="7459"/>
                  </a:lnTo>
                  <a:lnTo>
                    <a:pt x="10634" y="1339"/>
                  </a:lnTo>
                  <a:lnTo>
                    <a:pt x="9760" y="911"/>
                  </a:lnTo>
                  <a:lnTo>
                    <a:pt x="9439" y="1625"/>
                  </a:lnTo>
                  <a:lnTo>
                    <a:pt x="9831" y="1839"/>
                  </a:lnTo>
                  <a:lnTo>
                    <a:pt x="9831" y="6175"/>
                  </a:lnTo>
                  <a:lnTo>
                    <a:pt x="8243" y="5372"/>
                  </a:lnTo>
                  <a:lnTo>
                    <a:pt x="8243" y="3605"/>
                  </a:lnTo>
                  <a:lnTo>
                    <a:pt x="7708" y="3605"/>
                  </a:lnTo>
                  <a:lnTo>
                    <a:pt x="7708" y="5372"/>
                  </a:lnTo>
                  <a:lnTo>
                    <a:pt x="5585" y="6442"/>
                  </a:lnTo>
                  <a:lnTo>
                    <a:pt x="5585" y="2106"/>
                  </a:lnTo>
                  <a:lnTo>
                    <a:pt x="6530" y="1625"/>
                  </a:lnTo>
                  <a:lnTo>
                    <a:pt x="6191" y="911"/>
                  </a:lnTo>
                  <a:lnTo>
                    <a:pt x="5317" y="1339"/>
                  </a:lnTo>
                  <a:lnTo>
                    <a:pt x="26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64" name="Google Shape;1764;p25"/>
          <p:cNvGrpSpPr/>
          <p:nvPr/>
        </p:nvGrpSpPr>
        <p:grpSpPr>
          <a:xfrm>
            <a:off x="10648605" y="4298600"/>
            <a:ext cx="245925" cy="380955"/>
            <a:chOff x="1978675" y="3981800"/>
            <a:chExt cx="186025" cy="266775"/>
          </a:xfrm>
        </p:grpSpPr>
        <p:sp>
          <p:nvSpPr>
            <p:cNvPr id="1765" name="Google Shape;1765;p25"/>
            <p:cNvSpPr/>
            <p:nvPr/>
          </p:nvSpPr>
          <p:spPr>
            <a:xfrm>
              <a:off x="1978675" y="3982250"/>
              <a:ext cx="20075" cy="266325"/>
            </a:xfrm>
            <a:custGeom>
              <a:rect b="b" l="l" r="r" t="t"/>
              <a:pathLst>
                <a:path extrusionOk="0" h="10653" w="803">
                  <a:moveTo>
                    <a:pt x="393" y="0"/>
                  </a:moveTo>
                  <a:cubicBezTo>
                    <a:pt x="178" y="0"/>
                    <a:pt x="0" y="179"/>
                    <a:pt x="0" y="411"/>
                  </a:cubicBezTo>
                  <a:lnTo>
                    <a:pt x="0" y="10652"/>
                  </a:lnTo>
                  <a:lnTo>
                    <a:pt x="803" y="10652"/>
                  </a:lnTo>
                  <a:lnTo>
                    <a:pt x="803" y="411"/>
                  </a:lnTo>
                  <a:cubicBezTo>
                    <a:pt x="803" y="179"/>
                    <a:pt x="625" y="0"/>
                    <a:pt x="3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25"/>
            <p:cNvSpPr/>
            <p:nvPr/>
          </p:nvSpPr>
          <p:spPr>
            <a:xfrm>
              <a:off x="2012125" y="3981800"/>
              <a:ext cx="152575" cy="119575"/>
            </a:xfrm>
            <a:custGeom>
              <a:rect b="b" l="l" r="r" t="t"/>
              <a:pathLst>
                <a:path extrusionOk="0" h="4783" w="6103">
                  <a:moveTo>
                    <a:pt x="1695" y="0"/>
                  </a:moveTo>
                  <a:cubicBezTo>
                    <a:pt x="518" y="0"/>
                    <a:pt x="0" y="375"/>
                    <a:pt x="0" y="375"/>
                  </a:cubicBezTo>
                  <a:lnTo>
                    <a:pt x="0" y="4782"/>
                  </a:lnTo>
                  <a:cubicBezTo>
                    <a:pt x="0" y="4782"/>
                    <a:pt x="500" y="4390"/>
                    <a:pt x="1695" y="4390"/>
                  </a:cubicBezTo>
                  <a:cubicBezTo>
                    <a:pt x="2637" y="4390"/>
                    <a:pt x="3579" y="4749"/>
                    <a:pt x="4593" y="4749"/>
                  </a:cubicBezTo>
                  <a:cubicBezTo>
                    <a:pt x="5077" y="4749"/>
                    <a:pt x="5578" y="4667"/>
                    <a:pt x="6102" y="4425"/>
                  </a:cubicBezTo>
                  <a:lnTo>
                    <a:pt x="6102" y="18"/>
                  </a:lnTo>
                  <a:cubicBezTo>
                    <a:pt x="5431" y="222"/>
                    <a:pt x="4876" y="291"/>
                    <a:pt x="4385" y="291"/>
                  </a:cubicBezTo>
                  <a:cubicBezTo>
                    <a:pt x="3374" y="291"/>
                    <a:pt x="2632" y="0"/>
                    <a:pt x="16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7" name="Google Shape;1767;p25"/>
          <p:cNvSpPr/>
          <p:nvPr/>
        </p:nvSpPr>
        <p:spPr>
          <a:xfrm>
            <a:off x="10045617" y="4321366"/>
            <a:ext cx="317875" cy="337686"/>
          </a:xfrm>
          <a:custGeom>
            <a:rect b="b" l="l" r="r" t="t"/>
            <a:pathLst>
              <a:path extrusionOk="0" h="9459" w="9618">
                <a:moveTo>
                  <a:pt x="4086" y="1"/>
                </a:moveTo>
                <a:cubicBezTo>
                  <a:pt x="3985" y="1"/>
                  <a:pt x="3883" y="35"/>
                  <a:pt x="3801" y="112"/>
                </a:cubicBezTo>
                <a:lnTo>
                  <a:pt x="250" y="3663"/>
                </a:lnTo>
                <a:cubicBezTo>
                  <a:pt x="0" y="3913"/>
                  <a:pt x="196" y="4377"/>
                  <a:pt x="571" y="4430"/>
                </a:cubicBezTo>
                <a:cubicBezTo>
                  <a:pt x="658" y="4439"/>
                  <a:pt x="745" y="4444"/>
                  <a:pt x="832" y="4444"/>
                </a:cubicBezTo>
                <a:cubicBezTo>
                  <a:pt x="1261" y="4444"/>
                  <a:pt x="1684" y="4335"/>
                  <a:pt x="2070" y="4127"/>
                </a:cubicBezTo>
                <a:lnTo>
                  <a:pt x="4336" y="6964"/>
                </a:lnTo>
                <a:cubicBezTo>
                  <a:pt x="3979" y="7624"/>
                  <a:pt x="3819" y="8267"/>
                  <a:pt x="3854" y="8802"/>
                </a:cubicBezTo>
                <a:cubicBezTo>
                  <a:pt x="3872" y="8998"/>
                  <a:pt x="3997" y="9177"/>
                  <a:pt x="4193" y="9248"/>
                </a:cubicBezTo>
                <a:cubicBezTo>
                  <a:pt x="4259" y="9278"/>
                  <a:pt x="4326" y="9292"/>
                  <a:pt x="4392" y="9292"/>
                </a:cubicBezTo>
                <a:cubicBezTo>
                  <a:pt x="4524" y="9292"/>
                  <a:pt x="4651" y="9236"/>
                  <a:pt x="4746" y="9141"/>
                </a:cubicBezTo>
                <a:lnTo>
                  <a:pt x="6655" y="7232"/>
                </a:lnTo>
                <a:lnTo>
                  <a:pt x="9368" y="9426"/>
                </a:lnTo>
                <a:cubicBezTo>
                  <a:pt x="9383" y="9449"/>
                  <a:pt x="9410" y="9459"/>
                  <a:pt x="9441" y="9459"/>
                </a:cubicBezTo>
                <a:cubicBezTo>
                  <a:pt x="9484" y="9459"/>
                  <a:pt x="9533" y="9440"/>
                  <a:pt x="9564" y="9409"/>
                </a:cubicBezTo>
                <a:cubicBezTo>
                  <a:pt x="9617" y="9355"/>
                  <a:pt x="9617" y="9284"/>
                  <a:pt x="9564" y="9212"/>
                </a:cubicBezTo>
                <a:lnTo>
                  <a:pt x="7369" y="6518"/>
                </a:lnTo>
                <a:lnTo>
                  <a:pt x="9278" y="4627"/>
                </a:lnTo>
                <a:cubicBezTo>
                  <a:pt x="9421" y="4484"/>
                  <a:pt x="9457" y="4270"/>
                  <a:pt x="9385" y="4056"/>
                </a:cubicBezTo>
                <a:cubicBezTo>
                  <a:pt x="9332" y="3859"/>
                  <a:pt x="9136" y="3735"/>
                  <a:pt x="8939" y="3717"/>
                </a:cubicBezTo>
                <a:cubicBezTo>
                  <a:pt x="8877" y="3710"/>
                  <a:pt x="8813" y="3707"/>
                  <a:pt x="8747" y="3707"/>
                </a:cubicBezTo>
                <a:cubicBezTo>
                  <a:pt x="8254" y="3707"/>
                  <a:pt x="7685" y="3883"/>
                  <a:pt x="7102" y="4198"/>
                </a:cubicBezTo>
                <a:lnTo>
                  <a:pt x="4265" y="1932"/>
                </a:lnTo>
                <a:cubicBezTo>
                  <a:pt x="4514" y="1469"/>
                  <a:pt x="4621" y="951"/>
                  <a:pt x="4568" y="434"/>
                </a:cubicBezTo>
                <a:cubicBezTo>
                  <a:pt x="4543" y="175"/>
                  <a:pt x="4314" y="1"/>
                  <a:pt x="408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68" name="Google Shape;1768;p25"/>
          <p:cNvGrpSpPr/>
          <p:nvPr/>
        </p:nvGrpSpPr>
        <p:grpSpPr>
          <a:xfrm>
            <a:off x="11178339" y="4308494"/>
            <a:ext cx="333805" cy="361213"/>
            <a:chOff x="480325" y="3970200"/>
            <a:chExt cx="252500" cy="252950"/>
          </a:xfrm>
        </p:grpSpPr>
        <p:sp>
          <p:nvSpPr>
            <p:cNvPr id="1769" name="Google Shape;1769;p25"/>
            <p:cNvSpPr/>
            <p:nvPr/>
          </p:nvSpPr>
          <p:spPr>
            <a:xfrm>
              <a:off x="480325" y="3970200"/>
              <a:ext cx="252500" cy="252950"/>
            </a:xfrm>
            <a:custGeom>
              <a:rect b="b" l="l" r="r" t="t"/>
              <a:pathLst>
                <a:path extrusionOk="0" h="10118" w="10100">
                  <a:moveTo>
                    <a:pt x="5050" y="4265"/>
                  </a:moveTo>
                  <a:cubicBezTo>
                    <a:pt x="5496" y="4265"/>
                    <a:pt x="5853" y="4622"/>
                    <a:pt x="5853" y="5068"/>
                  </a:cubicBezTo>
                  <a:cubicBezTo>
                    <a:pt x="5853" y="5496"/>
                    <a:pt x="5496" y="5853"/>
                    <a:pt x="5050" y="5853"/>
                  </a:cubicBezTo>
                  <a:cubicBezTo>
                    <a:pt x="4622" y="5853"/>
                    <a:pt x="4247" y="5496"/>
                    <a:pt x="4247" y="5068"/>
                  </a:cubicBezTo>
                  <a:cubicBezTo>
                    <a:pt x="4247" y="4622"/>
                    <a:pt x="4622" y="4265"/>
                    <a:pt x="5050" y="4265"/>
                  </a:cubicBezTo>
                  <a:close/>
                  <a:moveTo>
                    <a:pt x="5050" y="0"/>
                  </a:moveTo>
                  <a:lnTo>
                    <a:pt x="4889" y="536"/>
                  </a:lnTo>
                  <a:lnTo>
                    <a:pt x="4622" y="1374"/>
                  </a:lnTo>
                  <a:lnTo>
                    <a:pt x="3997" y="3391"/>
                  </a:lnTo>
                  <a:lnTo>
                    <a:pt x="2748" y="2730"/>
                  </a:lnTo>
                  <a:lnTo>
                    <a:pt x="3391" y="3979"/>
                  </a:lnTo>
                  <a:lnTo>
                    <a:pt x="1374" y="4622"/>
                  </a:lnTo>
                  <a:lnTo>
                    <a:pt x="536" y="4871"/>
                  </a:lnTo>
                  <a:lnTo>
                    <a:pt x="1" y="5050"/>
                  </a:lnTo>
                  <a:lnTo>
                    <a:pt x="536" y="5228"/>
                  </a:lnTo>
                  <a:lnTo>
                    <a:pt x="1339" y="5496"/>
                  </a:lnTo>
                  <a:lnTo>
                    <a:pt x="3373" y="6120"/>
                  </a:lnTo>
                  <a:lnTo>
                    <a:pt x="2730" y="7387"/>
                  </a:lnTo>
                  <a:lnTo>
                    <a:pt x="3979" y="6727"/>
                  </a:lnTo>
                  <a:lnTo>
                    <a:pt x="4622" y="8761"/>
                  </a:lnTo>
                  <a:lnTo>
                    <a:pt x="4872" y="9582"/>
                  </a:lnTo>
                  <a:lnTo>
                    <a:pt x="5032" y="10117"/>
                  </a:lnTo>
                  <a:lnTo>
                    <a:pt x="5211" y="9582"/>
                  </a:lnTo>
                  <a:lnTo>
                    <a:pt x="5478" y="8761"/>
                  </a:lnTo>
                  <a:lnTo>
                    <a:pt x="6121" y="6709"/>
                  </a:lnTo>
                  <a:lnTo>
                    <a:pt x="7370" y="7369"/>
                  </a:lnTo>
                  <a:lnTo>
                    <a:pt x="7370" y="7369"/>
                  </a:lnTo>
                  <a:lnTo>
                    <a:pt x="6709" y="6120"/>
                  </a:lnTo>
                  <a:lnTo>
                    <a:pt x="8743" y="5478"/>
                  </a:lnTo>
                  <a:lnTo>
                    <a:pt x="9564" y="5210"/>
                  </a:lnTo>
                  <a:lnTo>
                    <a:pt x="10099" y="5032"/>
                  </a:lnTo>
                  <a:lnTo>
                    <a:pt x="9564" y="4889"/>
                  </a:lnTo>
                  <a:lnTo>
                    <a:pt x="8743" y="4640"/>
                  </a:lnTo>
                  <a:lnTo>
                    <a:pt x="6727" y="3997"/>
                  </a:lnTo>
                  <a:lnTo>
                    <a:pt x="7370" y="2730"/>
                  </a:lnTo>
                  <a:lnTo>
                    <a:pt x="7370" y="2730"/>
                  </a:lnTo>
                  <a:lnTo>
                    <a:pt x="6121" y="3391"/>
                  </a:lnTo>
                  <a:lnTo>
                    <a:pt x="5478" y="1356"/>
                  </a:lnTo>
                  <a:lnTo>
                    <a:pt x="5211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25"/>
            <p:cNvSpPr/>
            <p:nvPr/>
          </p:nvSpPr>
          <p:spPr>
            <a:xfrm>
              <a:off x="625300" y="4115175"/>
              <a:ext cx="92800" cy="92800"/>
            </a:xfrm>
            <a:custGeom>
              <a:rect b="b" l="l" r="r" t="t"/>
              <a:pathLst>
                <a:path extrusionOk="0" h="3712" w="3712">
                  <a:moveTo>
                    <a:pt x="3712" y="0"/>
                  </a:moveTo>
                  <a:lnTo>
                    <a:pt x="3105" y="197"/>
                  </a:lnTo>
                  <a:lnTo>
                    <a:pt x="2837" y="268"/>
                  </a:lnTo>
                  <a:cubicBezTo>
                    <a:pt x="2695" y="750"/>
                    <a:pt x="2481" y="1178"/>
                    <a:pt x="2159" y="1570"/>
                  </a:cubicBezTo>
                  <a:cubicBezTo>
                    <a:pt x="1999" y="1785"/>
                    <a:pt x="1785" y="1981"/>
                    <a:pt x="1571" y="2177"/>
                  </a:cubicBezTo>
                  <a:cubicBezTo>
                    <a:pt x="1178" y="2480"/>
                    <a:pt x="750" y="2712"/>
                    <a:pt x="268" y="2837"/>
                  </a:cubicBezTo>
                  <a:lnTo>
                    <a:pt x="179" y="3123"/>
                  </a:lnTo>
                  <a:lnTo>
                    <a:pt x="0" y="3712"/>
                  </a:lnTo>
                  <a:cubicBezTo>
                    <a:pt x="875" y="3587"/>
                    <a:pt x="1678" y="3176"/>
                    <a:pt x="2338" y="2570"/>
                  </a:cubicBezTo>
                  <a:cubicBezTo>
                    <a:pt x="2409" y="2480"/>
                    <a:pt x="2498" y="2409"/>
                    <a:pt x="2570" y="2320"/>
                  </a:cubicBezTo>
                  <a:cubicBezTo>
                    <a:pt x="3176" y="1677"/>
                    <a:pt x="3569" y="857"/>
                    <a:pt x="37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25"/>
            <p:cNvSpPr/>
            <p:nvPr/>
          </p:nvSpPr>
          <p:spPr>
            <a:xfrm>
              <a:off x="625300" y="3985375"/>
              <a:ext cx="92800" cy="92800"/>
            </a:xfrm>
            <a:custGeom>
              <a:rect b="b" l="l" r="r" t="t"/>
              <a:pathLst>
                <a:path extrusionOk="0" h="3712" w="3712">
                  <a:moveTo>
                    <a:pt x="0" y="0"/>
                  </a:moveTo>
                  <a:lnTo>
                    <a:pt x="179" y="589"/>
                  </a:lnTo>
                  <a:lnTo>
                    <a:pt x="286" y="874"/>
                  </a:lnTo>
                  <a:cubicBezTo>
                    <a:pt x="750" y="1017"/>
                    <a:pt x="1178" y="1231"/>
                    <a:pt x="1553" y="1535"/>
                  </a:cubicBezTo>
                  <a:cubicBezTo>
                    <a:pt x="1785" y="1713"/>
                    <a:pt x="1981" y="1927"/>
                    <a:pt x="2159" y="2159"/>
                  </a:cubicBezTo>
                  <a:cubicBezTo>
                    <a:pt x="2481" y="2534"/>
                    <a:pt x="2695" y="2962"/>
                    <a:pt x="2837" y="3444"/>
                  </a:cubicBezTo>
                  <a:lnTo>
                    <a:pt x="3105" y="3515"/>
                  </a:lnTo>
                  <a:lnTo>
                    <a:pt x="3712" y="3711"/>
                  </a:lnTo>
                  <a:cubicBezTo>
                    <a:pt x="3569" y="2855"/>
                    <a:pt x="3159" y="2034"/>
                    <a:pt x="2570" y="1392"/>
                  </a:cubicBezTo>
                  <a:cubicBezTo>
                    <a:pt x="2481" y="1303"/>
                    <a:pt x="2409" y="1231"/>
                    <a:pt x="2320" y="1142"/>
                  </a:cubicBezTo>
                  <a:cubicBezTo>
                    <a:pt x="1678" y="553"/>
                    <a:pt x="875" y="14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25"/>
            <p:cNvSpPr/>
            <p:nvPr/>
          </p:nvSpPr>
          <p:spPr>
            <a:xfrm>
              <a:off x="495050" y="3985375"/>
              <a:ext cx="93250" cy="92350"/>
            </a:xfrm>
            <a:custGeom>
              <a:rect b="b" l="l" r="r" t="t"/>
              <a:pathLst>
                <a:path extrusionOk="0" h="3694" w="3730">
                  <a:moveTo>
                    <a:pt x="3729" y="0"/>
                  </a:moveTo>
                  <a:cubicBezTo>
                    <a:pt x="2855" y="143"/>
                    <a:pt x="2034" y="535"/>
                    <a:pt x="1392" y="1124"/>
                  </a:cubicBezTo>
                  <a:cubicBezTo>
                    <a:pt x="1303" y="1213"/>
                    <a:pt x="1232" y="1285"/>
                    <a:pt x="1160" y="1374"/>
                  </a:cubicBezTo>
                  <a:cubicBezTo>
                    <a:pt x="553" y="2034"/>
                    <a:pt x="143" y="2837"/>
                    <a:pt x="0" y="3694"/>
                  </a:cubicBezTo>
                  <a:lnTo>
                    <a:pt x="589" y="3515"/>
                  </a:lnTo>
                  <a:lnTo>
                    <a:pt x="892" y="3426"/>
                  </a:lnTo>
                  <a:cubicBezTo>
                    <a:pt x="1017" y="2962"/>
                    <a:pt x="1249" y="2516"/>
                    <a:pt x="1553" y="2123"/>
                  </a:cubicBezTo>
                  <a:cubicBezTo>
                    <a:pt x="1731" y="1909"/>
                    <a:pt x="1927" y="1695"/>
                    <a:pt x="2159" y="1517"/>
                  </a:cubicBezTo>
                  <a:cubicBezTo>
                    <a:pt x="2552" y="1213"/>
                    <a:pt x="2980" y="999"/>
                    <a:pt x="3444" y="857"/>
                  </a:cubicBezTo>
                  <a:lnTo>
                    <a:pt x="3533" y="589"/>
                  </a:lnTo>
                  <a:lnTo>
                    <a:pt x="37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25"/>
            <p:cNvSpPr/>
            <p:nvPr/>
          </p:nvSpPr>
          <p:spPr>
            <a:xfrm>
              <a:off x="495050" y="4115625"/>
              <a:ext cx="93250" cy="92350"/>
            </a:xfrm>
            <a:custGeom>
              <a:rect b="b" l="l" r="r" t="t"/>
              <a:pathLst>
                <a:path extrusionOk="0" h="3694" w="3730">
                  <a:moveTo>
                    <a:pt x="0" y="0"/>
                  </a:moveTo>
                  <a:cubicBezTo>
                    <a:pt x="161" y="874"/>
                    <a:pt x="553" y="1677"/>
                    <a:pt x="1160" y="2320"/>
                  </a:cubicBezTo>
                  <a:cubicBezTo>
                    <a:pt x="1232" y="2409"/>
                    <a:pt x="1303" y="2480"/>
                    <a:pt x="1392" y="2569"/>
                  </a:cubicBezTo>
                  <a:cubicBezTo>
                    <a:pt x="2034" y="3158"/>
                    <a:pt x="2855" y="3569"/>
                    <a:pt x="3729" y="3694"/>
                  </a:cubicBezTo>
                  <a:lnTo>
                    <a:pt x="3515" y="3105"/>
                  </a:lnTo>
                  <a:lnTo>
                    <a:pt x="3444" y="2819"/>
                  </a:lnTo>
                  <a:cubicBezTo>
                    <a:pt x="2980" y="2694"/>
                    <a:pt x="2534" y="2462"/>
                    <a:pt x="2159" y="2159"/>
                  </a:cubicBezTo>
                  <a:cubicBezTo>
                    <a:pt x="1927" y="1981"/>
                    <a:pt x="1731" y="1767"/>
                    <a:pt x="1553" y="1570"/>
                  </a:cubicBezTo>
                  <a:cubicBezTo>
                    <a:pt x="1249" y="1178"/>
                    <a:pt x="1017" y="750"/>
                    <a:pt x="892" y="268"/>
                  </a:cubicBezTo>
                  <a:lnTo>
                    <a:pt x="607" y="1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74" name="Google Shape;1774;p25"/>
          <p:cNvSpPr/>
          <p:nvPr/>
        </p:nvSpPr>
        <p:spPr>
          <a:xfrm>
            <a:off x="4345706" y="4948722"/>
            <a:ext cx="193442" cy="322978"/>
          </a:xfrm>
          <a:custGeom>
            <a:rect b="b" l="l" r="r" t="t"/>
            <a:pathLst>
              <a:path extrusionOk="0" h="9047" w="5853">
                <a:moveTo>
                  <a:pt x="2926" y="1606"/>
                </a:moveTo>
                <a:cubicBezTo>
                  <a:pt x="3586" y="1606"/>
                  <a:pt x="4122" y="2124"/>
                  <a:pt x="4122" y="2802"/>
                </a:cubicBezTo>
                <a:cubicBezTo>
                  <a:pt x="4122" y="3462"/>
                  <a:pt x="3586" y="3997"/>
                  <a:pt x="2926" y="3997"/>
                </a:cubicBezTo>
                <a:cubicBezTo>
                  <a:pt x="2248" y="3997"/>
                  <a:pt x="1731" y="3462"/>
                  <a:pt x="1731" y="2802"/>
                </a:cubicBezTo>
                <a:cubicBezTo>
                  <a:pt x="1731" y="2124"/>
                  <a:pt x="2248" y="1606"/>
                  <a:pt x="2926" y="1606"/>
                </a:cubicBezTo>
                <a:close/>
                <a:moveTo>
                  <a:pt x="2926" y="0"/>
                </a:moveTo>
                <a:cubicBezTo>
                  <a:pt x="2016" y="0"/>
                  <a:pt x="1142" y="464"/>
                  <a:pt x="625" y="1231"/>
                </a:cubicBezTo>
                <a:cubicBezTo>
                  <a:pt x="107" y="1981"/>
                  <a:pt x="0" y="2962"/>
                  <a:pt x="321" y="3819"/>
                </a:cubicBezTo>
                <a:lnTo>
                  <a:pt x="1588" y="6620"/>
                </a:lnTo>
                <a:lnTo>
                  <a:pt x="2694" y="8904"/>
                </a:lnTo>
                <a:cubicBezTo>
                  <a:pt x="2730" y="8993"/>
                  <a:pt x="2819" y="9046"/>
                  <a:pt x="2926" y="9046"/>
                </a:cubicBezTo>
                <a:cubicBezTo>
                  <a:pt x="3033" y="9046"/>
                  <a:pt x="3122" y="8993"/>
                  <a:pt x="3158" y="8904"/>
                </a:cubicBezTo>
                <a:lnTo>
                  <a:pt x="4247" y="6620"/>
                </a:lnTo>
                <a:lnTo>
                  <a:pt x="5513" y="3819"/>
                </a:lnTo>
                <a:cubicBezTo>
                  <a:pt x="5852" y="2962"/>
                  <a:pt x="5745" y="1981"/>
                  <a:pt x="5228" y="1231"/>
                </a:cubicBezTo>
                <a:cubicBezTo>
                  <a:pt x="4710" y="464"/>
                  <a:pt x="3854" y="0"/>
                  <a:pt x="29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75" name="Google Shape;1775;p25"/>
          <p:cNvGrpSpPr/>
          <p:nvPr/>
        </p:nvGrpSpPr>
        <p:grpSpPr>
          <a:xfrm>
            <a:off x="4754096" y="4926129"/>
            <a:ext cx="334400" cy="360570"/>
            <a:chOff x="5745250" y="4378350"/>
            <a:chExt cx="252950" cy="252500"/>
          </a:xfrm>
        </p:grpSpPr>
        <p:sp>
          <p:nvSpPr>
            <p:cNvPr id="1776" name="Google Shape;1776;p25"/>
            <p:cNvSpPr/>
            <p:nvPr/>
          </p:nvSpPr>
          <p:spPr>
            <a:xfrm>
              <a:off x="5745250" y="4378350"/>
              <a:ext cx="252950" cy="252500"/>
            </a:xfrm>
            <a:custGeom>
              <a:rect b="b" l="l" r="r" t="t"/>
              <a:pathLst>
                <a:path extrusionOk="0" h="10100" w="10118">
                  <a:moveTo>
                    <a:pt x="5068" y="536"/>
                  </a:moveTo>
                  <a:cubicBezTo>
                    <a:pt x="5728" y="536"/>
                    <a:pt x="6334" y="678"/>
                    <a:pt x="6888" y="928"/>
                  </a:cubicBezTo>
                  <a:lnTo>
                    <a:pt x="6459" y="1267"/>
                  </a:lnTo>
                  <a:cubicBezTo>
                    <a:pt x="6406" y="1303"/>
                    <a:pt x="6370" y="1339"/>
                    <a:pt x="6299" y="1339"/>
                  </a:cubicBezTo>
                  <a:lnTo>
                    <a:pt x="6031" y="1339"/>
                  </a:lnTo>
                  <a:cubicBezTo>
                    <a:pt x="6013" y="1339"/>
                    <a:pt x="5978" y="1339"/>
                    <a:pt x="5942" y="1321"/>
                  </a:cubicBezTo>
                  <a:cubicBezTo>
                    <a:pt x="5942" y="1321"/>
                    <a:pt x="5300" y="928"/>
                    <a:pt x="4925" y="928"/>
                  </a:cubicBezTo>
                  <a:cubicBezTo>
                    <a:pt x="4568" y="928"/>
                    <a:pt x="3979" y="1160"/>
                    <a:pt x="3729" y="1339"/>
                  </a:cubicBezTo>
                  <a:cubicBezTo>
                    <a:pt x="3337" y="1588"/>
                    <a:pt x="3747" y="1713"/>
                    <a:pt x="3837" y="1731"/>
                  </a:cubicBezTo>
                  <a:lnTo>
                    <a:pt x="4247" y="1731"/>
                  </a:lnTo>
                  <a:cubicBezTo>
                    <a:pt x="4336" y="1731"/>
                    <a:pt x="4407" y="1695"/>
                    <a:pt x="4461" y="1624"/>
                  </a:cubicBezTo>
                  <a:lnTo>
                    <a:pt x="4622" y="1392"/>
                  </a:lnTo>
                  <a:cubicBezTo>
                    <a:pt x="4639" y="1356"/>
                    <a:pt x="4675" y="1339"/>
                    <a:pt x="4729" y="1339"/>
                  </a:cubicBezTo>
                  <a:lnTo>
                    <a:pt x="4925" y="1339"/>
                  </a:lnTo>
                  <a:lnTo>
                    <a:pt x="4657" y="1803"/>
                  </a:lnTo>
                  <a:cubicBezTo>
                    <a:pt x="4586" y="1927"/>
                    <a:pt x="4461" y="1999"/>
                    <a:pt x="4300" y="1999"/>
                  </a:cubicBezTo>
                  <a:lnTo>
                    <a:pt x="3944" y="1999"/>
                  </a:lnTo>
                  <a:cubicBezTo>
                    <a:pt x="3908" y="1999"/>
                    <a:pt x="3837" y="2017"/>
                    <a:pt x="3801" y="2034"/>
                  </a:cubicBezTo>
                  <a:lnTo>
                    <a:pt x="3462" y="2266"/>
                  </a:lnTo>
                  <a:lnTo>
                    <a:pt x="3194" y="2266"/>
                  </a:lnTo>
                  <a:cubicBezTo>
                    <a:pt x="3123" y="2266"/>
                    <a:pt x="3069" y="2320"/>
                    <a:pt x="3069" y="2391"/>
                  </a:cubicBezTo>
                  <a:lnTo>
                    <a:pt x="3069" y="2534"/>
                  </a:lnTo>
                  <a:cubicBezTo>
                    <a:pt x="3069" y="2605"/>
                    <a:pt x="3016" y="2659"/>
                    <a:pt x="2927" y="2659"/>
                  </a:cubicBezTo>
                  <a:lnTo>
                    <a:pt x="2819" y="2659"/>
                  </a:lnTo>
                  <a:cubicBezTo>
                    <a:pt x="2730" y="2659"/>
                    <a:pt x="2641" y="2713"/>
                    <a:pt x="2588" y="2784"/>
                  </a:cubicBezTo>
                  <a:lnTo>
                    <a:pt x="2427" y="3034"/>
                  </a:lnTo>
                  <a:cubicBezTo>
                    <a:pt x="2427" y="3069"/>
                    <a:pt x="2409" y="3087"/>
                    <a:pt x="2409" y="3123"/>
                  </a:cubicBezTo>
                  <a:lnTo>
                    <a:pt x="2409" y="3194"/>
                  </a:lnTo>
                  <a:cubicBezTo>
                    <a:pt x="2409" y="3283"/>
                    <a:pt x="2463" y="3319"/>
                    <a:pt x="2534" y="3319"/>
                  </a:cubicBezTo>
                  <a:lnTo>
                    <a:pt x="3016" y="3319"/>
                  </a:lnTo>
                  <a:cubicBezTo>
                    <a:pt x="3051" y="3319"/>
                    <a:pt x="3087" y="3319"/>
                    <a:pt x="3105" y="3301"/>
                  </a:cubicBezTo>
                  <a:lnTo>
                    <a:pt x="3533" y="2873"/>
                  </a:lnTo>
                  <a:cubicBezTo>
                    <a:pt x="3569" y="2837"/>
                    <a:pt x="3640" y="2802"/>
                    <a:pt x="3712" y="2802"/>
                  </a:cubicBezTo>
                  <a:lnTo>
                    <a:pt x="3765" y="2802"/>
                  </a:lnTo>
                  <a:cubicBezTo>
                    <a:pt x="3837" y="2802"/>
                    <a:pt x="3890" y="2837"/>
                    <a:pt x="3908" y="2909"/>
                  </a:cubicBezTo>
                  <a:lnTo>
                    <a:pt x="3979" y="3230"/>
                  </a:lnTo>
                  <a:cubicBezTo>
                    <a:pt x="3997" y="3301"/>
                    <a:pt x="4033" y="3337"/>
                    <a:pt x="4104" y="3337"/>
                  </a:cubicBezTo>
                  <a:lnTo>
                    <a:pt x="4140" y="3337"/>
                  </a:lnTo>
                  <a:cubicBezTo>
                    <a:pt x="4211" y="3337"/>
                    <a:pt x="4265" y="3301"/>
                    <a:pt x="4265" y="3212"/>
                  </a:cubicBezTo>
                  <a:lnTo>
                    <a:pt x="4265" y="2855"/>
                  </a:lnTo>
                  <a:cubicBezTo>
                    <a:pt x="4265" y="2837"/>
                    <a:pt x="4283" y="2802"/>
                    <a:pt x="4300" y="2766"/>
                  </a:cubicBezTo>
                  <a:lnTo>
                    <a:pt x="4407" y="2659"/>
                  </a:lnTo>
                  <a:lnTo>
                    <a:pt x="4515" y="2962"/>
                  </a:lnTo>
                  <a:cubicBezTo>
                    <a:pt x="4515" y="3034"/>
                    <a:pt x="4568" y="3069"/>
                    <a:pt x="4639" y="3069"/>
                  </a:cubicBezTo>
                  <a:lnTo>
                    <a:pt x="4746" y="3069"/>
                  </a:lnTo>
                  <a:cubicBezTo>
                    <a:pt x="4782" y="3069"/>
                    <a:pt x="4818" y="3052"/>
                    <a:pt x="4836" y="3034"/>
                  </a:cubicBezTo>
                  <a:lnTo>
                    <a:pt x="4889" y="2962"/>
                  </a:lnTo>
                  <a:cubicBezTo>
                    <a:pt x="4925" y="2944"/>
                    <a:pt x="4943" y="2927"/>
                    <a:pt x="4996" y="2927"/>
                  </a:cubicBezTo>
                  <a:lnTo>
                    <a:pt x="5068" y="2927"/>
                  </a:lnTo>
                  <a:cubicBezTo>
                    <a:pt x="5139" y="2927"/>
                    <a:pt x="5193" y="2980"/>
                    <a:pt x="5193" y="3069"/>
                  </a:cubicBezTo>
                  <a:lnTo>
                    <a:pt x="5193" y="3194"/>
                  </a:lnTo>
                  <a:cubicBezTo>
                    <a:pt x="5193" y="3283"/>
                    <a:pt x="5264" y="3319"/>
                    <a:pt x="5335" y="3319"/>
                  </a:cubicBezTo>
                  <a:lnTo>
                    <a:pt x="5817" y="3319"/>
                  </a:lnTo>
                  <a:cubicBezTo>
                    <a:pt x="5906" y="3319"/>
                    <a:pt x="5978" y="3426"/>
                    <a:pt x="5924" y="3498"/>
                  </a:cubicBezTo>
                  <a:lnTo>
                    <a:pt x="5888" y="3622"/>
                  </a:lnTo>
                  <a:cubicBezTo>
                    <a:pt x="5874" y="3682"/>
                    <a:pt x="5834" y="3716"/>
                    <a:pt x="5781" y="3716"/>
                  </a:cubicBezTo>
                  <a:cubicBezTo>
                    <a:pt x="5770" y="3716"/>
                    <a:pt x="5758" y="3715"/>
                    <a:pt x="5746" y="3712"/>
                  </a:cubicBezTo>
                  <a:lnTo>
                    <a:pt x="5103" y="3605"/>
                  </a:lnTo>
                  <a:lnTo>
                    <a:pt x="5014" y="3605"/>
                  </a:lnTo>
                  <a:lnTo>
                    <a:pt x="4461" y="3712"/>
                  </a:lnTo>
                  <a:cubicBezTo>
                    <a:pt x="4445" y="3717"/>
                    <a:pt x="4431" y="3719"/>
                    <a:pt x="4418" y="3719"/>
                  </a:cubicBezTo>
                  <a:cubicBezTo>
                    <a:pt x="4385" y="3719"/>
                    <a:pt x="4356" y="3706"/>
                    <a:pt x="4318" y="3694"/>
                  </a:cubicBezTo>
                  <a:cubicBezTo>
                    <a:pt x="4158" y="3640"/>
                    <a:pt x="3658" y="3462"/>
                    <a:pt x="3462" y="3462"/>
                  </a:cubicBezTo>
                  <a:cubicBezTo>
                    <a:pt x="1892" y="3462"/>
                    <a:pt x="1874" y="4532"/>
                    <a:pt x="1874" y="4925"/>
                  </a:cubicBezTo>
                  <a:cubicBezTo>
                    <a:pt x="1874" y="5460"/>
                    <a:pt x="2177" y="5853"/>
                    <a:pt x="2677" y="5853"/>
                  </a:cubicBezTo>
                  <a:cubicBezTo>
                    <a:pt x="2695" y="5853"/>
                    <a:pt x="2714" y="5853"/>
                    <a:pt x="2733" y="5853"/>
                  </a:cubicBezTo>
                  <a:cubicBezTo>
                    <a:pt x="3311" y="5853"/>
                    <a:pt x="3997" y="5870"/>
                    <a:pt x="3997" y="6923"/>
                  </a:cubicBezTo>
                  <a:lnTo>
                    <a:pt x="3997" y="7744"/>
                  </a:lnTo>
                  <a:cubicBezTo>
                    <a:pt x="3997" y="7905"/>
                    <a:pt x="4051" y="8047"/>
                    <a:pt x="4158" y="8172"/>
                  </a:cubicBezTo>
                  <a:lnTo>
                    <a:pt x="4550" y="8636"/>
                  </a:lnTo>
                  <a:cubicBezTo>
                    <a:pt x="4639" y="8725"/>
                    <a:pt x="4729" y="8779"/>
                    <a:pt x="4854" y="8779"/>
                  </a:cubicBezTo>
                  <a:lnTo>
                    <a:pt x="5175" y="8779"/>
                  </a:lnTo>
                  <a:cubicBezTo>
                    <a:pt x="5282" y="8779"/>
                    <a:pt x="5389" y="8743"/>
                    <a:pt x="5460" y="8654"/>
                  </a:cubicBezTo>
                  <a:lnTo>
                    <a:pt x="5764" y="8351"/>
                  </a:lnTo>
                  <a:cubicBezTo>
                    <a:pt x="5835" y="8279"/>
                    <a:pt x="5888" y="8208"/>
                    <a:pt x="5924" y="8119"/>
                  </a:cubicBezTo>
                  <a:lnTo>
                    <a:pt x="6192" y="7584"/>
                  </a:lnTo>
                  <a:cubicBezTo>
                    <a:pt x="6227" y="7494"/>
                    <a:pt x="6245" y="7387"/>
                    <a:pt x="6245" y="7280"/>
                  </a:cubicBezTo>
                  <a:lnTo>
                    <a:pt x="6245" y="6691"/>
                  </a:lnTo>
                  <a:cubicBezTo>
                    <a:pt x="6245" y="6567"/>
                    <a:pt x="6299" y="6459"/>
                    <a:pt x="6370" y="6406"/>
                  </a:cubicBezTo>
                  <a:lnTo>
                    <a:pt x="7084" y="5692"/>
                  </a:lnTo>
                  <a:cubicBezTo>
                    <a:pt x="7120" y="5639"/>
                    <a:pt x="7120" y="5532"/>
                    <a:pt x="7066" y="5496"/>
                  </a:cubicBezTo>
                  <a:cubicBezTo>
                    <a:pt x="7066" y="5496"/>
                    <a:pt x="6263" y="5050"/>
                    <a:pt x="5835" y="4193"/>
                  </a:cubicBezTo>
                  <a:cubicBezTo>
                    <a:pt x="5781" y="4104"/>
                    <a:pt x="5835" y="3997"/>
                    <a:pt x="5942" y="3997"/>
                  </a:cubicBezTo>
                  <a:lnTo>
                    <a:pt x="5995" y="3997"/>
                  </a:lnTo>
                  <a:lnTo>
                    <a:pt x="6763" y="4979"/>
                  </a:lnTo>
                  <a:cubicBezTo>
                    <a:pt x="6812" y="5048"/>
                    <a:pt x="6890" y="5085"/>
                    <a:pt x="6967" y="5085"/>
                  </a:cubicBezTo>
                  <a:cubicBezTo>
                    <a:pt x="7029" y="5085"/>
                    <a:pt x="7090" y="5062"/>
                    <a:pt x="7137" y="5014"/>
                  </a:cubicBezTo>
                  <a:lnTo>
                    <a:pt x="7583" y="4640"/>
                  </a:lnTo>
                  <a:cubicBezTo>
                    <a:pt x="7655" y="4586"/>
                    <a:pt x="7655" y="4479"/>
                    <a:pt x="7566" y="4425"/>
                  </a:cubicBezTo>
                  <a:lnTo>
                    <a:pt x="7173" y="4193"/>
                  </a:lnTo>
                  <a:cubicBezTo>
                    <a:pt x="7120" y="4158"/>
                    <a:pt x="7102" y="4086"/>
                    <a:pt x="7120" y="4033"/>
                  </a:cubicBezTo>
                  <a:lnTo>
                    <a:pt x="7120" y="3997"/>
                  </a:lnTo>
                  <a:cubicBezTo>
                    <a:pt x="7155" y="3950"/>
                    <a:pt x="7199" y="3926"/>
                    <a:pt x="7245" y="3926"/>
                  </a:cubicBezTo>
                  <a:cubicBezTo>
                    <a:pt x="7268" y="3926"/>
                    <a:pt x="7292" y="3932"/>
                    <a:pt x="7316" y="3944"/>
                  </a:cubicBezTo>
                  <a:lnTo>
                    <a:pt x="7798" y="4229"/>
                  </a:lnTo>
                  <a:cubicBezTo>
                    <a:pt x="7833" y="4265"/>
                    <a:pt x="7887" y="4283"/>
                    <a:pt x="7922" y="4283"/>
                  </a:cubicBezTo>
                  <a:lnTo>
                    <a:pt x="8083" y="4283"/>
                  </a:lnTo>
                  <a:cubicBezTo>
                    <a:pt x="8190" y="4283"/>
                    <a:pt x="8279" y="4336"/>
                    <a:pt x="8315" y="4425"/>
                  </a:cubicBezTo>
                  <a:lnTo>
                    <a:pt x="8708" y="5318"/>
                  </a:lnTo>
                  <a:cubicBezTo>
                    <a:pt x="8743" y="5407"/>
                    <a:pt x="8832" y="5478"/>
                    <a:pt x="8940" y="5478"/>
                  </a:cubicBezTo>
                  <a:cubicBezTo>
                    <a:pt x="9064" y="5478"/>
                    <a:pt x="9171" y="5371"/>
                    <a:pt x="9171" y="5246"/>
                  </a:cubicBezTo>
                  <a:lnTo>
                    <a:pt x="9171" y="4871"/>
                  </a:lnTo>
                  <a:cubicBezTo>
                    <a:pt x="9171" y="4836"/>
                    <a:pt x="9189" y="4782"/>
                    <a:pt x="9225" y="4764"/>
                  </a:cubicBezTo>
                  <a:lnTo>
                    <a:pt x="9528" y="4532"/>
                  </a:lnTo>
                  <a:cubicBezTo>
                    <a:pt x="9564" y="4693"/>
                    <a:pt x="9564" y="4889"/>
                    <a:pt x="9564" y="5068"/>
                  </a:cubicBezTo>
                  <a:cubicBezTo>
                    <a:pt x="9582" y="7548"/>
                    <a:pt x="7566" y="9564"/>
                    <a:pt x="5068" y="9564"/>
                  </a:cubicBezTo>
                  <a:cubicBezTo>
                    <a:pt x="2570" y="9564"/>
                    <a:pt x="536" y="7548"/>
                    <a:pt x="536" y="5050"/>
                  </a:cubicBezTo>
                  <a:cubicBezTo>
                    <a:pt x="536" y="2570"/>
                    <a:pt x="2570" y="536"/>
                    <a:pt x="5068" y="536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50"/>
                  </a:cubicBezTo>
                  <a:cubicBezTo>
                    <a:pt x="0" y="7851"/>
                    <a:pt x="2266" y="10099"/>
                    <a:pt x="5068" y="10099"/>
                  </a:cubicBezTo>
                  <a:cubicBezTo>
                    <a:pt x="7851" y="10099"/>
                    <a:pt x="10117" y="7851"/>
                    <a:pt x="10117" y="5050"/>
                  </a:cubicBezTo>
                  <a:cubicBezTo>
                    <a:pt x="10117" y="2266"/>
                    <a:pt x="7851" y="0"/>
                    <a:pt x="5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25"/>
            <p:cNvSpPr/>
            <p:nvPr/>
          </p:nvSpPr>
          <p:spPr>
            <a:xfrm>
              <a:off x="5806350" y="4419725"/>
              <a:ext cx="15650" cy="18425"/>
            </a:xfrm>
            <a:custGeom>
              <a:rect b="b" l="l" r="r" t="t"/>
              <a:pathLst>
                <a:path extrusionOk="0" h="737" w="626">
                  <a:moveTo>
                    <a:pt x="360" y="0"/>
                  </a:moveTo>
                  <a:cubicBezTo>
                    <a:pt x="326" y="0"/>
                    <a:pt x="295" y="14"/>
                    <a:pt x="268" y="40"/>
                  </a:cubicBezTo>
                  <a:lnTo>
                    <a:pt x="54" y="255"/>
                  </a:lnTo>
                  <a:cubicBezTo>
                    <a:pt x="1" y="308"/>
                    <a:pt x="1" y="379"/>
                    <a:pt x="54" y="451"/>
                  </a:cubicBezTo>
                  <a:lnTo>
                    <a:pt x="233" y="611"/>
                  </a:lnTo>
                  <a:lnTo>
                    <a:pt x="233" y="736"/>
                  </a:lnTo>
                  <a:lnTo>
                    <a:pt x="358" y="736"/>
                  </a:lnTo>
                  <a:cubicBezTo>
                    <a:pt x="447" y="736"/>
                    <a:pt x="483" y="701"/>
                    <a:pt x="483" y="611"/>
                  </a:cubicBezTo>
                  <a:lnTo>
                    <a:pt x="483" y="469"/>
                  </a:lnTo>
                  <a:lnTo>
                    <a:pt x="625" y="469"/>
                  </a:lnTo>
                  <a:lnTo>
                    <a:pt x="625" y="272"/>
                  </a:lnTo>
                  <a:cubicBezTo>
                    <a:pt x="625" y="219"/>
                    <a:pt x="607" y="201"/>
                    <a:pt x="590" y="183"/>
                  </a:cubicBezTo>
                  <a:lnTo>
                    <a:pt x="465" y="40"/>
                  </a:lnTo>
                  <a:cubicBezTo>
                    <a:pt x="429" y="14"/>
                    <a:pt x="393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78" name="Google Shape;1778;p25"/>
          <p:cNvGrpSpPr/>
          <p:nvPr/>
        </p:nvGrpSpPr>
        <p:grpSpPr>
          <a:xfrm>
            <a:off x="5263595" y="4930591"/>
            <a:ext cx="334400" cy="361213"/>
            <a:chOff x="6130650" y="4381475"/>
            <a:chExt cx="252950" cy="252950"/>
          </a:xfrm>
        </p:grpSpPr>
        <p:sp>
          <p:nvSpPr>
            <p:cNvPr id="1779" name="Google Shape;1779;p25"/>
            <p:cNvSpPr/>
            <p:nvPr/>
          </p:nvSpPr>
          <p:spPr>
            <a:xfrm>
              <a:off x="6130650" y="4381475"/>
              <a:ext cx="252950" cy="252950"/>
            </a:xfrm>
            <a:custGeom>
              <a:rect b="b" l="l" r="r" t="t"/>
              <a:pathLst>
                <a:path extrusionOk="0" h="10118" w="10118">
                  <a:moveTo>
                    <a:pt x="5710" y="678"/>
                  </a:moveTo>
                  <a:lnTo>
                    <a:pt x="5835" y="910"/>
                  </a:lnTo>
                  <a:cubicBezTo>
                    <a:pt x="5871" y="928"/>
                    <a:pt x="5906" y="946"/>
                    <a:pt x="5924" y="946"/>
                  </a:cubicBezTo>
                  <a:lnTo>
                    <a:pt x="6263" y="946"/>
                  </a:lnTo>
                  <a:cubicBezTo>
                    <a:pt x="6352" y="946"/>
                    <a:pt x="6406" y="892"/>
                    <a:pt x="6406" y="803"/>
                  </a:cubicBezTo>
                  <a:lnTo>
                    <a:pt x="6406" y="732"/>
                  </a:lnTo>
                  <a:cubicBezTo>
                    <a:pt x="8262" y="1321"/>
                    <a:pt x="9600" y="3034"/>
                    <a:pt x="9600" y="5068"/>
                  </a:cubicBezTo>
                  <a:cubicBezTo>
                    <a:pt x="9600" y="6959"/>
                    <a:pt x="8422" y="8583"/>
                    <a:pt x="6781" y="9261"/>
                  </a:cubicBezTo>
                  <a:cubicBezTo>
                    <a:pt x="7066" y="9011"/>
                    <a:pt x="7566" y="8583"/>
                    <a:pt x="7726" y="8386"/>
                  </a:cubicBezTo>
                  <a:cubicBezTo>
                    <a:pt x="7958" y="8137"/>
                    <a:pt x="7994" y="7726"/>
                    <a:pt x="7994" y="7726"/>
                  </a:cubicBezTo>
                  <a:cubicBezTo>
                    <a:pt x="7994" y="7726"/>
                    <a:pt x="8922" y="7476"/>
                    <a:pt x="8922" y="6798"/>
                  </a:cubicBezTo>
                  <a:cubicBezTo>
                    <a:pt x="8922" y="6334"/>
                    <a:pt x="7994" y="6120"/>
                    <a:pt x="7994" y="6120"/>
                  </a:cubicBezTo>
                  <a:cubicBezTo>
                    <a:pt x="7833" y="5621"/>
                    <a:pt x="7048" y="5335"/>
                    <a:pt x="6406" y="5335"/>
                  </a:cubicBezTo>
                  <a:cubicBezTo>
                    <a:pt x="6263" y="5335"/>
                    <a:pt x="5728" y="5603"/>
                    <a:pt x="5728" y="5603"/>
                  </a:cubicBezTo>
                  <a:lnTo>
                    <a:pt x="5460" y="5460"/>
                  </a:lnTo>
                  <a:lnTo>
                    <a:pt x="5460" y="5068"/>
                  </a:lnTo>
                  <a:cubicBezTo>
                    <a:pt x="5460" y="4996"/>
                    <a:pt x="5425" y="4925"/>
                    <a:pt x="5335" y="4925"/>
                  </a:cubicBezTo>
                  <a:lnTo>
                    <a:pt x="5068" y="4925"/>
                  </a:lnTo>
                  <a:lnTo>
                    <a:pt x="5068" y="4532"/>
                  </a:lnTo>
                  <a:cubicBezTo>
                    <a:pt x="5068" y="4461"/>
                    <a:pt x="5014" y="4407"/>
                    <a:pt x="4943" y="4407"/>
                  </a:cubicBezTo>
                  <a:lnTo>
                    <a:pt x="4800" y="4407"/>
                  </a:lnTo>
                  <a:lnTo>
                    <a:pt x="4657" y="4497"/>
                  </a:lnTo>
                  <a:cubicBezTo>
                    <a:pt x="4616" y="4526"/>
                    <a:pt x="4566" y="4540"/>
                    <a:pt x="4516" y="4540"/>
                  </a:cubicBezTo>
                  <a:cubicBezTo>
                    <a:pt x="4415" y="4540"/>
                    <a:pt x="4312" y="4485"/>
                    <a:pt x="4265" y="4390"/>
                  </a:cubicBezTo>
                  <a:cubicBezTo>
                    <a:pt x="4265" y="4390"/>
                    <a:pt x="4140" y="4193"/>
                    <a:pt x="4140" y="4122"/>
                  </a:cubicBezTo>
                  <a:cubicBezTo>
                    <a:pt x="4140" y="3614"/>
                    <a:pt x="4661" y="3586"/>
                    <a:pt x="4777" y="3586"/>
                  </a:cubicBezTo>
                  <a:cubicBezTo>
                    <a:pt x="4792" y="3586"/>
                    <a:pt x="4800" y="3587"/>
                    <a:pt x="4800" y="3587"/>
                  </a:cubicBezTo>
                  <a:lnTo>
                    <a:pt x="5103" y="3587"/>
                  </a:lnTo>
                  <a:cubicBezTo>
                    <a:pt x="5175" y="3587"/>
                    <a:pt x="5210" y="3640"/>
                    <a:pt x="5228" y="3694"/>
                  </a:cubicBezTo>
                  <a:lnTo>
                    <a:pt x="5300" y="4033"/>
                  </a:lnTo>
                  <a:cubicBezTo>
                    <a:pt x="5317" y="4086"/>
                    <a:pt x="5371" y="4140"/>
                    <a:pt x="5442" y="4140"/>
                  </a:cubicBezTo>
                  <a:lnTo>
                    <a:pt x="5496" y="4140"/>
                  </a:lnTo>
                  <a:cubicBezTo>
                    <a:pt x="5567" y="4140"/>
                    <a:pt x="5621" y="4104"/>
                    <a:pt x="5639" y="4033"/>
                  </a:cubicBezTo>
                  <a:lnTo>
                    <a:pt x="5728" y="3533"/>
                  </a:lnTo>
                  <a:cubicBezTo>
                    <a:pt x="5728" y="3497"/>
                    <a:pt x="5746" y="3462"/>
                    <a:pt x="5781" y="3426"/>
                  </a:cubicBezTo>
                  <a:lnTo>
                    <a:pt x="6156" y="2944"/>
                  </a:lnTo>
                  <a:cubicBezTo>
                    <a:pt x="6227" y="2855"/>
                    <a:pt x="6335" y="2802"/>
                    <a:pt x="6459" y="2802"/>
                  </a:cubicBezTo>
                  <a:lnTo>
                    <a:pt x="6798" y="2802"/>
                  </a:lnTo>
                  <a:cubicBezTo>
                    <a:pt x="6888" y="2802"/>
                    <a:pt x="6923" y="2748"/>
                    <a:pt x="6923" y="2677"/>
                  </a:cubicBezTo>
                  <a:lnTo>
                    <a:pt x="6923" y="2534"/>
                  </a:lnTo>
                  <a:lnTo>
                    <a:pt x="6905" y="2498"/>
                  </a:lnTo>
                  <a:cubicBezTo>
                    <a:pt x="6816" y="2427"/>
                    <a:pt x="6870" y="2266"/>
                    <a:pt x="6995" y="2266"/>
                  </a:cubicBezTo>
                  <a:lnTo>
                    <a:pt x="7066" y="2266"/>
                  </a:lnTo>
                  <a:cubicBezTo>
                    <a:pt x="7155" y="2266"/>
                    <a:pt x="7191" y="2320"/>
                    <a:pt x="7191" y="2409"/>
                  </a:cubicBezTo>
                  <a:cubicBezTo>
                    <a:pt x="7191" y="2480"/>
                    <a:pt x="7262" y="2534"/>
                    <a:pt x="7334" y="2534"/>
                  </a:cubicBezTo>
                  <a:lnTo>
                    <a:pt x="7459" y="2534"/>
                  </a:lnTo>
                  <a:lnTo>
                    <a:pt x="7548" y="2195"/>
                  </a:lnTo>
                  <a:cubicBezTo>
                    <a:pt x="7566" y="2070"/>
                    <a:pt x="7530" y="1963"/>
                    <a:pt x="7423" y="1909"/>
                  </a:cubicBezTo>
                  <a:lnTo>
                    <a:pt x="6299" y="1214"/>
                  </a:lnTo>
                  <a:lnTo>
                    <a:pt x="5996" y="1214"/>
                  </a:lnTo>
                  <a:cubicBezTo>
                    <a:pt x="5853" y="1214"/>
                    <a:pt x="5728" y="1339"/>
                    <a:pt x="5728" y="1463"/>
                  </a:cubicBezTo>
                  <a:lnTo>
                    <a:pt x="5728" y="1606"/>
                  </a:lnTo>
                  <a:cubicBezTo>
                    <a:pt x="5728" y="1695"/>
                    <a:pt x="5674" y="1731"/>
                    <a:pt x="5603" y="1731"/>
                  </a:cubicBezTo>
                  <a:lnTo>
                    <a:pt x="5460" y="1731"/>
                  </a:lnTo>
                  <a:lnTo>
                    <a:pt x="5335" y="1606"/>
                  </a:lnTo>
                  <a:lnTo>
                    <a:pt x="4943" y="1606"/>
                  </a:lnTo>
                  <a:cubicBezTo>
                    <a:pt x="4854" y="1606"/>
                    <a:pt x="4800" y="1553"/>
                    <a:pt x="4800" y="1463"/>
                  </a:cubicBezTo>
                  <a:lnTo>
                    <a:pt x="4800" y="1142"/>
                  </a:lnTo>
                  <a:cubicBezTo>
                    <a:pt x="4800" y="1107"/>
                    <a:pt x="4818" y="1071"/>
                    <a:pt x="4854" y="1035"/>
                  </a:cubicBezTo>
                  <a:lnTo>
                    <a:pt x="5710" y="678"/>
                  </a:lnTo>
                  <a:close/>
                  <a:moveTo>
                    <a:pt x="1731" y="1999"/>
                  </a:moveTo>
                  <a:cubicBezTo>
                    <a:pt x="1856" y="2070"/>
                    <a:pt x="1981" y="2177"/>
                    <a:pt x="1999" y="2266"/>
                  </a:cubicBezTo>
                  <a:lnTo>
                    <a:pt x="1999" y="3105"/>
                  </a:lnTo>
                  <a:cubicBezTo>
                    <a:pt x="1999" y="3176"/>
                    <a:pt x="2017" y="3230"/>
                    <a:pt x="2070" y="3266"/>
                  </a:cubicBezTo>
                  <a:lnTo>
                    <a:pt x="2944" y="4407"/>
                  </a:lnTo>
                  <a:lnTo>
                    <a:pt x="2998" y="4336"/>
                  </a:lnTo>
                  <a:cubicBezTo>
                    <a:pt x="3051" y="4300"/>
                    <a:pt x="3069" y="4229"/>
                    <a:pt x="3034" y="4176"/>
                  </a:cubicBezTo>
                  <a:lnTo>
                    <a:pt x="2873" y="3908"/>
                  </a:lnTo>
                  <a:cubicBezTo>
                    <a:pt x="2812" y="3817"/>
                    <a:pt x="2881" y="3700"/>
                    <a:pt x="2979" y="3700"/>
                  </a:cubicBezTo>
                  <a:cubicBezTo>
                    <a:pt x="2997" y="3700"/>
                    <a:pt x="3015" y="3704"/>
                    <a:pt x="3034" y="3712"/>
                  </a:cubicBezTo>
                  <a:cubicBezTo>
                    <a:pt x="3069" y="3729"/>
                    <a:pt x="3105" y="3747"/>
                    <a:pt x="3105" y="3783"/>
                  </a:cubicBezTo>
                  <a:lnTo>
                    <a:pt x="3551" y="4639"/>
                  </a:lnTo>
                  <a:cubicBezTo>
                    <a:pt x="3605" y="4729"/>
                    <a:pt x="3694" y="4818"/>
                    <a:pt x="3783" y="4836"/>
                  </a:cubicBezTo>
                  <a:lnTo>
                    <a:pt x="4372" y="5032"/>
                  </a:lnTo>
                  <a:cubicBezTo>
                    <a:pt x="4408" y="5050"/>
                    <a:pt x="4443" y="5085"/>
                    <a:pt x="4443" y="5103"/>
                  </a:cubicBezTo>
                  <a:lnTo>
                    <a:pt x="4479" y="5175"/>
                  </a:lnTo>
                  <a:cubicBezTo>
                    <a:pt x="4532" y="5264"/>
                    <a:pt x="4622" y="5317"/>
                    <a:pt x="4729" y="5317"/>
                  </a:cubicBezTo>
                  <a:lnTo>
                    <a:pt x="4889" y="5317"/>
                  </a:lnTo>
                  <a:cubicBezTo>
                    <a:pt x="4925" y="5317"/>
                    <a:pt x="4961" y="5353"/>
                    <a:pt x="4996" y="5371"/>
                  </a:cubicBezTo>
                  <a:lnTo>
                    <a:pt x="5175" y="5621"/>
                  </a:lnTo>
                  <a:cubicBezTo>
                    <a:pt x="5193" y="5674"/>
                    <a:pt x="5264" y="5728"/>
                    <a:pt x="5317" y="5728"/>
                  </a:cubicBezTo>
                  <a:lnTo>
                    <a:pt x="5603" y="5799"/>
                  </a:lnTo>
                  <a:cubicBezTo>
                    <a:pt x="5674" y="5817"/>
                    <a:pt x="5728" y="5906"/>
                    <a:pt x="5692" y="5978"/>
                  </a:cubicBezTo>
                  <a:cubicBezTo>
                    <a:pt x="5692" y="5978"/>
                    <a:pt x="5478" y="6192"/>
                    <a:pt x="5478" y="6495"/>
                  </a:cubicBezTo>
                  <a:cubicBezTo>
                    <a:pt x="5478" y="7369"/>
                    <a:pt x="6281" y="7619"/>
                    <a:pt x="6281" y="7833"/>
                  </a:cubicBezTo>
                  <a:cubicBezTo>
                    <a:pt x="6281" y="8369"/>
                    <a:pt x="6192" y="9118"/>
                    <a:pt x="6174" y="9421"/>
                  </a:cubicBezTo>
                  <a:cubicBezTo>
                    <a:pt x="5817" y="9493"/>
                    <a:pt x="5460" y="9546"/>
                    <a:pt x="5086" y="9546"/>
                  </a:cubicBezTo>
                  <a:cubicBezTo>
                    <a:pt x="5064" y="9546"/>
                    <a:pt x="5042" y="9547"/>
                    <a:pt x="5020" y="9547"/>
                  </a:cubicBezTo>
                  <a:cubicBezTo>
                    <a:pt x="2552" y="9547"/>
                    <a:pt x="536" y="7544"/>
                    <a:pt x="536" y="5068"/>
                  </a:cubicBezTo>
                  <a:cubicBezTo>
                    <a:pt x="536" y="3890"/>
                    <a:pt x="1000" y="2819"/>
                    <a:pt x="1731" y="1999"/>
                  </a:cubicBezTo>
                  <a:close/>
                  <a:moveTo>
                    <a:pt x="5068" y="0"/>
                  </a:moveTo>
                  <a:cubicBezTo>
                    <a:pt x="2266" y="0"/>
                    <a:pt x="0" y="2266"/>
                    <a:pt x="0" y="5068"/>
                  </a:cubicBezTo>
                  <a:cubicBezTo>
                    <a:pt x="0" y="7851"/>
                    <a:pt x="2266" y="10117"/>
                    <a:pt x="5068" y="10117"/>
                  </a:cubicBezTo>
                  <a:cubicBezTo>
                    <a:pt x="7869" y="10117"/>
                    <a:pt x="10117" y="7851"/>
                    <a:pt x="10117" y="5068"/>
                  </a:cubicBezTo>
                  <a:cubicBezTo>
                    <a:pt x="10117" y="2266"/>
                    <a:pt x="7869" y="0"/>
                    <a:pt x="50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25"/>
            <p:cNvSpPr/>
            <p:nvPr/>
          </p:nvSpPr>
          <p:spPr>
            <a:xfrm>
              <a:off x="6266250" y="4488650"/>
              <a:ext cx="34375" cy="11325"/>
            </a:xfrm>
            <a:custGeom>
              <a:rect b="b" l="l" r="r" t="t"/>
              <a:pathLst>
                <a:path extrusionOk="0" h="453" w="1375">
                  <a:moveTo>
                    <a:pt x="572" y="0"/>
                  </a:moveTo>
                  <a:cubicBezTo>
                    <a:pt x="549" y="0"/>
                    <a:pt x="527" y="4"/>
                    <a:pt x="500" y="13"/>
                  </a:cubicBezTo>
                  <a:lnTo>
                    <a:pt x="36" y="120"/>
                  </a:lnTo>
                  <a:cubicBezTo>
                    <a:pt x="1" y="138"/>
                    <a:pt x="1" y="192"/>
                    <a:pt x="36" y="245"/>
                  </a:cubicBezTo>
                  <a:lnTo>
                    <a:pt x="661" y="245"/>
                  </a:lnTo>
                  <a:cubicBezTo>
                    <a:pt x="696" y="245"/>
                    <a:pt x="732" y="245"/>
                    <a:pt x="750" y="263"/>
                  </a:cubicBezTo>
                  <a:lnTo>
                    <a:pt x="1214" y="442"/>
                  </a:lnTo>
                  <a:cubicBezTo>
                    <a:pt x="1233" y="449"/>
                    <a:pt x="1252" y="453"/>
                    <a:pt x="1269" y="453"/>
                  </a:cubicBezTo>
                  <a:cubicBezTo>
                    <a:pt x="1331" y="453"/>
                    <a:pt x="1374" y="408"/>
                    <a:pt x="1374" y="352"/>
                  </a:cubicBezTo>
                  <a:cubicBezTo>
                    <a:pt x="1374" y="281"/>
                    <a:pt x="1339" y="228"/>
                    <a:pt x="1285" y="228"/>
                  </a:cubicBezTo>
                  <a:lnTo>
                    <a:pt x="643" y="13"/>
                  </a:lnTo>
                  <a:cubicBezTo>
                    <a:pt x="616" y="4"/>
                    <a:pt x="594" y="0"/>
                    <a:pt x="5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81" name="Google Shape;1781;p25"/>
          <p:cNvSpPr/>
          <p:nvPr/>
        </p:nvSpPr>
        <p:spPr>
          <a:xfrm>
            <a:off x="5770609" y="4946544"/>
            <a:ext cx="323196" cy="331796"/>
          </a:xfrm>
          <a:custGeom>
            <a:rect b="b" l="l" r="r" t="t"/>
            <a:pathLst>
              <a:path extrusionOk="0" h="9294" w="9779">
                <a:moveTo>
                  <a:pt x="5890" y="795"/>
                </a:moveTo>
                <a:cubicBezTo>
                  <a:pt x="6526" y="795"/>
                  <a:pt x="7154" y="933"/>
                  <a:pt x="7726" y="1211"/>
                </a:cubicBezTo>
                <a:cubicBezTo>
                  <a:pt x="7708" y="1211"/>
                  <a:pt x="7708" y="1211"/>
                  <a:pt x="7708" y="1229"/>
                </a:cubicBezTo>
                <a:cubicBezTo>
                  <a:pt x="7423" y="1515"/>
                  <a:pt x="7209" y="1818"/>
                  <a:pt x="7084" y="2103"/>
                </a:cubicBezTo>
                <a:cubicBezTo>
                  <a:pt x="6222" y="1599"/>
                  <a:pt x="5310" y="1332"/>
                  <a:pt x="4493" y="1332"/>
                </a:cubicBezTo>
                <a:cubicBezTo>
                  <a:pt x="4126" y="1332"/>
                  <a:pt x="3777" y="1386"/>
                  <a:pt x="3462" y="1497"/>
                </a:cubicBezTo>
                <a:cubicBezTo>
                  <a:pt x="4210" y="1031"/>
                  <a:pt x="5057" y="795"/>
                  <a:pt x="5890" y="795"/>
                </a:cubicBezTo>
                <a:close/>
                <a:moveTo>
                  <a:pt x="2819" y="1996"/>
                </a:moveTo>
                <a:cubicBezTo>
                  <a:pt x="3355" y="2014"/>
                  <a:pt x="4390" y="2639"/>
                  <a:pt x="5585" y="3620"/>
                </a:cubicBezTo>
                <a:cubicBezTo>
                  <a:pt x="5264" y="3763"/>
                  <a:pt x="4961" y="3977"/>
                  <a:pt x="4675" y="4244"/>
                </a:cubicBezTo>
                <a:cubicBezTo>
                  <a:pt x="4407" y="4530"/>
                  <a:pt x="4193" y="4833"/>
                  <a:pt x="4051" y="5137"/>
                </a:cubicBezTo>
                <a:cubicBezTo>
                  <a:pt x="3069" y="3959"/>
                  <a:pt x="2445" y="2924"/>
                  <a:pt x="2427" y="2371"/>
                </a:cubicBezTo>
                <a:cubicBezTo>
                  <a:pt x="2480" y="2300"/>
                  <a:pt x="2552" y="2246"/>
                  <a:pt x="2623" y="2175"/>
                </a:cubicBezTo>
                <a:cubicBezTo>
                  <a:pt x="2677" y="2103"/>
                  <a:pt x="2748" y="2050"/>
                  <a:pt x="2819" y="1996"/>
                </a:cubicBezTo>
                <a:close/>
                <a:moveTo>
                  <a:pt x="1945" y="3013"/>
                </a:moveTo>
                <a:lnTo>
                  <a:pt x="1945" y="3013"/>
                </a:lnTo>
                <a:cubicBezTo>
                  <a:pt x="1588" y="4048"/>
                  <a:pt x="1820" y="5386"/>
                  <a:pt x="2552" y="6635"/>
                </a:cubicBezTo>
                <a:cubicBezTo>
                  <a:pt x="2249" y="6760"/>
                  <a:pt x="1945" y="6974"/>
                  <a:pt x="1678" y="7260"/>
                </a:cubicBezTo>
                <a:cubicBezTo>
                  <a:pt x="1660" y="7278"/>
                  <a:pt x="1660" y="7278"/>
                  <a:pt x="1660" y="7296"/>
                </a:cubicBezTo>
                <a:cubicBezTo>
                  <a:pt x="1017" y="5957"/>
                  <a:pt x="1124" y="4334"/>
                  <a:pt x="1945" y="3013"/>
                </a:cubicBezTo>
                <a:close/>
                <a:moveTo>
                  <a:pt x="5876" y="0"/>
                </a:moveTo>
                <a:cubicBezTo>
                  <a:pt x="4664" y="0"/>
                  <a:pt x="3429" y="424"/>
                  <a:pt x="2409" y="1265"/>
                </a:cubicBezTo>
                <a:cubicBezTo>
                  <a:pt x="2325" y="1204"/>
                  <a:pt x="2228" y="1175"/>
                  <a:pt x="2129" y="1175"/>
                </a:cubicBezTo>
                <a:cubicBezTo>
                  <a:pt x="1997" y="1175"/>
                  <a:pt x="1861" y="1226"/>
                  <a:pt x="1749" y="1318"/>
                </a:cubicBezTo>
                <a:cubicBezTo>
                  <a:pt x="1588" y="1497"/>
                  <a:pt x="1553" y="1782"/>
                  <a:pt x="1678" y="1996"/>
                </a:cubicBezTo>
                <a:cubicBezTo>
                  <a:pt x="18" y="4013"/>
                  <a:pt x="0" y="6903"/>
                  <a:pt x="1678" y="8777"/>
                </a:cubicBezTo>
                <a:cubicBezTo>
                  <a:pt x="1713" y="8509"/>
                  <a:pt x="1910" y="8152"/>
                  <a:pt x="2231" y="7831"/>
                </a:cubicBezTo>
                <a:cubicBezTo>
                  <a:pt x="2570" y="7492"/>
                  <a:pt x="2927" y="7296"/>
                  <a:pt x="3194" y="7296"/>
                </a:cubicBezTo>
                <a:cubicBezTo>
                  <a:pt x="3212" y="7028"/>
                  <a:pt x="3408" y="6671"/>
                  <a:pt x="3747" y="6332"/>
                </a:cubicBezTo>
                <a:cubicBezTo>
                  <a:pt x="4068" y="5993"/>
                  <a:pt x="4425" y="5797"/>
                  <a:pt x="4693" y="5779"/>
                </a:cubicBezTo>
                <a:cubicBezTo>
                  <a:pt x="4711" y="5601"/>
                  <a:pt x="4818" y="5351"/>
                  <a:pt x="4996" y="5101"/>
                </a:cubicBezTo>
                <a:cubicBezTo>
                  <a:pt x="5014" y="5137"/>
                  <a:pt x="5050" y="5154"/>
                  <a:pt x="5068" y="5190"/>
                </a:cubicBezTo>
                <a:lnTo>
                  <a:pt x="9064" y="9169"/>
                </a:lnTo>
                <a:cubicBezTo>
                  <a:pt x="9136" y="9258"/>
                  <a:pt x="9243" y="9294"/>
                  <a:pt x="9332" y="9294"/>
                </a:cubicBezTo>
                <a:cubicBezTo>
                  <a:pt x="9439" y="9294"/>
                  <a:pt x="9546" y="9258"/>
                  <a:pt x="9618" y="9169"/>
                </a:cubicBezTo>
                <a:cubicBezTo>
                  <a:pt x="9778" y="9026"/>
                  <a:pt x="9778" y="8759"/>
                  <a:pt x="9618" y="8616"/>
                </a:cubicBezTo>
                <a:lnTo>
                  <a:pt x="5621" y="4619"/>
                </a:lnTo>
                <a:cubicBezTo>
                  <a:pt x="5603" y="4601"/>
                  <a:pt x="5585" y="4584"/>
                  <a:pt x="5549" y="4566"/>
                </a:cubicBezTo>
                <a:cubicBezTo>
                  <a:pt x="5781" y="4387"/>
                  <a:pt x="6031" y="4280"/>
                  <a:pt x="6210" y="4262"/>
                </a:cubicBezTo>
                <a:cubicBezTo>
                  <a:pt x="6210" y="3995"/>
                  <a:pt x="6424" y="3638"/>
                  <a:pt x="6745" y="3299"/>
                </a:cubicBezTo>
                <a:cubicBezTo>
                  <a:pt x="7084" y="2978"/>
                  <a:pt x="7441" y="2764"/>
                  <a:pt x="7708" y="2764"/>
                </a:cubicBezTo>
                <a:cubicBezTo>
                  <a:pt x="7708" y="2496"/>
                  <a:pt x="7940" y="2139"/>
                  <a:pt x="8244" y="1800"/>
                </a:cubicBezTo>
                <a:cubicBezTo>
                  <a:pt x="8565" y="1479"/>
                  <a:pt x="8940" y="1283"/>
                  <a:pt x="9189" y="1265"/>
                </a:cubicBezTo>
                <a:cubicBezTo>
                  <a:pt x="8264" y="419"/>
                  <a:pt x="7081" y="0"/>
                  <a:pt x="58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82" name="Google Shape;1782;p25"/>
          <p:cNvGrpSpPr/>
          <p:nvPr/>
        </p:nvGrpSpPr>
        <p:grpSpPr>
          <a:xfrm>
            <a:off x="6271399" y="4955002"/>
            <a:ext cx="352082" cy="314053"/>
            <a:chOff x="6919750" y="1464650"/>
            <a:chExt cx="266325" cy="219925"/>
          </a:xfrm>
        </p:grpSpPr>
        <p:sp>
          <p:nvSpPr>
            <p:cNvPr id="1783" name="Google Shape;1783;p25"/>
            <p:cNvSpPr/>
            <p:nvPr/>
          </p:nvSpPr>
          <p:spPr>
            <a:xfrm>
              <a:off x="6919750" y="1464650"/>
              <a:ext cx="266325" cy="219925"/>
            </a:xfrm>
            <a:custGeom>
              <a:rect b="b" l="l" r="r" t="t"/>
              <a:pathLst>
                <a:path extrusionOk="0" h="8797" w="10653">
                  <a:moveTo>
                    <a:pt x="2659" y="2409"/>
                  </a:moveTo>
                  <a:lnTo>
                    <a:pt x="2659" y="3462"/>
                  </a:lnTo>
                  <a:lnTo>
                    <a:pt x="1071" y="3462"/>
                  </a:lnTo>
                  <a:lnTo>
                    <a:pt x="1071" y="2409"/>
                  </a:lnTo>
                  <a:close/>
                  <a:moveTo>
                    <a:pt x="5317" y="2927"/>
                  </a:moveTo>
                  <a:cubicBezTo>
                    <a:pt x="6655" y="2927"/>
                    <a:pt x="7726" y="3997"/>
                    <a:pt x="7726" y="5335"/>
                  </a:cubicBezTo>
                  <a:cubicBezTo>
                    <a:pt x="7726" y="6656"/>
                    <a:pt x="6655" y="7726"/>
                    <a:pt x="5317" y="7726"/>
                  </a:cubicBezTo>
                  <a:cubicBezTo>
                    <a:pt x="3997" y="7726"/>
                    <a:pt x="2926" y="6656"/>
                    <a:pt x="2926" y="5335"/>
                  </a:cubicBezTo>
                  <a:cubicBezTo>
                    <a:pt x="2926" y="3997"/>
                    <a:pt x="3997" y="2927"/>
                    <a:pt x="5317" y="2927"/>
                  </a:cubicBezTo>
                  <a:close/>
                  <a:moveTo>
                    <a:pt x="3997" y="0"/>
                  </a:moveTo>
                  <a:lnTo>
                    <a:pt x="3194" y="1339"/>
                  </a:lnTo>
                  <a:lnTo>
                    <a:pt x="535" y="1339"/>
                  </a:lnTo>
                  <a:cubicBezTo>
                    <a:pt x="232" y="1339"/>
                    <a:pt x="0" y="1571"/>
                    <a:pt x="0" y="1874"/>
                  </a:cubicBezTo>
                  <a:lnTo>
                    <a:pt x="0" y="8262"/>
                  </a:lnTo>
                  <a:cubicBezTo>
                    <a:pt x="0" y="8565"/>
                    <a:pt x="232" y="8797"/>
                    <a:pt x="535" y="8797"/>
                  </a:cubicBezTo>
                  <a:lnTo>
                    <a:pt x="10117" y="8797"/>
                  </a:lnTo>
                  <a:cubicBezTo>
                    <a:pt x="10420" y="8797"/>
                    <a:pt x="10652" y="8565"/>
                    <a:pt x="10652" y="8262"/>
                  </a:cubicBezTo>
                  <a:lnTo>
                    <a:pt x="10652" y="1874"/>
                  </a:lnTo>
                  <a:cubicBezTo>
                    <a:pt x="10652" y="1571"/>
                    <a:pt x="10420" y="1339"/>
                    <a:pt x="10117" y="1339"/>
                  </a:cubicBezTo>
                  <a:lnTo>
                    <a:pt x="7458" y="1339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25"/>
            <p:cNvSpPr/>
            <p:nvPr/>
          </p:nvSpPr>
          <p:spPr>
            <a:xfrm>
              <a:off x="7006275" y="1551175"/>
              <a:ext cx="93250" cy="93250"/>
            </a:xfrm>
            <a:custGeom>
              <a:rect b="b" l="l" r="r" t="t"/>
              <a:pathLst>
                <a:path extrusionOk="0" h="3730" w="3730">
                  <a:moveTo>
                    <a:pt x="1856" y="536"/>
                  </a:moveTo>
                  <a:cubicBezTo>
                    <a:pt x="2606" y="536"/>
                    <a:pt x="3194" y="1125"/>
                    <a:pt x="3194" y="1874"/>
                  </a:cubicBezTo>
                  <a:cubicBezTo>
                    <a:pt x="3194" y="2624"/>
                    <a:pt x="2606" y="3195"/>
                    <a:pt x="1856" y="3195"/>
                  </a:cubicBezTo>
                  <a:cubicBezTo>
                    <a:pt x="1125" y="3195"/>
                    <a:pt x="536" y="2624"/>
                    <a:pt x="536" y="1874"/>
                  </a:cubicBezTo>
                  <a:cubicBezTo>
                    <a:pt x="536" y="1125"/>
                    <a:pt x="1125" y="536"/>
                    <a:pt x="1856" y="536"/>
                  </a:cubicBezTo>
                  <a:close/>
                  <a:moveTo>
                    <a:pt x="1856" y="1"/>
                  </a:moveTo>
                  <a:cubicBezTo>
                    <a:pt x="839" y="1"/>
                    <a:pt x="1" y="839"/>
                    <a:pt x="1" y="1874"/>
                  </a:cubicBezTo>
                  <a:cubicBezTo>
                    <a:pt x="1" y="2909"/>
                    <a:pt x="839" y="3730"/>
                    <a:pt x="1856" y="3730"/>
                  </a:cubicBezTo>
                  <a:cubicBezTo>
                    <a:pt x="2909" y="3730"/>
                    <a:pt x="3730" y="2909"/>
                    <a:pt x="3730" y="1874"/>
                  </a:cubicBezTo>
                  <a:cubicBezTo>
                    <a:pt x="3730" y="839"/>
                    <a:pt x="2909" y="1"/>
                    <a:pt x="185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85" name="Google Shape;1785;p25"/>
          <p:cNvGrpSpPr/>
          <p:nvPr/>
        </p:nvGrpSpPr>
        <p:grpSpPr>
          <a:xfrm>
            <a:off x="6797587" y="4929310"/>
            <a:ext cx="366855" cy="356108"/>
            <a:chOff x="4759875" y="1027050"/>
            <a:chExt cx="277500" cy="249375"/>
          </a:xfrm>
        </p:grpSpPr>
        <p:sp>
          <p:nvSpPr>
            <p:cNvPr id="1786" name="Google Shape;1786;p25"/>
            <p:cNvSpPr/>
            <p:nvPr/>
          </p:nvSpPr>
          <p:spPr>
            <a:xfrm>
              <a:off x="4885225" y="1027050"/>
              <a:ext cx="26800" cy="39725"/>
            </a:xfrm>
            <a:custGeom>
              <a:rect b="b" l="l" r="r" t="t"/>
              <a:pathLst>
                <a:path extrusionOk="0" h="1589" w="1072">
                  <a:moveTo>
                    <a:pt x="536" y="1"/>
                  </a:moveTo>
                  <a:lnTo>
                    <a:pt x="1" y="786"/>
                  </a:lnTo>
                  <a:lnTo>
                    <a:pt x="536" y="1589"/>
                  </a:lnTo>
                  <a:lnTo>
                    <a:pt x="1071" y="786"/>
                  </a:lnTo>
                  <a:lnTo>
                    <a:pt x="5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25"/>
            <p:cNvSpPr/>
            <p:nvPr/>
          </p:nvSpPr>
          <p:spPr>
            <a:xfrm>
              <a:off x="4795575" y="1077025"/>
              <a:ext cx="206100" cy="159250"/>
            </a:xfrm>
            <a:custGeom>
              <a:rect b="b" l="l" r="r" t="t"/>
              <a:pathLst>
                <a:path extrusionOk="0" h="6370" w="8244">
                  <a:moveTo>
                    <a:pt x="4122" y="0"/>
                  </a:moveTo>
                  <a:lnTo>
                    <a:pt x="2231" y="3158"/>
                  </a:lnTo>
                  <a:lnTo>
                    <a:pt x="0" y="2123"/>
                  </a:lnTo>
                  <a:lnTo>
                    <a:pt x="803" y="5585"/>
                  </a:lnTo>
                  <a:lnTo>
                    <a:pt x="803" y="6370"/>
                  </a:lnTo>
                  <a:lnTo>
                    <a:pt x="7441" y="6370"/>
                  </a:lnTo>
                  <a:lnTo>
                    <a:pt x="7441" y="5585"/>
                  </a:lnTo>
                  <a:lnTo>
                    <a:pt x="8244" y="2123"/>
                  </a:lnTo>
                  <a:lnTo>
                    <a:pt x="6013" y="3158"/>
                  </a:lnTo>
                  <a:lnTo>
                    <a:pt x="4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25"/>
            <p:cNvSpPr/>
            <p:nvPr/>
          </p:nvSpPr>
          <p:spPr>
            <a:xfrm>
              <a:off x="4815650" y="1249650"/>
              <a:ext cx="165950" cy="26775"/>
            </a:xfrm>
            <a:custGeom>
              <a:rect b="b" l="l" r="r" t="t"/>
              <a:pathLst>
                <a:path extrusionOk="0" h="1071" w="6638">
                  <a:moveTo>
                    <a:pt x="0" y="0"/>
                  </a:moveTo>
                  <a:lnTo>
                    <a:pt x="0" y="1071"/>
                  </a:lnTo>
                  <a:lnTo>
                    <a:pt x="6638" y="1071"/>
                  </a:lnTo>
                  <a:lnTo>
                    <a:pt x="66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25"/>
            <p:cNvSpPr/>
            <p:nvPr/>
          </p:nvSpPr>
          <p:spPr>
            <a:xfrm>
              <a:off x="4759875" y="1094425"/>
              <a:ext cx="28125" cy="28125"/>
            </a:xfrm>
            <a:custGeom>
              <a:rect b="b" l="l" r="r" t="t"/>
              <a:pathLst>
                <a:path extrusionOk="0" h="1125" w="1125">
                  <a:moveTo>
                    <a:pt x="1" y="0"/>
                  </a:moveTo>
                  <a:lnTo>
                    <a:pt x="197" y="928"/>
                  </a:lnTo>
                  <a:lnTo>
                    <a:pt x="1125" y="1124"/>
                  </a:lnTo>
                  <a:lnTo>
                    <a:pt x="1125" y="1124"/>
                  </a:lnTo>
                  <a:lnTo>
                    <a:pt x="929" y="19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25"/>
            <p:cNvSpPr/>
            <p:nvPr/>
          </p:nvSpPr>
          <p:spPr>
            <a:xfrm>
              <a:off x="5009225" y="1094425"/>
              <a:ext cx="28150" cy="28125"/>
            </a:xfrm>
            <a:custGeom>
              <a:rect b="b" l="l" r="r" t="t"/>
              <a:pathLst>
                <a:path extrusionOk="0" h="1125" w="1126">
                  <a:moveTo>
                    <a:pt x="1125" y="0"/>
                  </a:moveTo>
                  <a:lnTo>
                    <a:pt x="197" y="196"/>
                  </a:lnTo>
                  <a:lnTo>
                    <a:pt x="1" y="1124"/>
                  </a:lnTo>
                  <a:lnTo>
                    <a:pt x="1" y="1124"/>
                  </a:lnTo>
                  <a:lnTo>
                    <a:pt x="929" y="928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1" name="Google Shape;1791;p25"/>
          <p:cNvGrpSpPr/>
          <p:nvPr/>
        </p:nvGrpSpPr>
        <p:grpSpPr>
          <a:xfrm>
            <a:off x="7338867" y="4912519"/>
            <a:ext cx="372738" cy="359499"/>
            <a:chOff x="3357900" y="1057675"/>
            <a:chExt cx="281950" cy="251750"/>
          </a:xfrm>
        </p:grpSpPr>
        <p:sp>
          <p:nvSpPr>
            <p:cNvPr id="1792" name="Google Shape;1792;p25"/>
            <p:cNvSpPr/>
            <p:nvPr/>
          </p:nvSpPr>
          <p:spPr>
            <a:xfrm>
              <a:off x="3357900" y="1064075"/>
              <a:ext cx="226625" cy="245350"/>
            </a:xfrm>
            <a:custGeom>
              <a:rect b="b" l="l" r="r" t="t"/>
              <a:pathLst>
                <a:path extrusionOk="0" h="9814" w="9065">
                  <a:moveTo>
                    <a:pt x="4158" y="1"/>
                  </a:moveTo>
                  <a:cubicBezTo>
                    <a:pt x="5621" y="1464"/>
                    <a:pt x="6067" y="3730"/>
                    <a:pt x="5103" y="5693"/>
                  </a:cubicBezTo>
                  <a:cubicBezTo>
                    <a:pt x="4227" y="7445"/>
                    <a:pt x="2469" y="8430"/>
                    <a:pt x="654" y="8430"/>
                  </a:cubicBezTo>
                  <a:cubicBezTo>
                    <a:pt x="436" y="8430"/>
                    <a:pt x="218" y="8415"/>
                    <a:pt x="0" y="8387"/>
                  </a:cubicBezTo>
                  <a:lnTo>
                    <a:pt x="0" y="8387"/>
                  </a:lnTo>
                  <a:cubicBezTo>
                    <a:pt x="375" y="8744"/>
                    <a:pt x="803" y="9065"/>
                    <a:pt x="1285" y="9297"/>
                  </a:cubicBezTo>
                  <a:cubicBezTo>
                    <a:pt x="1992" y="9647"/>
                    <a:pt x="2740" y="9813"/>
                    <a:pt x="3476" y="9813"/>
                  </a:cubicBezTo>
                  <a:cubicBezTo>
                    <a:pt x="5285" y="9813"/>
                    <a:pt x="7019" y="8810"/>
                    <a:pt x="7869" y="7084"/>
                  </a:cubicBezTo>
                  <a:cubicBezTo>
                    <a:pt x="9065" y="4640"/>
                    <a:pt x="8101" y="1714"/>
                    <a:pt x="5657" y="482"/>
                  </a:cubicBezTo>
                  <a:cubicBezTo>
                    <a:pt x="5175" y="251"/>
                    <a:pt x="4657" y="72"/>
                    <a:pt x="41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25"/>
            <p:cNvSpPr/>
            <p:nvPr/>
          </p:nvSpPr>
          <p:spPr>
            <a:xfrm>
              <a:off x="3593875" y="1188800"/>
              <a:ext cx="45975" cy="48375"/>
            </a:xfrm>
            <a:custGeom>
              <a:rect b="b" l="l" r="r" t="t"/>
              <a:pathLst>
                <a:path extrusionOk="0" h="1935" w="1839">
                  <a:moveTo>
                    <a:pt x="757" y="1"/>
                  </a:moveTo>
                  <a:cubicBezTo>
                    <a:pt x="743" y="1"/>
                    <a:pt x="728" y="3"/>
                    <a:pt x="714" y="8"/>
                  </a:cubicBezTo>
                  <a:cubicBezTo>
                    <a:pt x="660" y="8"/>
                    <a:pt x="607" y="61"/>
                    <a:pt x="607" y="115"/>
                  </a:cubicBezTo>
                  <a:lnTo>
                    <a:pt x="589" y="579"/>
                  </a:lnTo>
                  <a:cubicBezTo>
                    <a:pt x="589" y="632"/>
                    <a:pt x="553" y="668"/>
                    <a:pt x="500" y="686"/>
                  </a:cubicBezTo>
                  <a:lnTo>
                    <a:pt x="89" y="775"/>
                  </a:lnTo>
                  <a:cubicBezTo>
                    <a:pt x="36" y="793"/>
                    <a:pt x="0" y="846"/>
                    <a:pt x="0" y="900"/>
                  </a:cubicBezTo>
                  <a:cubicBezTo>
                    <a:pt x="0" y="953"/>
                    <a:pt x="18" y="1007"/>
                    <a:pt x="72" y="1025"/>
                  </a:cubicBezTo>
                  <a:lnTo>
                    <a:pt x="250" y="1114"/>
                  </a:lnTo>
                  <a:lnTo>
                    <a:pt x="482" y="1239"/>
                  </a:lnTo>
                  <a:cubicBezTo>
                    <a:pt x="482" y="1257"/>
                    <a:pt x="518" y="1274"/>
                    <a:pt x="518" y="1292"/>
                  </a:cubicBezTo>
                  <a:cubicBezTo>
                    <a:pt x="536" y="1310"/>
                    <a:pt x="536" y="1328"/>
                    <a:pt x="536" y="1364"/>
                  </a:cubicBezTo>
                  <a:lnTo>
                    <a:pt x="536" y="1810"/>
                  </a:lnTo>
                  <a:cubicBezTo>
                    <a:pt x="536" y="1863"/>
                    <a:pt x="571" y="1917"/>
                    <a:pt x="607" y="1935"/>
                  </a:cubicBezTo>
                  <a:cubicBezTo>
                    <a:pt x="678" y="1935"/>
                    <a:pt x="732" y="1935"/>
                    <a:pt x="767" y="1881"/>
                  </a:cubicBezTo>
                  <a:lnTo>
                    <a:pt x="1053" y="1524"/>
                  </a:lnTo>
                  <a:cubicBezTo>
                    <a:pt x="1092" y="1498"/>
                    <a:pt x="1122" y="1482"/>
                    <a:pt x="1163" y="1482"/>
                  </a:cubicBezTo>
                  <a:cubicBezTo>
                    <a:pt x="1178" y="1482"/>
                    <a:pt x="1194" y="1484"/>
                    <a:pt x="1214" y="1489"/>
                  </a:cubicBezTo>
                  <a:lnTo>
                    <a:pt x="1642" y="1649"/>
                  </a:lnTo>
                  <a:cubicBezTo>
                    <a:pt x="1656" y="1654"/>
                    <a:pt x="1670" y="1656"/>
                    <a:pt x="1684" y="1656"/>
                  </a:cubicBezTo>
                  <a:cubicBezTo>
                    <a:pt x="1723" y="1656"/>
                    <a:pt x="1758" y="1640"/>
                    <a:pt x="1785" y="1614"/>
                  </a:cubicBezTo>
                  <a:cubicBezTo>
                    <a:pt x="1838" y="1578"/>
                    <a:pt x="1838" y="1506"/>
                    <a:pt x="1802" y="1471"/>
                  </a:cubicBezTo>
                  <a:lnTo>
                    <a:pt x="1535" y="1078"/>
                  </a:lnTo>
                  <a:cubicBezTo>
                    <a:pt x="1517" y="1043"/>
                    <a:pt x="1517" y="989"/>
                    <a:pt x="1535" y="935"/>
                  </a:cubicBezTo>
                  <a:lnTo>
                    <a:pt x="1785" y="579"/>
                  </a:lnTo>
                  <a:cubicBezTo>
                    <a:pt x="1820" y="525"/>
                    <a:pt x="1820" y="472"/>
                    <a:pt x="1785" y="418"/>
                  </a:cubicBezTo>
                  <a:cubicBezTo>
                    <a:pt x="1771" y="392"/>
                    <a:pt x="1730" y="375"/>
                    <a:pt x="1694" y="375"/>
                  </a:cubicBezTo>
                  <a:cubicBezTo>
                    <a:pt x="1681" y="375"/>
                    <a:pt x="1669" y="378"/>
                    <a:pt x="1660" y="382"/>
                  </a:cubicBezTo>
                  <a:lnTo>
                    <a:pt x="1249" y="472"/>
                  </a:lnTo>
                  <a:cubicBezTo>
                    <a:pt x="1236" y="476"/>
                    <a:pt x="1222" y="478"/>
                    <a:pt x="1209" y="478"/>
                  </a:cubicBezTo>
                  <a:cubicBezTo>
                    <a:pt x="1170" y="478"/>
                    <a:pt x="1133" y="458"/>
                    <a:pt x="1106" y="418"/>
                  </a:cubicBezTo>
                  <a:lnTo>
                    <a:pt x="857" y="43"/>
                  </a:lnTo>
                  <a:cubicBezTo>
                    <a:pt x="831" y="17"/>
                    <a:pt x="795" y="1"/>
                    <a:pt x="75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25"/>
            <p:cNvSpPr/>
            <p:nvPr/>
          </p:nvSpPr>
          <p:spPr>
            <a:xfrm>
              <a:off x="3562650" y="1057675"/>
              <a:ext cx="77200" cy="78325"/>
            </a:xfrm>
            <a:custGeom>
              <a:rect b="b" l="l" r="r" t="t"/>
              <a:pathLst>
                <a:path extrusionOk="0" h="3133" w="3088">
                  <a:moveTo>
                    <a:pt x="934" y="0"/>
                  </a:moveTo>
                  <a:cubicBezTo>
                    <a:pt x="912" y="0"/>
                    <a:pt x="892" y="2"/>
                    <a:pt x="875" y="7"/>
                  </a:cubicBezTo>
                  <a:cubicBezTo>
                    <a:pt x="785" y="60"/>
                    <a:pt x="750" y="150"/>
                    <a:pt x="750" y="239"/>
                  </a:cubicBezTo>
                  <a:lnTo>
                    <a:pt x="839" y="935"/>
                  </a:lnTo>
                  <a:cubicBezTo>
                    <a:pt x="857" y="1024"/>
                    <a:pt x="821" y="1113"/>
                    <a:pt x="732" y="1149"/>
                  </a:cubicBezTo>
                  <a:lnTo>
                    <a:pt x="107" y="1452"/>
                  </a:lnTo>
                  <a:cubicBezTo>
                    <a:pt x="36" y="1488"/>
                    <a:pt x="0" y="1577"/>
                    <a:pt x="0" y="1666"/>
                  </a:cubicBezTo>
                  <a:cubicBezTo>
                    <a:pt x="18" y="1738"/>
                    <a:pt x="89" y="1827"/>
                    <a:pt x="161" y="1845"/>
                  </a:cubicBezTo>
                  <a:lnTo>
                    <a:pt x="464" y="1934"/>
                  </a:lnTo>
                  <a:lnTo>
                    <a:pt x="875" y="2059"/>
                  </a:lnTo>
                  <a:cubicBezTo>
                    <a:pt x="910" y="2059"/>
                    <a:pt x="928" y="2095"/>
                    <a:pt x="982" y="2112"/>
                  </a:cubicBezTo>
                  <a:cubicBezTo>
                    <a:pt x="999" y="2148"/>
                    <a:pt x="1017" y="2184"/>
                    <a:pt x="1035" y="2219"/>
                  </a:cubicBezTo>
                  <a:lnTo>
                    <a:pt x="1142" y="2951"/>
                  </a:lnTo>
                  <a:cubicBezTo>
                    <a:pt x="1160" y="3058"/>
                    <a:pt x="1231" y="3112"/>
                    <a:pt x="1321" y="3129"/>
                  </a:cubicBezTo>
                  <a:cubicBezTo>
                    <a:pt x="1332" y="3132"/>
                    <a:pt x="1343" y="3133"/>
                    <a:pt x="1354" y="3133"/>
                  </a:cubicBezTo>
                  <a:cubicBezTo>
                    <a:pt x="1428" y="3133"/>
                    <a:pt x="1486" y="3082"/>
                    <a:pt x="1517" y="3004"/>
                  </a:cubicBezTo>
                  <a:lnTo>
                    <a:pt x="1874" y="2362"/>
                  </a:lnTo>
                  <a:cubicBezTo>
                    <a:pt x="1918" y="2288"/>
                    <a:pt x="1975" y="2251"/>
                    <a:pt x="2055" y="2251"/>
                  </a:cubicBezTo>
                  <a:cubicBezTo>
                    <a:pt x="2071" y="2251"/>
                    <a:pt x="2088" y="2252"/>
                    <a:pt x="2106" y="2255"/>
                  </a:cubicBezTo>
                  <a:lnTo>
                    <a:pt x="2837" y="2362"/>
                  </a:lnTo>
                  <a:cubicBezTo>
                    <a:pt x="2852" y="2365"/>
                    <a:pt x="2866" y="2367"/>
                    <a:pt x="2880" y="2367"/>
                  </a:cubicBezTo>
                  <a:cubicBezTo>
                    <a:pt x="2949" y="2367"/>
                    <a:pt x="3004" y="2329"/>
                    <a:pt x="3034" y="2255"/>
                  </a:cubicBezTo>
                  <a:cubicBezTo>
                    <a:pt x="3087" y="2184"/>
                    <a:pt x="3069" y="2077"/>
                    <a:pt x="3016" y="2023"/>
                  </a:cubicBezTo>
                  <a:lnTo>
                    <a:pt x="2498" y="1488"/>
                  </a:lnTo>
                  <a:cubicBezTo>
                    <a:pt x="2463" y="1434"/>
                    <a:pt x="2445" y="1327"/>
                    <a:pt x="2463" y="1256"/>
                  </a:cubicBezTo>
                  <a:lnTo>
                    <a:pt x="2748" y="578"/>
                  </a:lnTo>
                  <a:cubicBezTo>
                    <a:pt x="2766" y="507"/>
                    <a:pt x="2766" y="399"/>
                    <a:pt x="2712" y="346"/>
                  </a:cubicBezTo>
                  <a:cubicBezTo>
                    <a:pt x="2677" y="311"/>
                    <a:pt x="2620" y="284"/>
                    <a:pt x="2564" y="284"/>
                  </a:cubicBezTo>
                  <a:cubicBezTo>
                    <a:pt x="2534" y="284"/>
                    <a:pt x="2505" y="292"/>
                    <a:pt x="2480" y="310"/>
                  </a:cubicBezTo>
                  <a:lnTo>
                    <a:pt x="1856" y="614"/>
                  </a:lnTo>
                  <a:cubicBezTo>
                    <a:pt x="1824" y="626"/>
                    <a:pt x="1793" y="632"/>
                    <a:pt x="1763" y="632"/>
                  </a:cubicBezTo>
                  <a:cubicBezTo>
                    <a:pt x="1708" y="632"/>
                    <a:pt x="1659" y="612"/>
                    <a:pt x="1624" y="578"/>
                  </a:cubicBezTo>
                  <a:lnTo>
                    <a:pt x="1124" y="60"/>
                  </a:lnTo>
                  <a:cubicBezTo>
                    <a:pt x="1071" y="20"/>
                    <a:pt x="997" y="0"/>
                    <a:pt x="9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95" name="Google Shape;1795;p25"/>
          <p:cNvGrpSpPr/>
          <p:nvPr/>
        </p:nvGrpSpPr>
        <p:grpSpPr>
          <a:xfrm>
            <a:off x="7902039" y="4896811"/>
            <a:ext cx="191095" cy="421082"/>
            <a:chOff x="3783900" y="1046675"/>
            <a:chExt cx="144550" cy="294875"/>
          </a:xfrm>
        </p:grpSpPr>
        <p:sp>
          <p:nvSpPr>
            <p:cNvPr id="1796" name="Google Shape;1796;p25"/>
            <p:cNvSpPr/>
            <p:nvPr/>
          </p:nvSpPr>
          <p:spPr>
            <a:xfrm>
              <a:off x="3783900" y="1046675"/>
              <a:ext cx="144550" cy="294875"/>
            </a:xfrm>
            <a:custGeom>
              <a:rect b="b" l="l" r="r" t="t"/>
              <a:pathLst>
                <a:path extrusionOk="0" h="11795" w="5782">
                  <a:moveTo>
                    <a:pt x="2891" y="804"/>
                  </a:moveTo>
                  <a:cubicBezTo>
                    <a:pt x="3337" y="804"/>
                    <a:pt x="3694" y="1161"/>
                    <a:pt x="3694" y="1607"/>
                  </a:cubicBezTo>
                  <a:lnTo>
                    <a:pt x="3694" y="7459"/>
                  </a:lnTo>
                  <a:cubicBezTo>
                    <a:pt x="4479" y="7816"/>
                    <a:pt x="4889" y="8690"/>
                    <a:pt x="4711" y="9547"/>
                  </a:cubicBezTo>
                  <a:cubicBezTo>
                    <a:pt x="4497" y="10385"/>
                    <a:pt x="3747" y="10992"/>
                    <a:pt x="2891" y="10992"/>
                  </a:cubicBezTo>
                  <a:cubicBezTo>
                    <a:pt x="2016" y="10992"/>
                    <a:pt x="1267" y="10385"/>
                    <a:pt x="1089" y="9547"/>
                  </a:cubicBezTo>
                  <a:cubicBezTo>
                    <a:pt x="892" y="8690"/>
                    <a:pt x="1303" y="7816"/>
                    <a:pt x="2088" y="7459"/>
                  </a:cubicBezTo>
                  <a:lnTo>
                    <a:pt x="2088" y="1607"/>
                  </a:lnTo>
                  <a:cubicBezTo>
                    <a:pt x="2088" y="1161"/>
                    <a:pt x="2462" y="804"/>
                    <a:pt x="2891" y="804"/>
                  </a:cubicBezTo>
                  <a:close/>
                  <a:moveTo>
                    <a:pt x="2891" y="1"/>
                  </a:moveTo>
                  <a:cubicBezTo>
                    <a:pt x="2016" y="1"/>
                    <a:pt x="1285" y="697"/>
                    <a:pt x="1285" y="1607"/>
                  </a:cubicBezTo>
                  <a:lnTo>
                    <a:pt x="1285" y="6995"/>
                  </a:lnTo>
                  <a:cubicBezTo>
                    <a:pt x="375" y="7691"/>
                    <a:pt x="0" y="8886"/>
                    <a:pt x="357" y="9975"/>
                  </a:cubicBezTo>
                  <a:cubicBezTo>
                    <a:pt x="732" y="11063"/>
                    <a:pt x="1749" y="11795"/>
                    <a:pt x="2891" y="11795"/>
                  </a:cubicBezTo>
                  <a:cubicBezTo>
                    <a:pt x="4033" y="11795"/>
                    <a:pt x="5068" y="11063"/>
                    <a:pt x="5424" y="9975"/>
                  </a:cubicBezTo>
                  <a:cubicBezTo>
                    <a:pt x="5781" y="8886"/>
                    <a:pt x="5407" y="7691"/>
                    <a:pt x="4479" y="6995"/>
                  </a:cubicBezTo>
                  <a:lnTo>
                    <a:pt x="4479" y="1607"/>
                  </a:lnTo>
                  <a:cubicBezTo>
                    <a:pt x="4479" y="715"/>
                    <a:pt x="3765" y="1"/>
                    <a:pt x="289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25"/>
            <p:cNvSpPr/>
            <p:nvPr/>
          </p:nvSpPr>
          <p:spPr>
            <a:xfrm>
              <a:off x="3821350" y="1161775"/>
              <a:ext cx="69625" cy="146325"/>
            </a:xfrm>
            <a:custGeom>
              <a:rect b="b" l="l" r="r" t="t"/>
              <a:pathLst>
                <a:path extrusionOk="0" h="5853" w="2785">
                  <a:moveTo>
                    <a:pt x="1125" y="0"/>
                  </a:moveTo>
                  <a:lnTo>
                    <a:pt x="1125" y="3212"/>
                  </a:lnTo>
                  <a:cubicBezTo>
                    <a:pt x="465" y="3355"/>
                    <a:pt x="1" y="3979"/>
                    <a:pt x="72" y="4657"/>
                  </a:cubicBezTo>
                  <a:cubicBezTo>
                    <a:pt x="144" y="5335"/>
                    <a:pt x="715" y="5853"/>
                    <a:pt x="1393" y="5853"/>
                  </a:cubicBezTo>
                  <a:cubicBezTo>
                    <a:pt x="2071" y="5853"/>
                    <a:pt x="2642" y="5335"/>
                    <a:pt x="2713" y="4657"/>
                  </a:cubicBezTo>
                  <a:cubicBezTo>
                    <a:pt x="2784" y="3979"/>
                    <a:pt x="2321" y="3355"/>
                    <a:pt x="1660" y="3212"/>
                  </a:cubicBezTo>
                  <a:lnTo>
                    <a:pt x="16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98" name="Google Shape;1798;p25"/>
          <p:cNvSpPr/>
          <p:nvPr/>
        </p:nvSpPr>
        <p:spPr>
          <a:xfrm>
            <a:off x="8427063" y="4922281"/>
            <a:ext cx="257162" cy="380312"/>
          </a:xfrm>
          <a:custGeom>
            <a:rect b="b" l="l" r="r" t="t"/>
            <a:pathLst>
              <a:path extrusionOk="0" h="10653" w="7781">
                <a:moveTo>
                  <a:pt x="6156" y="1"/>
                </a:moveTo>
                <a:cubicBezTo>
                  <a:pt x="5532" y="1"/>
                  <a:pt x="4997" y="72"/>
                  <a:pt x="4711" y="607"/>
                </a:cubicBezTo>
                <a:cubicBezTo>
                  <a:pt x="4640" y="715"/>
                  <a:pt x="4604" y="839"/>
                  <a:pt x="4604" y="946"/>
                </a:cubicBezTo>
                <a:cubicBezTo>
                  <a:pt x="4604" y="1107"/>
                  <a:pt x="4640" y="1214"/>
                  <a:pt x="4729" y="1339"/>
                </a:cubicBezTo>
                <a:cubicBezTo>
                  <a:pt x="4568" y="1571"/>
                  <a:pt x="4426" y="1821"/>
                  <a:pt x="4283" y="2053"/>
                </a:cubicBezTo>
                <a:cubicBezTo>
                  <a:pt x="4247" y="1981"/>
                  <a:pt x="4176" y="1928"/>
                  <a:pt x="4122" y="1856"/>
                </a:cubicBezTo>
                <a:cubicBezTo>
                  <a:pt x="4122" y="1839"/>
                  <a:pt x="4140" y="1821"/>
                  <a:pt x="4140" y="1785"/>
                </a:cubicBezTo>
                <a:cubicBezTo>
                  <a:pt x="4140" y="1393"/>
                  <a:pt x="3801" y="1107"/>
                  <a:pt x="3444" y="1107"/>
                </a:cubicBezTo>
                <a:cubicBezTo>
                  <a:pt x="3070" y="1107"/>
                  <a:pt x="2499" y="947"/>
                  <a:pt x="2499" y="946"/>
                </a:cubicBezTo>
                <a:lnTo>
                  <a:pt x="2499" y="946"/>
                </a:lnTo>
                <a:cubicBezTo>
                  <a:pt x="2499" y="1571"/>
                  <a:pt x="2570" y="2106"/>
                  <a:pt x="3088" y="2392"/>
                </a:cubicBezTo>
                <a:cubicBezTo>
                  <a:pt x="3195" y="2463"/>
                  <a:pt x="3319" y="2499"/>
                  <a:pt x="3444" y="2499"/>
                </a:cubicBezTo>
                <a:cubicBezTo>
                  <a:pt x="3605" y="2499"/>
                  <a:pt x="3730" y="2445"/>
                  <a:pt x="3855" y="2356"/>
                </a:cubicBezTo>
                <a:cubicBezTo>
                  <a:pt x="3926" y="2445"/>
                  <a:pt x="3980" y="2517"/>
                  <a:pt x="4033" y="2606"/>
                </a:cubicBezTo>
                <a:cubicBezTo>
                  <a:pt x="3605" y="3587"/>
                  <a:pt x="3516" y="4533"/>
                  <a:pt x="3569" y="5407"/>
                </a:cubicBezTo>
                <a:cubicBezTo>
                  <a:pt x="3551" y="5389"/>
                  <a:pt x="3551" y="5389"/>
                  <a:pt x="3516" y="5389"/>
                </a:cubicBezTo>
                <a:cubicBezTo>
                  <a:pt x="3427" y="5336"/>
                  <a:pt x="3337" y="5282"/>
                  <a:pt x="3248" y="5247"/>
                </a:cubicBezTo>
                <a:cubicBezTo>
                  <a:pt x="3266" y="5157"/>
                  <a:pt x="3266" y="5104"/>
                  <a:pt x="3266" y="5032"/>
                </a:cubicBezTo>
                <a:cubicBezTo>
                  <a:pt x="3266" y="4247"/>
                  <a:pt x="2641" y="3623"/>
                  <a:pt x="1874" y="3623"/>
                </a:cubicBezTo>
                <a:cubicBezTo>
                  <a:pt x="1838" y="3625"/>
                  <a:pt x="1800" y="3626"/>
                  <a:pt x="1762" y="3626"/>
                </a:cubicBezTo>
                <a:cubicBezTo>
                  <a:pt x="1031" y="3626"/>
                  <a:pt x="1" y="3320"/>
                  <a:pt x="1" y="3320"/>
                </a:cubicBezTo>
                <a:lnTo>
                  <a:pt x="1" y="3320"/>
                </a:lnTo>
                <a:cubicBezTo>
                  <a:pt x="1" y="4551"/>
                  <a:pt x="126" y="5639"/>
                  <a:pt x="1214" y="6246"/>
                </a:cubicBezTo>
                <a:cubicBezTo>
                  <a:pt x="1410" y="6371"/>
                  <a:pt x="1642" y="6424"/>
                  <a:pt x="1892" y="6424"/>
                </a:cubicBezTo>
                <a:cubicBezTo>
                  <a:pt x="2410" y="6424"/>
                  <a:pt x="2838" y="6157"/>
                  <a:pt x="3088" y="5764"/>
                </a:cubicBezTo>
                <a:cubicBezTo>
                  <a:pt x="3159" y="5800"/>
                  <a:pt x="3248" y="5835"/>
                  <a:pt x="3302" y="5871"/>
                </a:cubicBezTo>
                <a:cubicBezTo>
                  <a:pt x="3409" y="5925"/>
                  <a:pt x="3534" y="5978"/>
                  <a:pt x="3658" y="6032"/>
                </a:cubicBezTo>
                <a:cubicBezTo>
                  <a:pt x="3712" y="6424"/>
                  <a:pt x="3783" y="6799"/>
                  <a:pt x="3819" y="7156"/>
                </a:cubicBezTo>
                <a:cubicBezTo>
                  <a:pt x="3962" y="7923"/>
                  <a:pt x="4087" y="8655"/>
                  <a:pt x="4015" y="9333"/>
                </a:cubicBezTo>
                <a:cubicBezTo>
                  <a:pt x="3766" y="9440"/>
                  <a:pt x="3534" y="9582"/>
                  <a:pt x="3337" y="9779"/>
                </a:cubicBezTo>
                <a:cubicBezTo>
                  <a:pt x="3070" y="9654"/>
                  <a:pt x="2784" y="9582"/>
                  <a:pt x="2481" y="9582"/>
                </a:cubicBezTo>
                <a:cubicBezTo>
                  <a:pt x="1714" y="9582"/>
                  <a:pt x="1053" y="10011"/>
                  <a:pt x="714" y="10653"/>
                </a:cubicBezTo>
                <a:lnTo>
                  <a:pt x="7620" y="10653"/>
                </a:lnTo>
                <a:cubicBezTo>
                  <a:pt x="7298" y="10135"/>
                  <a:pt x="6745" y="9779"/>
                  <a:pt x="6103" y="9725"/>
                </a:cubicBezTo>
                <a:cubicBezTo>
                  <a:pt x="5728" y="9404"/>
                  <a:pt x="5264" y="9190"/>
                  <a:pt x="4747" y="9190"/>
                </a:cubicBezTo>
                <a:cubicBezTo>
                  <a:pt x="4676" y="9190"/>
                  <a:pt x="4604" y="9190"/>
                  <a:pt x="4533" y="9208"/>
                </a:cubicBezTo>
                <a:cubicBezTo>
                  <a:pt x="4586" y="8530"/>
                  <a:pt x="4479" y="7852"/>
                  <a:pt x="4337" y="7156"/>
                </a:cubicBezTo>
                <a:cubicBezTo>
                  <a:pt x="4390" y="7067"/>
                  <a:pt x="4479" y="6977"/>
                  <a:pt x="4604" y="6888"/>
                </a:cubicBezTo>
                <a:cubicBezTo>
                  <a:pt x="4818" y="7370"/>
                  <a:pt x="5300" y="7727"/>
                  <a:pt x="5871" y="7727"/>
                </a:cubicBezTo>
                <a:cubicBezTo>
                  <a:pt x="6121" y="7727"/>
                  <a:pt x="6371" y="7655"/>
                  <a:pt x="6567" y="7530"/>
                </a:cubicBezTo>
                <a:cubicBezTo>
                  <a:pt x="7637" y="6959"/>
                  <a:pt x="7780" y="5853"/>
                  <a:pt x="7780" y="4622"/>
                </a:cubicBezTo>
                <a:lnTo>
                  <a:pt x="7780" y="4622"/>
                </a:lnTo>
                <a:cubicBezTo>
                  <a:pt x="7780" y="4622"/>
                  <a:pt x="6739" y="4910"/>
                  <a:pt x="6008" y="4910"/>
                </a:cubicBezTo>
                <a:cubicBezTo>
                  <a:pt x="5967" y="4910"/>
                  <a:pt x="5927" y="4909"/>
                  <a:pt x="5889" y="4908"/>
                </a:cubicBezTo>
                <a:cubicBezTo>
                  <a:pt x="5122" y="4908"/>
                  <a:pt x="4497" y="5532"/>
                  <a:pt x="4497" y="6317"/>
                </a:cubicBezTo>
                <a:lnTo>
                  <a:pt x="4497" y="6335"/>
                </a:lnTo>
                <a:cubicBezTo>
                  <a:pt x="4408" y="6388"/>
                  <a:pt x="4337" y="6424"/>
                  <a:pt x="4247" y="6496"/>
                </a:cubicBezTo>
                <a:cubicBezTo>
                  <a:pt x="4087" y="5514"/>
                  <a:pt x="3998" y="4497"/>
                  <a:pt x="4319" y="3391"/>
                </a:cubicBezTo>
                <a:cubicBezTo>
                  <a:pt x="4444" y="3337"/>
                  <a:pt x="4604" y="3302"/>
                  <a:pt x="4765" y="3302"/>
                </a:cubicBezTo>
                <a:cubicBezTo>
                  <a:pt x="4765" y="3480"/>
                  <a:pt x="4872" y="3659"/>
                  <a:pt x="5015" y="3766"/>
                </a:cubicBezTo>
                <a:cubicBezTo>
                  <a:pt x="5122" y="3855"/>
                  <a:pt x="5246" y="3891"/>
                  <a:pt x="5354" y="3908"/>
                </a:cubicBezTo>
                <a:cubicBezTo>
                  <a:pt x="5410" y="3917"/>
                  <a:pt x="5464" y="3921"/>
                  <a:pt x="5517" y="3921"/>
                </a:cubicBezTo>
                <a:cubicBezTo>
                  <a:pt x="6030" y="3921"/>
                  <a:pt x="6370" y="3542"/>
                  <a:pt x="6710" y="3105"/>
                </a:cubicBezTo>
                <a:cubicBezTo>
                  <a:pt x="6710" y="3105"/>
                  <a:pt x="6156" y="2873"/>
                  <a:pt x="5853" y="2659"/>
                </a:cubicBezTo>
                <a:cubicBezTo>
                  <a:pt x="5729" y="2558"/>
                  <a:pt x="5584" y="2511"/>
                  <a:pt x="5439" y="2511"/>
                </a:cubicBezTo>
                <a:cubicBezTo>
                  <a:pt x="5253" y="2511"/>
                  <a:pt x="5066" y="2590"/>
                  <a:pt x="4925" y="2731"/>
                </a:cubicBezTo>
                <a:cubicBezTo>
                  <a:pt x="4800" y="2731"/>
                  <a:pt x="4640" y="2749"/>
                  <a:pt x="4515" y="2766"/>
                </a:cubicBezTo>
                <a:cubicBezTo>
                  <a:pt x="4676" y="2392"/>
                  <a:pt x="4890" y="2017"/>
                  <a:pt x="5157" y="1607"/>
                </a:cubicBezTo>
                <a:cubicBezTo>
                  <a:pt x="5211" y="1625"/>
                  <a:pt x="5246" y="1625"/>
                  <a:pt x="5300" y="1625"/>
                </a:cubicBezTo>
                <a:cubicBezTo>
                  <a:pt x="5693" y="1625"/>
                  <a:pt x="5996" y="1303"/>
                  <a:pt x="5996" y="929"/>
                </a:cubicBezTo>
                <a:cubicBezTo>
                  <a:pt x="5996" y="590"/>
                  <a:pt x="6156" y="1"/>
                  <a:pt x="615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799" name="Google Shape;1799;p25"/>
          <p:cNvGrpSpPr/>
          <p:nvPr/>
        </p:nvGrpSpPr>
        <p:grpSpPr>
          <a:xfrm>
            <a:off x="8801304" y="4642612"/>
            <a:ext cx="552596" cy="706467"/>
            <a:chOff x="238550" y="1487175"/>
            <a:chExt cx="418000" cy="494725"/>
          </a:xfrm>
        </p:grpSpPr>
        <p:sp>
          <p:nvSpPr>
            <p:cNvPr id="1800" name="Google Shape;1800;p25"/>
            <p:cNvSpPr/>
            <p:nvPr/>
          </p:nvSpPr>
          <p:spPr>
            <a:xfrm>
              <a:off x="238550" y="1487175"/>
              <a:ext cx="184700" cy="358675"/>
            </a:xfrm>
            <a:custGeom>
              <a:rect b="b" l="l" r="r" t="t"/>
              <a:pathLst>
                <a:path extrusionOk="0" h="14347" w="7388">
                  <a:moveTo>
                    <a:pt x="1" y="1"/>
                  </a:moveTo>
                  <a:close/>
                  <a:moveTo>
                    <a:pt x="4997" y="13543"/>
                  </a:moveTo>
                  <a:lnTo>
                    <a:pt x="4997" y="14346"/>
                  </a:lnTo>
                  <a:lnTo>
                    <a:pt x="7388" y="14346"/>
                  </a:lnTo>
                  <a:lnTo>
                    <a:pt x="7388" y="1354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25"/>
            <p:cNvSpPr/>
            <p:nvPr/>
          </p:nvSpPr>
          <p:spPr>
            <a:xfrm>
              <a:off x="596300" y="1825750"/>
              <a:ext cx="60250" cy="20100"/>
            </a:xfrm>
            <a:custGeom>
              <a:rect b="b" l="l" r="r" t="t"/>
              <a:pathLst>
                <a:path extrusionOk="0" h="804" w="2410">
                  <a:moveTo>
                    <a:pt x="1" y="0"/>
                  </a:moveTo>
                  <a:lnTo>
                    <a:pt x="1" y="803"/>
                  </a:lnTo>
                  <a:lnTo>
                    <a:pt x="2409" y="803"/>
                  </a:lnTo>
                  <a:lnTo>
                    <a:pt x="24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25"/>
            <p:cNvSpPr/>
            <p:nvPr/>
          </p:nvSpPr>
          <p:spPr>
            <a:xfrm>
              <a:off x="436600" y="1762400"/>
              <a:ext cx="146800" cy="146350"/>
            </a:xfrm>
            <a:custGeom>
              <a:rect b="b" l="l" r="r" t="t"/>
              <a:pathLst>
                <a:path extrusionOk="0" h="5854" w="5872">
                  <a:moveTo>
                    <a:pt x="2927" y="1"/>
                  </a:moveTo>
                  <a:cubicBezTo>
                    <a:pt x="1321" y="1"/>
                    <a:pt x="1" y="1321"/>
                    <a:pt x="1" y="2927"/>
                  </a:cubicBezTo>
                  <a:cubicBezTo>
                    <a:pt x="1" y="4551"/>
                    <a:pt x="1321" y="5853"/>
                    <a:pt x="2927" y="5853"/>
                  </a:cubicBezTo>
                  <a:cubicBezTo>
                    <a:pt x="4551" y="5853"/>
                    <a:pt x="5871" y="4551"/>
                    <a:pt x="5871" y="2927"/>
                  </a:cubicBezTo>
                  <a:cubicBezTo>
                    <a:pt x="5871" y="1321"/>
                    <a:pt x="4551" y="1"/>
                    <a:pt x="2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25"/>
            <p:cNvSpPr/>
            <p:nvPr/>
          </p:nvSpPr>
          <p:spPr>
            <a:xfrm>
              <a:off x="499950" y="1922100"/>
              <a:ext cx="20100" cy="59800"/>
            </a:xfrm>
            <a:custGeom>
              <a:rect b="b" l="l" r="r" t="t"/>
              <a:pathLst>
                <a:path extrusionOk="0" h="2392" w="804">
                  <a:moveTo>
                    <a:pt x="1" y="0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25"/>
            <p:cNvSpPr/>
            <p:nvPr/>
          </p:nvSpPr>
          <p:spPr>
            <a:xfrm>
              <a:off x="499950" y="1689250"/>
              <a:ext cx="20100" cy="59800"/>
            </a:xfrm>
            <a:custGeom>
              <a:rect b="b" l="l" r="r" t="t"/>
              <a:pathLst>
                <a:path extrusionOk="0" h="2392" w="804">
                  <a:moveTo>
                    <a:pt x="1" y="1"/>
                  </a:moveTo>
                  <a:lnTo>
                    <a:pt x="1" y="2391"/>
                  </a:lnTo>
                  <a:lnTo>
                    <a:pt x="804" y="2391"/>
                  </a:lnTo>
                  <a:lnTo>
                    <a:pt x="8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25"/>
            <p:cNvSpPr/>
            <p:nvPr/>
          </p:nvSpPr>
          <p:spPr>
            <a:xfrm>
              <a:off x="399150" y="188952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1695" y="1"/>
                  </a:moveTo>
                  <a:lnTo>
                    <a:pt x="0" y="1696"/>
                  </a:lnTo>
                  <a:lnTo>
                    <a:pt x="571" y="2267"/>
                  </a:lnTo>
                  <a:lnTo>
                    <a:pt x="2266" y="572"/>
                  </a:lnTo>
                  <a:lnTo>
                    <a:pt x="169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25"/>
            <p:cNvSpPr/>
            <p:nvPr/>
          </p:nvSpPr>
          <p:spPr>
            <a:xfrm>
              <a:off x="564175" y="172537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1696" y="1"/>
                  </a:moveTo>
                  <a:lnTo>
                    <a:pt x="1" y="1696"/>
                  </a:lnTo>
                  <a:lnTo>
                    <a:pt x="572" y="2267"/>
                  </a:lnTo>
                  <a:lnTo>
                    <a:pt x="2267" y="572"/>
                  </a:lnTo>
                  <a:lnTo>
                    <a:pt x="16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25"/>
            <p:cNvSpPr/>
            <p:nvPr/>
          </p:nvSpPr>
          <p:spPr>
            <a:xfrm>
              <a:off x="399600" y="1724925"/>
              <a:ext cx="56675" cy="56675"/>
            </a:xfrm>
            <a:custGeom>
              <a:rect b="b" l="l" r="r" t="t"/>
              <a:pathLst>
                <a:path extrusionOk="0" h="2267" w="2267">
                  <a:moveTo>
                    <a:pt x="571" y="1"/>
                  </a:moveTo>
                  <a:lnTo>
                    <a:pt x="0" y="572"/>
                  </a:lnTo>
                  <a:lnTo>
                    <a:pt x="1695" y="2267"/>
                  </a:lnTo>
                  <a:lnTo>
                    <a:pt x="2266" y="1696"/>
                  </a:lnTo>
                  <a:lnTo>
                    <a:pt x="5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25"/>
            <p:cNvSpPr/>
            <p:nvPr/>
          </p:nvSpPr>
          <p:spPr>
            <a:xfrm>
              <a:off x="564175" y="1889975"/>
              <a:ext cx="56250" cy="56675"/>
            </a:xfrm>
            <a:custGeom>
              <a:rect b="b" l="l" r="r" t="t"/>
              <a:pathLst>
                <a:path extrusionOk="0" h="2267" w="2250">
                  <a:moveTo>
                    <a:pt x="554" y="1"/>
                  </a:moveTo>
                  <a:lnTo>
                    <a:pt x="1" y="572"/>
                  </a:lnTo>
                  <a:lnTo>
                    <a:pt x="1696" y="2267"/>
                  </a:lnTo>
                  <a:lnTo>
                    <a:pt x="2249" y="1696"/>
                  </a:lnTo>
                  <a:lnTo>
                    <a:pt x="5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09" name="Google Shape;1809;p25"/>
          <p:cNvSpPr/>
          <p:nvPr/>
        </p:nvSpPr>
        <p:spPr>
          <a:xfrm>
            <a:off x="9470696" y="5062538"/>
            <a:ext cx="374490" cy="227730"/>
          </a:xfrm>
          <a:custGeom>
            <a:rect b="b" l="l" r="r" t="t"/>
            <a:pathLst>
              <a:path extrusionOk="0" h="6379" w="11331">
                <a:moveTo>
                  <a:pt x="4807" y="0"/>
                </a:moveTo>
                <a:cubicBezTo>
                  <a:pt x="4627" y="0"/>
                  <a:pt x="4445" y="20"/>
                  <a:pt x="4265" y="62"/>
                </a:cubicBezTo>
                <a:cubicBezTo>
                  <a:pt x="3212" y="330"/>
                  <a:pt x="2445" y="1276"/>
                  <a:pt x="2445" y="2382"/>
                </a:cubicBezTo>
                <a:lnTo>
                  <a:pt x="2445" y="2418"/>
                </a:lnTo>
                <a:cubicBezTo>
                  <a:pt x="2335" y="2399"/>
                  <a:pt x="2226" y="2390"/>
                  <a:pt x="2117" y="2390"/>
                </a:cubicBezTo>
                <a:cubicBezTo>
                  <a:pt x="1500" y="2390"/>
                  <a:pt x="912" y="2684"/>
                  <a:pt x="518" y="3185"/>
                </a:cubicBezTo>
                <a:cubicBezTo>
                  <a:pt x="72" y="3774"/>
                  <a:pt x="0" y="4559"/>
                  <a:pt x="321" y="5237"/>
                </a:cubicBezTo>
                <a:cubicBezTo>
                  <a:pt x="625" y="5897"/>
                  <a:pt x="1285" y="6325"/>
                  <a:pt x="2017" y="6379"/>
                </a:cubicBezTo>
                <a:lnTo>
                  <a:pt x="9742" y="6379"/>
                </a:lnTo>
                <a:cubicBezTo>
                  <a:pt x="10617" y="6379"/>
                  <a:pt x="11330" y="5665"/>
                  <a:pt x="11330" y="4791"/>
                </a:cubicBezTo>
                <a:cubicBezTo>
                  <a:pt x="11330" y="3916"/>
                  <a:pt x="10617" y="3185"/>
                  <a:pt x="9742" y="3185"/>
                </a:cubicBezTo>
                <a:lnTo>
                  <a:pt x="9618" y="3185"/>
                </a:lnTo>
                <a:cubicBezTo>
                  <a:pt x="9618" y="2525"/>
                  <a:pt x="9296" y="1918"/>
                  <a:pt x="8779" y="1561"/>
                </a:cubicBezTo>
                <a:cubicBezTo>
                  <a:pt x="8435" y="1320"/>
                  <a:pt x="8031" y="1197"/>
                  <a:pt x="7626" y="1197"/>
                </a:cubicBezTo>
                <a:cubicBezTo>
                  <a:pt x="7401" y="1197"/>
                  <a:pt x="7175" y="1235"/>
                  <a:pt x="6959" y="1311"/>
                </a:cubicBezTo>
                <a:cubicBezTo>
                  <a:pt x="6543" y="495"/>
                  <a:pt x="5696" y="0"/>
                  <a:pt x="48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0" name="Google Shape;1810;p25"/>
          <p:cNvSpPr/>
          <p:nvPr/>
        </p:nvSpPr>
        <p:spPr>
          <a:xfrm>
            <a:off x="9962156" y="4969057"/>
            <a:ext cx="352082" cy="394342"/>
          </a:xfrm>
          <a:custGeom>
            <a:rect b="b" l="l" r="r" t="t"/>
            <a:pathLst>
              <a:path extrusionOk="0" h="11046" w="10653">
                <a:moveTo>
                  <a:pt x="5336" y="1"/>
                </a:moveTo>
                <a:cubicBezTo>
                  <a:pt x="5193" y="1"/>
                  <a:pt x="5068" y="126"/>
                  <a:pt x="5068" y="268"/>
                </a:cubicBezTo>
                <a:lnTo>
                  <a:pt x="5068" y="607"/>
                </a:lnTo>
                <a:cubicBezTo>
                  <a:pt x="2249" y="732"/>
                  <a:pt x="1" y="2838"/>
                  <a:pt x="1" y="5389"/>
                </a:cubicBezTo>
                <a:cubicBezTo>
                  <a:pt x="1" y="5479"/>
                  <a:pt x="54" y="5532"/>
                  <a:pt x="143" y="5532"/>
                </a:cubicBezTo>
                <a:cubicBezTo>
                  <a:pt x="215" y="5532"/>
                  <a:pt x="268" y="5479"/>
                  <a:pt x="268" y="5389"/>
                </a:cubicBezTo>
                <a:cubicBezTo>
                  <a:pt x="268" y="4604"/>
                  <a:pt x="1000" y="3962"/>
                  <a:pt x="1874" y="3962"/>
                </a:cubicBezTo>
                <a:cubicBezTo>
                  <a:pt x="2748" y="3962"/>
                  <a:pt x="3462" y="4604"/>
                  <a:pt x="3462" y="5389"/>
                </a:cubicBezTo>
                <a:cubicBezTo>
                  <a:pt x="3462" y="5479"/>
                  <a:pt x="3516" y="5532"/>
                  <a:pt x="3605" y="5532"/>
                </a:cubicBezTo>
                <a:cubicBezTo>
                  <a:pt x="3676" y="5532"/>
                  <a:pt x="3730" y="5479"/>
                  <a:pt x="3730" y="5389"/>
                </a:cubicBezTo>
                <a:cubicBezTo>
                  <a:pt x="3730" y="4693"/>
                  <a:pt x="4301" y="4105"/>
                  <a:pt x="5068" y="3998"/>
                </a:cubicBezTo>
                <a:lnTo>
                  <a:pt x="5068" y="9386"/>
                </a:lnTo>
                <a:lnTo>
                  <a:pt x="4925" y="9386"/>
                </a:lnTo>
                <a:lnTo>
                  <a:pt x="4925" y="9993"/>
                </a:lnTo>
                <a:cubicBezTo>
                  <a:pt x="4925" y="10135"/>
                  <a:pt x="4818" y="10260"/>
                  <a:pt x="4658" y="10260"/>
                </a:cubicBezTo>
                <a:cubicBezTo>
                  <a:pt x="4515" y="10260"/>
                  <a:pt x="4390" y="10135"/>
                  <a:pt x="4390" y="9993"/>
                </a:cubicBezTo>
                <a:cubicBezTo>
                  <a:pt x="4390" y="9761"/>
                  <a:pt x="4229" y="9582"/>
                  <a:pt x="3997" y="9582"/>
                </a:cubicBezTo>
                <a:cubicBezTo>
                  <a:pt x="3765" y="9582"/>
                  <a:pt x="3605" y="9761"/>
                  <a:pt x="3605" y="9993"/>
                </a:cubicBezTo>
                <a:cubicBezTo>
                  <a:pt x="3605" y="10581"/>
                  <a:pt x="4087" y="11045"/>
                  <a:pt x="4658" y="11045"/>
                </a:cubicBezTo>
                <a:cubicBezTo>
                  <a:pt x="5246" y="11045"/>
                  <a:pt x="5728" y="10581"/>
                  <a:pt x="5728" y="9993"/>
                </a:cubicBezTo>
                <a:lnTo>
                  <a:pt x="5728" y="9386"/>
                </a:lnTo>
                <a:lnTo>
                  <a:pt x="5585" y="9386"/>
                </a:lnTo>
                <a:lnTo>
                  <a:pt x="5585" y="3998"/>
                </a:lnTo>
                <a:cubicBezTo>
                  <a:pt x="6353" y="4105"/>
                  <a:pt x="6924" y="4693"/>
                  <a:pt x="6924" y="5389"/>
                </a:cubicBezTo>
                <a:cubicBezTo>
                  <a:pt x="6924" y="5479"/>
                  <a:pt x="6977" y="5532"/>
                  <a:pt x="7066" y="5532"/>
                </a:cubicBezTo>
                <a:cubicBezTo>
                  <a:pt x="7138" y="5532"/>
                  <a:pt x="7191" y="5479"/>
                  <a:pt x="7191" y="5389"/>
                </a:cubicBezTo>
                <a:cubicBezTo>
                  <a:pt x="7191" y="4604"/>
                  <a:pt x="7923" y="3962"/>
                  <a:pt x="8797" y="3962"/>
                </a:cubicBezTo>
                <a:cubicBezTo>
                  <a:pt x="9671" y="3962"/>
                  <a:pt x="10385" y="4604"/>
                  <a:pt x="10385" y="5389"/>
                </a:cubicBezTo>
                <a:cubicBezTo>
                  <a:pt x="10385" y="5479"/>
                  <a:pt x="10439" y="5532"/>
                  <a:pt x="10528" y="5532"/>
                </a:cubicBezTo>
                <a:cubicBezTo>
                  <a:pt x="10599" y="5532"/>
                  <a:pt x="10653" y="5479"/>
                  <a:pt x="10653" y="5389"/>
                </a:cubicBezTo>
                <a:cubicBezTo>
                  <a:pt x="10653" y="2838"/>
                  <a:pt x="8422" y="732"/>
                  <a:pt x="5585" y="607"/>
                </a:cubicBezTo>
                <a:lnTo>
                  <a:pt x="5585" y="268"/>
                </a:lnTo>
                <a:cubicBezTo>
                  <a:pt x="5585" y="126"/>
                  <a:pt x="5478" y="1"/>
                  <a:pt x="533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11" name="Google Shape;1811;p25"/>
          <p:cNvGrpSpPr/>
          <p:nvPr/>
        </p:nvGrpSpPr>
        <p:grpSpPr>
          <a:xfrm>
            <a:off x="10553697" y="4984725"/>
            <a:ext cx="364707" cy="381097"/>
            <a:chOff x="6010925" y="3998175"/>
            <a:chExt cx="275875" cy="266875"/>
          </a:xfrm>
        </p:grpSpPr>
        <p:sp>
          <p:nvSpPr>
            <p:cNvPr id="1812" name="Google Shape;1812;p25"/>
            <p:cNvSpPr/>
            <p:nvPr/>
          </p:nvSpPr>
          <p:spPr>
            <a:xfrm>
              <a:off x="6222525" y="3998175"/>
              <a:ext cx="64275" cy="58575"/>
            </a:xfrm>
            <a:custGeom>
              <a:rect b="b" l="l" r="r" t="t"/>
              <a:pathLst>
                <a:path extrusionOk="0" h="2343" w="2571">
                  <a:moveTo>
                    <a:pt x="2029" y="1"/>
                  </a:moveTo>
                  <a:cubicBezTo>
                    <a:pt x="1562" y="1"/>
                    <a:pt x="729" y="167"/>
                    <a:pt x="1" y="362"/>
                  </a:cubicBezTo>
                  <a:cubicBezTo>
                    <a:pt x="358" y="576"/>
                    <a:pt x="733" y="862"/>
                    <a:pt x="1089" y="1219"/>
                  </a:cubicBezTo>
                  <a:cubicBezTo>
                    <a:pt x="1464" y="1594"/>
                    <a:pt x="1750" y="1968"/>
                    <a:pt x="1964" y="2343"/>
                  </a:cubicBezTo>
                  <a:cubicBezTo>
                    <a:pt x="2231" y="1308"/>
                    <a:pt x="2570" y="255"/>
                    <a:pt x="2374" y="77"/>
                  </a:cubicBezTo>
                  <a:cubicBezTo>
                    <a:pt x="2326" y="24"/>
                    <a:pt x="2203" y="1"/>
                    <a:pt x="20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25"/>
            <p:cNvSpPr/>
            <p:nvPr/>
          </p:nvSpPr>
          <p:spPr>
            <a:xfrm>
              <a:off x="6010925" y="4089600"/>
              <a:ext cx="85400" cy="77650"/>
            </a:xfrm>
            <a:custGeom>
              <a:rect b="b" l="l" r="r" t="t"/>
              <a:pathLst>
                <a:path extrusionOk="0" h="3106" w="3416">
                  <a:moveTo>
                    <a:pt x="2802" y="0"/>
                  </a:moveTo>
                  <a:cubicBezTo>
                    <a:pt x="2669" y="0"/>
                    <a:pt x="2534" y="44"/>
                    <a:pt x="2434" y="131"/>
                  </a:cubicBezTo>
                  <a:lnTo>
                    <a:pt x="329" y="2254"/>
                  </a:lnTo>
                  <a:cubicBezTo>
                    <a:pt x="0" y="2567"/>
                    <a:pt x="246" y="3106"/>
                    <a:pt x="663" y="3106"/>
                  </a:cubicBezTo>
                  <a:cubicBezTo>
                    <a:pt x="699" y="3106"/>
                    <a:pt x="737" y="3102"/>
                    <a:pt x="775" y="3093"/>
                  </a:cubicBezTo>
                  <a:lnTo>
                    <a:pt x="2541" y="2683"/>
                  </a:lnTo>
                  <a:cubicBezTo>
                    <a:pt x="2684" y="2022"/>
                    <a:pt x="2934" y="1130"/>
                    <a:pt x="3415" y="203"/>
                  </a:cubicBezTo>
                  <a:lnTo>
                    <a:pt x="2969" y="24"/>
                  </a:lnTo>
                  <a:cubicBezTo>
                    <a:pt x="2916" y="8"/>
                    <a:pt x="2859" y="0"/>
                    <a:pt x="28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25"/>
            <p:cNvSpPr/>
            <p:nvPr/>
          </p:nvSpPr>
          <p:spPr>
            <a:xfrm>
              <a:off x="6111825" y="4181175"/>
              <a:ext cx="80400" cy="83875"/>
            </a:xfrm>
            <a:custGeom>
              <a:rect b="b" l="l" r="r" t="t"/>
              <a:pathLst>
                <a:path extrusionOk="0" h="3355" w="3216">
                  <a:moveTo>
                    <a:pt x="2912" y="1"/>
                  </a:moveTo>
                  <a:cubicBezTo>
                    <a:pt x="2020" y="483"/>
                    <a:pt x="1164" y="733"/>
                    <a:pt x="486" y="857"/>
                  </a:cubicBezTo>
                  <a:lnTo>
                    <a:pt x="75" y="2749"/>
                  </a:lnTo>
                  <a:cubicBezTo>
                    <a:pt x="0" y="3087"/>
                    <a:pt x="259" y="3355"/>
                    <a:pt x="544" y="3355"/>
                  </a:cubicBezTo>
                  <a:cubicBezTo>
                    <a:pt x="664" y="3355"/>
                    <a:pt x="790" y="3306"/>
                    <a:pt x="896" y="3195"/>
                  </a:cubicBezTo>
                  <a:lnTo>
                    <a:pt x="3019" y="1089"/>
                  </a:lnTo>
                  <a:cubicBezTo>
                    <a:pt x="3162" y="964"/>
                    <a:pt x="3216" y="750"/>
                    <a:pt x="3126" y="554"/>
                  </a:cubicBezTo>
                  <a:lnTo>
                    <a:pt x="29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25"/>
            <p:cNvSpPr/>
            <p:nvPr/>
          </p:nvSpPr>
          <p:spPr>
            <a:xfrm>
              <a:off x="6086050" y="4013025"/>
              <a:ext cx="179325" cy="178900"/>
            </a:xfrm>
            <a:custGeom>
              <a:rect b="b" l="l" r="r" t="t"/>
              <a:pathLst>
                <a:path extrusionOk="0" h="7156" w="7173">
                  <a:moveTo>
                    <a:pt x="4844" y="1521"/>
                  </a:moveTo>
                  <a:cubicBezTo>
                    <a:pt x="5050" y="1521"/>
                    <a:pt x="5255" y="1597"/>
                    <a:pt x="5406" y="1749"/>
                  </a:cubicBezTo>
                  <a:cubicBezTo>
                    <a:pt x="5728" y="2070"/>
                    <a:pt x="5728" y="2570"/>
                    <a:pt x="5406" y="2873"/>
                  </a:cubicBezTo>
                  <a:cubicBezTo>
                    <a:pt x="5255" y="3025"/>
                    <a:pt x="5054" y="3100"/>
                    <a:pt x="4851" y="3100"/>
                  </a:cubicBezTo>
                  <a:cubicBezTo>
                    <a:pt x="4648" y="3100"/>
                    <a:pt x="4443" y="3025"/>
                    <a:pt x="4282" y="2873"/>
                  </a:cubicBezTo>
                  <a:cubicBezTo>
                    <a:pt x="3979" y="2570"/>
                    <a:pt x="3979" y="2070"/>
                    <a:pt x="4282" y="1749"/>
                  </a:cubicBezTo>
                  <a:cubicBezTo>
                    <a:pt x="4434" y="1597"/>
                    <a:pt x="4639" y="1521"/>
                    <a:pt x="4844" y="1521"/>
                  </a:cubicBezTo>
                  <a:close/>
                  <a:moveTo>
                    <a:pt x="4728" y="0"/>
                  </a:moveTo>
                  <a:cubicBezTo>
                    <a:pt x="3943" y="321"/>
                    <a:pt x="3051" y="875"/>
                    <a:pt x="2195" y="1731"/>
                  </a:cubicBezTo>
                  <a:cubicBezTo>
                    <a:pt x="607" y="3319"/>
                    <a:pt x="143" y="5246"/>
                    <a:pt x="0" y="6334"/>
                  </a:cubicBezTo>
                  <a:lnTo>
                    <a:pt x="839" y="7155"/>
                  </a:lnTo>
                  <a:cubicBezTo>
                    <a:pt x="1927" y="7012"/>
                    <a:pt x="3854" y="6566"/>
                    <a:pt x="5442" y="4978"/>
                  </a:cubicBezTo>
                  <a:cubicBezTo>
                    <a:pt x="6299" y="4122"/>
                    <a:pt x="6852" y="3248"/>
                    <a:pt x="7173" y="2445"/>
                  </a:cubicBezTo>
                  <a:cubicBezTo>
                    <a:pt x="6994" y="2017"/>
                    <a:pt x="6655" y="1499"/>
                    <a:pt x="6156" y="982"/>
                  </a:cubicBezTo>
                  <a:cubicBezTo>
                    <a:pt x="5674" y="518"/>
                    <a:pt x="5174" y="179"/>
                    <a:pt x="47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25"/>
            <p:cNvSpPr/>
            <p:nvPr/>
          </p:nvSpPr>
          <p:spPr>
            <a:xfrm>
              <a:off x="6042775" y="4183750"/>
              <a:ext cx="57575" cy="47550"/>
            </a:xfrm>
            <a:custGeom>
              <a:rect b="b" l="l" r="r" t="t"/>
              <a:pathLst>
                <a:path extrusionOk="0" h="1902" w="2303">
                  <a:moveTo>
                    <a:pt x="1416" y="0"/>
                  </a:moveTo>
                  <a:cubicBezTo>
                    <a:pt x="1347" y="0"/>
                    <a:pt x="1253" y="55"/>
                    <a:pt x="1107" y="201"/>
                  </a:cubicBezTo>
                  <a:cubicBezTo>
                    <a:pt x="661" y="647"/>
                    <a:pt x="0" y="1629"/>
                    <a:pt x="197" y="1861"/>
                  </a:cubicBezTo>
                  <a:cubicBezTo>
                    <a:pt x="227" y="1889"/>
                    <a:pt x="270" y="1901"/>
                    <a:pt x="323" y="1901"/>
                  </a:cubicBezTo>
                  <a:cubicBezTo>
                    <a:pt x="676" y="1901"/>
                    <a:pt x="1468" y="1341"/>
                    <a:pt x="1856" y="969"/>
                  </a:cubicBezTo>
                  <a:cubicBezTo>
                    <a:pt x="2302" y="505"/>
                    <a:pt x="1927" y="540"/>
                    <a:pt x="1731" y="344"/>
                  </a:cubicBezTo>
                  <a:cubicBezTo>
                    <a:pt x="1590" y="203"/>
                    <a:pt x="1550" y="0"/>
                    <a:pt x="14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17" name="Google Shape;1817;p25"/>
          <p:cNvGrpSpPr/>
          <p:nvPr/>
        </p:nvGrpSpPr>
        <p:grpSpPr>
          <a:xfrm>
            <a:off x="11155894" y="5004470"/>
            <a:ext cx="352082" cy="322978"/>
            <a:chOff x="6866650" y="1038650"/>
            <a:chExt cx="266325" cy="226175"/>
          </a:xfrm>
        </p:grpSpPr>
        <p:sp>
          <p:nvSpPr>
            <p:cNvPr id="1818" name="Google Shape;1818;p25"/>
            <p:cNvSpPr/>
            <p:nvPr/>
          </p:nvSpPr>
          <p:spPr>
            <a:xfrm>
              <a:off x="6866650" y="1078350"/>
              <a:ext cx="39725" cy="186475"/>
            </a:xfrm>
            <a:custGeom>
              <a:rect b="b" l="l" r="r" t="t"/>
              <a:pathLst>
                <a:path extrusionOk="0" h="7459" w="1589">
                  <a:moveTo>
                    <a:pt x="536" y="1"/>
                  </a:moveTo>
                  <a:cubicBezTo>
                    <a:pt x="233" y="1"/>
                    <a:pt x="1" y="250"/>
                    <a:pt x="1" y="536"/>
                  </a:cubicBezTo>
                  <a:lnTo>
                    <a:pt x="1" y="6924"/>
                  </a:lnTo>
                  <a:cubicBezTo>
                    <a:pt x="1" y="7227"/>
                    <a:pt x="233" y="7459"/>
                    <a:pt x="536" y="7459"/>
                  </a:cubicBezTo>
                  <a:lnTo>
                    <a:pt x="1589" y="7459"/>
                  </a:lnTo>
                  <a:lnTo>
                    <a:pt x="1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25"/>
            <p:cNvSpPr/>
            <p:nvPr/>
          </p:nvSpPr>
          <p:spPr>
            <a:xfrm>
              <a:off x="7092800" y="1078350"/>
              <a:ext cx="40175" cy="186475"/>
            </a:xfrm>
            <a:custGeom>
              <a:rect b="b" l="l" r="r" t="t"/>
              <a:pathLst>
                <a:path extrusionOk="0" h="7459" w="1607">
                  <a:moveTo>
                    <a:pt x="1" y="1"/>
                  </a:moveTo>
                  <a:lnTo>
                    <a:pt x="1" y="7459"/>
                  </a:lnTo>
                  <a:lnTo>
                    <a:pt x="1072" y="7459"/>
                  </a:lnTo>
                  <a:cubicBezTo>
                    <a:pt x="1375" y="7459"/>
                    <a:pt x="1607" y="7227"/>
                    <a:pt x="1607" y="6924"/>
                  </a:cubicBezTo>
                  <a:lnTo>
                    <a:pt x="1607" y="536"/>
                  </a:lnTo>
                  <a:cubicBezTo>
                    <a:pt x="1607" y="250"/>
                    <a:pt x="1375" y="1"/>
                    <a:pt x="10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25"/>
            <p:cNvSpPr/>
            <p:nvPr/>
          </p:nvSpPr>
          <p:spPr>
            <a:xfrm>
              <a:off x="6919750" y="1038650"/>
              <a:ext cx="159700" cy="226175"/>
            </a:xfrm>
            <a:custGeom>
              <a:rect b="b" l="l" r="r" t="t"/>
              <a:pathLst>
                <a:path extrusionOk="0" h="9047" w="6388">
                  <a:moveTo>
                    <a:pt x="3997" y="786"/>
                  </a:moveTo>
                  <a:cubicBezTo>
                    <a:pt x="4086" y="786"/>
                    <a:pt x="4140" y="857"/>
                    <a:pt x="4140" y="929"/>
                  </a:cubicBezTo>
                  <a:lnTo>
                    <a:pt x="4140" y="1589"/>
                  </a:lnTo>
                  <a:lnTo>
                    <a:pt x="2266" y="1589"/>
                  </a:lnTo>
                  <a:lnTo>
                    <a:pt x="2266" y="929"/>
                  </a:lnTo>
                  <a:cubicBezTo>
                    <a:pt x="2266" y="857"/>
                    <a:pt x="2320" y="786"/>
                    <a:pt x="2409" y="786"/>
                  </a:cubicBezTo>
                  <a:close/>
                  <a:moveTo>
                    <a:pt x="2409" y="1"/>
                  </a:moveTo>
                  <a:cubicBezTo>
                    <a:pt x="1891" y="1"/>
                    <a:pt x="1463" y="411"/>
                    <a:pt x="1463" y="929"/>
                  </a:cubicBezTo>
                  <a:lnTo>
                    <a:pt x="1463" y="1589"/>
                  </a:lnTo>
                  <a:lnTo>
                    <a:pt x="0" y="1589"/>
                  </a:lnTo>
                  <a:lnTo>
                    <a:pt x="0" y="9047"/>
                  </a:lnTo>
                  <a:lnTo>
                    <a:pt x="6388" y="9047"/>
                  </a:lnTo>
                  <a:lnTo>
                    <a:pt x="6388" y="1589"/>
                  </a:lnTo>
                  <a:lnTo>
                    <a:pt x="4925" y="1589"/>
                  </a:lnTo>
                  <a:lnTo>
                    <a:pt x="4925" y="929"/>
                  </a:lnTo>
                  <a:cubicBezTo>
                    <a:pt x="4925" y="411"/>
                    <a:pt x="4514" y="1"/>
                    <a:pt x="3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21" name="Google Shape;1821;p25"/>
          <p:cNvGrpSpPr/>
          <p:nvPr/>
        </p:nvGrpSpPr>
        <p:grpSpPr>
          <a:xfrm>
            <a:off x="6893422" y="1480373"/>
            <a:ext cx="272497" cy="379669"/>
            <a:chOff x="2033075" y="2942475"/>
            <a:chExt cx="206125" cy="265875"/>
          </a:xfrm>
        </p:grpSpPr>
        <p:sp>
          <p:nvSpPr>
            <p:cNvPr id="1822" name="Google Shape;1822;p25"/>
            <p:cNvSpPr/>
            <p:nvPr/>
          </p:nvSpPr>
          <p:spPr>
            <a:xfrm>
              <a:off x="2033075" y="2942475"/>
              <a:ext cx="206125" cy="265875"/>
            </a:xfrm>
            <a:custGeom>
              <a:rect b="b" l="l" r="r" t="t"/>
              <a:pathLst>
                <a:path extrusionOk="0" h="10635" w="8245">
                  <a:moveTo>
                    <a:pt x="4908" y="1124"/>
                  </a:moveTo>
                  <a:lnTo>
                    <a:pt x="6567" y="2783"/>
                  </a:lnTo>
                  <a:lnTo>
                    <a:pt x="4908" y="2783"/>
                  </a:lnTo>
                  <a:lnTo>
                    <a:pt x="4908" y="1124"/>
                  </a:lnTo>
                  <a:close/>
                  <a:moveTo>
                    <a:pt x="4122" y="803"/>
                  </a:moveTo>
                  <a:lnTo>
                    <a:pt x="4122" y="3586"/>
                  </a:lnTo>
                  <a:lnTo>
                    <a:pt x="7441" y="3586"/>
                  </a:lnTo>
                  <a:lnTo>
                    <a:pt x="7441" y="9849"/>
                  </a:lnTo>
                  <a:lnTo>
                    <a:pt x="786" y="9849"/>
                  </a:lnTo>
                  <a:lnTo>
                    <a:pt x="786" y="803"/>
                  </a:lnTo>
                  <a:close/>
                  <a:moveTo>
                    <a:pt x="1" y="0"/>
                  </a:moveTo>
                  <a:lnTo>
                    <a:pt x="1" y="10634"/>
                  </a:lnTo>
                  <a:lnTo>
                    <a:pt x="8244" y="10634"/>
                  </a:lnTo>
                  <a:lnTo>
                    <a:pt x="8244" y="2926"/>
                  </a:lnTo>
                  <a:lnTo>
                    <a:pt x="49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25"/>
            <p:cNvSpPr/>
            <p:nvPr/>
          </p:nvSpPr>
          <p:spPr>
            <a:xfrm>
              <a:off x="2072775" y="3065575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25"/>
            <p:cNvSpPr/>
            <p:nvPr/>
          </p:nvSpPr>
          <p:spPr>
            <a:xfrm>
              <a:off x="2072775" y="3038825"/>
              <a:ext cx="43300" cy="13400"/>
            </a:xfrm>
            <a:custGeom>
              <a:rect b="b" l="l" r="r" t="t"/>
              <a:pathLst>
                <a:path extrusionOk="0" h="536" w="1732">
                  <a:moveTo>
                    <a:pt x="1" y="0"/>
                  </a:moveTo>
                  <a:lnTo>
                    <a:pt x="1" y="535"/>
                  </a:lnTo>
                  <a:lnTo>
                    <a:pt x="1732" y="535"/>
                  </a:lnTo>
                  <a:lnTo>
                    <a:pt x="17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25"/>
            <p:cNvSpPr/>
            <p:nvPr/>
          </p:nvSpPr>
          <p:spPr>
            <a:xfrm>
              <a:off x="2072775" y="3091900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25"/>
            <p:cNvSpPr/>
            <p:nvPr/>
          </p:nvSpPr>
          <p:spPr>
            <a:xfrm>
              <a:off x="2072775" y="3118650"/>
              <a:ext cx="126275" cy="13425"/>
            </a:xfrm>
            <a:custGeom>
              <a:rect b="b" l="l" r="r" t="t"/>
              <a:pathLst>
                <a:path extrusionOk="0" h="537" w="5051">
                  <a:moveTo>
                    <a:pt x="1" y="1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25"/>
            <p:cNvSpPr/>
            <p:nvPr/>
          </p:nvSpPr>
          <p:spPr>
            <a:xfrm>
              <a:off x="2072775" y="3145425"/>
              <a:ext cx="126275" cy="13400"/>
            </a:xfrm>
            <a:custGeom>
              <a:rect b="b" l="l" r="r" t="t"/>
              <a:pathLst>
                <a:path extrusionOk="0" h="536" w="5051">
                  <a:moveTo>
                    <a:pt x="1" y="0"/>
                  </a:moveTo>
                  <a:lnTo>
                    <a:pt x="1" y="536"/>
                  </a:lnTo>
                  <a:lnTo>
                    <a:pt x="5050" y="536"/>
                  </a:lnTo>
                  <a:lnTo>
                    <a:pt x="50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28" name="Google Shape;1828;p25"/>
          <p:cNvSpPr/>
          <p:nvPr/>
        </p:nvSpPr>
        <p:spPr>
          <a:xfrm>
            <a:off x="4257851" y="5608553"/>
            <a:ext cx="281917" cy="417262"/>
          </a:xfrm>
          <a:custGeom>
            <a:rect b="b" l="l" r="r" t="t"/>
            <a:pathLst>
              <a:path extrusionOk="0" h="11688" w="8530">
                <a:moveTo>
                  <a:pt x="3373" y="857"/>
                </a:moveTo>
                <a:lnTo>
                  <a:pt x="3373" y="857"/>
                </a:lnTo>
                <a:cubicBezTo>
                  <a:pt x="3159" y="1142"/>
                  <a:pt x="3052" y="1499"/>
                  <a:pt x="3052" y="1856"/>
                </a:cubicBezTo>
                <a:lnTo>
                  <a:pt x="3052" y="2659"/>
                </a:lnTo>
                <a:lnTo>
                  <a:pt x="2392" y="2659"/>
                </a:lnTo>
                <a:lnTo>
                  <a:pt x="2392" y="2124"/>
                </a:lnTo>
                <a:cubicBezTo>
                  <a:pt x="2392" y="1517"/>
                  <a:pt x="2802" y="1017"/>
                  <a:pt x="3373" y="857"/>
                </a:cubicBezTo>
                <a:close/>
                <a:moveTo>
                  <a:pt x="4069" y="839"/>
                </a:moveTo>
                <a:cubicBezTo>
                  <a:pt x="4640" y="1000"/>
                  <a:pt x="5050" y="1499"/>
                  <a:pt x="5050" y="2124"/>
                </a:cubicBezTo>
                <a:lnTo>
                  <a:pt x="5050" y="2659"/>
                </a:lnTo>
                <a:lnTo>
                  <a:pt x="3587" y="2659"/>
                </a:lnTo>
                <a:lnTo>
                  <a:pt x="3587" y="1856"/>
                </a:lnTo>
                <a:cubicBezTo>
                  <a:pt x="3587" y="1463"/>
                  <a:pt x="3784" y="1107"/>
                  <a:pt x="4069" y="839"/>
                </a:cubicBezTo>
                <a:close/>
                <a:moveTo>
                  <a:pt x="4925" y="536"/>
                </a:moveTo>
                <a:cubicBezTo>
                  <a:pt x="5657" y="536"/>
                  <a:pt x="6246" y="1124"/>
                  <a:pt x="6246" y="1856"/>
                </a:cubicBezTo>
                <a:lnTo>
                  <a:pt x="6246" y="2659"/>
                </a:lnTo>
                <a:lnTo>
                  <a:pt x="5586" y="2659"/>
                </a:lnTo>
                <a:lnTo>
                  <a:pt x="5586" y="2124"/>
                </a:lnTo>
                <a:cubicBezTo>
                  <a:pt x="5586" y="1463"/>
                  <a:pt x="5247" y="875"/>
                  <a:pt x="4711" y="554"/>
                </a:cubicBezTo>
                <a:cubicBezTo>
                  <a:pt x="4783" y="554"/>
                  <a:pt x="4854" y="536"/>
                  <a:pt x="4925" y="536"/>
                </a:cubicBezTo>
                <a:close/>
                <a:moveTo>
                  <a:pt x="7316" y="4871"/>
                </a:moveTo>
                <a:lnTo>
                  <a:pt x="7691" y="9796"/>
                </a:lnTo>
                <a:lnTo>
                  <a:pt x="6959" y="10528"/>
                </a:lnTo>
                <a:lnTo>
                  <a:pt x="7316" y="4871"/>
                </a:lnTo>
                <a:close/>
                <a:moveTo>
                  <a:pt x="6603" y="3462"/>
                </a:moveTo>
                <a:lnTo>
                  <a:pt x="6139" y="10902"/>
                </a:lnTo>
                <a:lnTo>
                  <a:pt x="804" y="10902"/>
                </a:lnTo>
                <a:lnTo>
                  <a:pt x="1286" y="3462"/>
                </a:lnTo>
                <a:lnTo>
                  <a:pt x="1857" y="3462"/>
                </a:lnTo>
                <a:lnTo>
                  <a:pt x="1857" y="4515"/>
                </a:lnTo>
                <a:cubicBezTo>
                  <a:pt x="1857" y="4675"/>
                  <a:pt x="1981" y="4782"/>
                  <a:pt x="2124" y="4782"/>
                </a:cubicBezTo>
                <a:cubicBezTo>
                  <a:pt x="2267" y="4782"/>
                  <a:pt x="2392" y="4675"/>
                  <a:pt x="2392" y="4515"/>
                </a:cubicBezTo>
                <a:lnTo>
                  <a:pt x="2392" y="3462"/>
                </a:lnTo>
                <a:lnTo>
                  <a:pt x="5050" y="3462"/>
                </a:lnTo>
                <a:lnTo>
                  <a:pt x="5050" y="4515"/>
                </a:lnTo>
                <a:cubicBezTo>
                  <a:pt x="5050" y="4675"/>
                  <a:pt x="5175" y="4782"/>
                  <a:pt x="5318" y="4782"/>
                </a:cubicBezTo>
                <a:cubicBezTo>
                  <a:pt x="5479" y="4782"/>
                  <a:pt x="5586" y="4675"/>
                  <a:pt x="5586" y="4515"/>
                </a:cubicBezTo>
                <a:lnTo>
                  <a:pt x="5586" y="3462"/>
                </a:lnTo>
                <a:close/>
                <a:moveTo>
                  <a:pt x="4925" y="0"/>
                </a:moveTo>
                <a:cubicBezTo>
                  <a:pt x="4569" y="0"/>
                  <a:pt x="4230" y="107"/>
                  <a:pt x="3962" y="286"/>
                </a:cubicBezTo>
                <a:cubicBezTo>
                  <a:pt x="3873" y="268"/>
                  <a:pt x="3801" y="268"/>
                  <a:pt x="3730" y="268"/>
                </a:cubicBezTo>
                <a:cubicBezTo>
                  <a:pt x="2695" y="268"/>
                  <a:pt x="1857" y="1107"/>
                  <a:pt x="1857" y="2124"/>
                </a:cubicBezTo>
                <a:lnTo>
                  <a:pt x="1857" y="2659"/>
                </a:lnTo>
                <a:lnTo>
                  <a:pt x="1036" y="2659"/>
                </a:lnTo>
                <a:cubicBezTo>
                  <a:pt x="768" y="2659"/>
                  <a:pt x="518" y="2873"/>
                  <a:pt x="500" y="3159"/>
                </a:cubicBezTo>
                <a:lnTo>
                  <a:pt x="19" y="11134"/>
                </a:lnTo>
                <a:cubicBezTo>
                  <a:pt x="1" y="11455"/>
                  <a:pt x="233" y="11687"/>
                  <a:pt x="536" y="11687"/>
                </a:cubicBezTo>
                <a:lnTo>
                  <a:pt x="6710" y="11687"/>
                </a:lnTo>
                <a:cubicBezTo>
                  <a:pt x="6852" y="11687"/>
                  <a:pt x="6995" y="11634"/>
                  <a:pt x="7084" y="11527"/>
                </a:cubicBezTo>
                <a:lnTo>
                  <a:pt x="8351" y="10278"/>
                </a:lnTo>
                <a:cubicBezTo>
                  <a:pt x="8458" y="10171"/>
                  <a:pt x="8530" y="10010"/>
                  <a:pt x="8512" y="9867"/>
                </a:cubicBezTo>
                <a:lnTo>
                  <a:pt x="7977" y="3159"/>
                </a:lnTo>
                <a:cubicBezTo>
                  <a:pt x="7977" y="2891"/>
                  <a:pt x="7727" y="2659"/>
                  <a:pt x="7459" y="2659"/>
                </a:cubicBezTo>
                <a:lnTo>
                  <a:pt x="6781" y="2659"/>
                </a:lnTo>
                <a:lnTo>
                  <a:pt x="6781" y="1856"/>
                </a:lnTo>
                <a:cubicBezTo>
                  <a:pt x="6781" y="839"/>
                  <a:pt x="5960" y="0"/>
                  <a:pt x="492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29" name="Google Shape;1829;p25"/>
          <p:cNvGrpSpPr/>
          <p:nvPr/>
        </p:nvGrpSpPr>
        <p:grpSpPr>
          <a:xfrm>
            <a:off x="4755146" y="5646173"/>
            <a:ext cx="325576" cy="379669"/>
            <a:chOff x="3081775" y="1061400"/>
            <a:chExt cx="246275" cy="265875"/>
          </a:xfrm>
        </p:grpSpPr>
        <p:sp>
          <p:nvSpPr>
            <p:cNvPr id="1830" name="Google Shape;1830;p25"/>
            <p:cNvSpPr/>
            <p:nvPr/>
          </p:nvSpPr>
          <p:spPr>
            <a:xfrm>
              <a:off x="3081775" y="1061400"/>
              <a:ext cx="246275" cy="225750"/>
            </a:xfrm>
            <a:custGeom>
              <a:rect b="b" l="l" r="r" t="t"/>
              <a:pathLst>
                <a:path extrusionOk="0" h="9030" w="9851">
                  <a:moveTo>
                    <a:pt x="3070" y="2124"/>
                  </a:moveTo>
                  <a:lnTo>
                    <a:pt x="3070" y="3052"/>
                  </a:lnTo>
                  <a:lnTo>
                    <a:pt x="1607" y="3052"/>
                  </a:lnTo>
                  <a:lnTo>
                    <a:pt x="1607" y="2124"/>
                  </a:lnTo>
                  <a:close/>
                  <a:moveTo>
                    <a:pt x="5068" y="2124"/>
                  </a:moveTo>
                  <a:lnTo>
                    <a:pt x="5068" y="3052"/>
                  </a:lnTo>
                  <a:lnTo>
                    <a:pt x="3605" y="3052"/>
                  </a:lnTo>
                  <a:lnTo>
                    <a:pt x="3605" y="2124"/>
                  </a:lnTo>
                  <a:close/>
                  <a:moveTo>
                    <a:pt x="7067" y="2124"/>
                  </a:moveTo>
                  <a:lnTo>
                    <a:pt x="7067" y="3052"/>
                  </a:lnTo>
                  <a:lnTo>
                    <a:pt x="5603" y="3052"/>
                  </a:lnTo>
                  <a:lnTo>
                    <a:pt x="5603" y="2124"/>
                  </a:lnTo>
                  <a:close/>
                  <a:moveTo>
                    <a:pt x="9065" y="2124"/>
                  </a:moveTo>
                  <a:lnTo>
                    <a:pt x="9065" y="3052"/>
                  </a:lnTo>
                  <a:lnTo>
                    <a:pt x="7584" y="3052"/>
                  </a:lnTo>
                  <a:lnTo>
                    <a:pt x="7584" y="2124"/>
                  </a:lnTo>
                  <a:close/>
                  <a:moveTo>
                    <a:pt x="3070" y="3587"/>
                  </a:moveTo>
                  <a:lnTo>
                    <a:pt x="3070" y="4515"/>
                  </a:lnTo>
                  <a:lnTo>
                    <a:pt x="1607" y="4515"/>
                  </a:lnTo>
                  <a:lnTo>
                    <a:pt x="1607" y="3587"/>
                  </a:lnTo>
                  <a:close/>
                  <a:moveTo>
                    <a:pt x="5068" y="3587"/>
                  </a:moveTo>
                  <a:lnTo>
                    <a:pt x="5068" y="4515"/>
                  </a:lnTo>
                  <a:lnTo>
                    <a:pt x="3605" y="4515"/>
                  </a:lnTo>
                  <a:lnTo>
                    <a:pt x="3605" y="3587"/>
                  </a:lnTo>
                  <a:close/>
                  <a:moveTo>
                    <a:pt x="7067" y="3587"/>
                  </a:moveTo>
                  <a:lnTo>
                    <a:pt x="7067" y="4515"/>
                  </a:lnTo>
                  <a:lnTo>
                    <a:pt x="5603" y="4515"/>
                  </a:lnTo>
                  <a:lnTo>
                    <a:pt x="5603" y="3587"/>
                  </a:lnTo>
                  <a:close/>
                  <a:moveTo>
                    <a:pt x="9065" y="3587"/>
                  </a:moveTo>
                  <a:lnTo>
                    <a:pt x="9065" y="4515"/>
                  </a:lnTo>
                  <a:lnTo>
                    <a:pt x="7584" y="4515"/>
                  </a:lnTo>
                  <a:lnTo>
                    <a:pt x="7584" y="3587"/>
                  </a:lnTo>
                  <a:close/>
                  <a:moveTo>
                    <a:pt x="9065" y="5050"/>
                  </a:moveTo>
                  <a:lnTo>
                    <a:pt x="9065" y="5639"/>
                  </a:lnTo>
                  <a:lnTo>
                    <a:pt x="7584" y="5782"/>
                  </a:lnTo>
                  <a:lnTo>
                    <a:pt x="7584" y="5050"/>
                  </a:lnTo>
                  <a:close/>
                  <a:moveTo>
                    <a:pt x="7067" y="5050"/>
                  </a:moveTo>
                  <a:lnTo>
                    <a:pt x="7067" y="5817"/>
                  </a:lnTo>
                  <a:lnTo>
                    <a:pt x="5603" y="5960"/>
                  </a:lnTo>
                  <a:lnTo>
                    <a:pt x="5603" y="5050"/>
                  </a:lnTo>
                  <a:close/>
                  <a:moveTo>
                    <a:pt x="5068" y="5050"/>
                  </a:moveTo>
                  <a:lnTo>
                    <a:pt x="5068" y="6014"/>
                  </a:lnTo>
                  <a:lnTo>
                    <a:pt x="3605" y="6139"/>
                  </a:lnTo>
                  <a:lnTo>
                    <a:pt x="3605" y="5050"/>
                  </a:lnTo>
                  <a:close/>
                  <a:moveTo>
                    <a:pt x="3070" y="5050"/>
                  </a:moveTo>
                  <a:lnTo>
                    <a:pt x="3070" y="6174"/>
                  </a:lnTo>
                  <a:lnTo>
                    <a:pt x="1607" y="6317"/>
                  </a:lnTo>
                  <a:lnTo>
                    <a:pt x="1607" y="5050"/>
                  </a:lnTo>
                  <a:close/>
                  <a:moveTo>
                    <a:pt x="411" y="1"/>
                  </a:moveTo>
                  <a:cubicBezTo>
                    <a:pt x="179" y="1"/>
                    <a:pt x="1" y="179"/>
                    <a:pt x="1" y="393"/>
                  </a:cubicBezTo>
                  <a:cubicBezTo>
                    <a:pt x="1" y="625"/>
                    <a:pt x="179" y="804"/>
                    <a:pt x="411" y="804"/>
                  </a:cubicBezTo>
                  <a:cubicBezTo>
                    <a:pt x="643" y="804"/>
                    <a:pt x="804" y="964"/>
                    <a:pt x="804" y="1196"/>
                  </a:cubicBezTo>
                  <a:lnTo>
                    <a:pt x="804" y="7834"/>
                  </a:lnTo>
                  <a:cubicBezTo>
                    <a:pt x="804" y="8512"/>
                    <a:pt x="1339" y="9029"/>
                    <a:pt x="1999" y="9029"/>
                  </a:cubicBezTo>
                  <a:lnTo>
                    <a:pt x="9457" y="9029"/>
                  </a:lnTo>
                  <a:cubicBezTo>
                    <a:pt x="9689" y="9029"/>
                    <a:pt x="9850" y="8868"/>
                    <a:pt x="9850" y="8637"/>
                  </a:cubicBezTo>
                  <a:cubicBezTo>
                    <a:pt x="9850" y="8405"/>
                    <a:pt x="9689" y="8244"/>
                    <a:pt x="9457" y="8244"/>
                  </a:cubicBezTo>
                  <a:lnTo>
                    <a:pt x="1999" y="8244"/>
                  </a:lnTo>
                  <a:cubicBezTo>
                    <a:pt x="1785" y="8244"/>
                    <a:pt x="1607" y="8066"/>
                    <a:pt x="1607" y="7834"/>
                  </a:cubicBezTo>
                  <a:lnTo>
                    <a:pt x="1607" y="7102"/>
                  </a:lnTo>
                  <a:lnTo>
                    <a:pt x="9850" y="6370"/>
                  </a:lnTo>
                  <a:lnTo>
                    <a:pt x="9850" y="1321"/>
                  </a:lnTo>
                  <a:lnTo>
                    <a:pt x="1607" y="1321"/>
                  </a:lnTo>
                  <a:lnTo>
                    <a:pt x="1607" y="1196"/>
                  </a:lnTo>
                  <a:cubicBezTo>
                    <a:pt x="1607" y="536"/>
                    <a:pt x="1071" y="1"/>
                    <a:pt x="4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25"/>
            <p:cNvSpPr/>
            <p:nvPr/>
          </p:nvSpPr>
          <p:spPr>
            <a:xfrm>
              <a:off x="3121925" y="1287125"/>
              <a:ext cx="39725" cy="40150"/>
            </a:xfrm>
            <a:custGeom>
              <a:rect b="b" l="l" r="r" t="t"/>
              <a:pathLst>
                <a:path extrusionOk="0" h="1606" w="1589">
                  <a:moveTo>
                    <a:pt x="786" y="0"/>
                  </a:moveTo>
                  <a:cubicBezTo>
                    <a:pt x="358" y="0"/>
                    <a:pt x="1" y="357"/>
                    <a:pt x="1" y="803"/>
                  </a:cubicBezTo>
                  <a:cubicBezTo>
                    <a:pt x="1" y="1249"/>
                    <a:pt x="358" y="1606"/>
                    <a:pt x="786" y="1606"/>
                  </a:cubicBezTo>
                  <a:cubicBezTo>
                    <a:pt x="1232" y="1606"/>
                    <a:pt x="1589" y="1249"/>
                    <a:pt x="1589" y="803"/>
                  </a:cubicBezTo>
                  <a:cubicBezTo>
                    <a:pt x="1589" y="357"/>
                    <a:pt x="1232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25"/>
            <p:cNvSpPr/>
            <p:nvPr/>
          </p:nvSpPr>
          <p:spPr>
            <a:xfrm>
              <a:off x="3268250" y="1287125"/>
              <a:ext cx="40150" cy="40150"/>
            </a:xfrm>
            <a:custGeom>
              <a:rect b="b" l="l" r="r" t="t"/>
              <a:pathLst>
                <a:path extrusionOk="0" h="1606" w="1606">
                  <a:moveTo>
                    <a:pt x="803" y="0"/>
                  </a:moveTo>
                  <a:cubicBezTo>
                    <a:pt x="357" y="0"/>
                    <a:pt x="0" y="357"/>
                    <a:pt x="0" y="803"/>
                  </a:cubicBezTo>
                  <a:cubicBezTo>
                    <a:pt x="0" y="1249"/>
                    <a:pt x="357" y="1606"/>
                    <a:pt x="803" y="1606"/>
                  </a:cubicBezTo>
                  <a:cubicBezTo>
                    <a:pt x="1231" y="1606"/>
                    <a:pt x="1606" y="1249"/>
                    <a:pt x="1606" y="803"/>
                  </a:cubicBezTo>
                  <a:cubicBezTo>
                    <a:pt x="1606" y="357"/>
                    <a:pt x="1231" y="0"/>
                    <a:pt x="8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33" name="Google Shape;1833;p25"/>
          <p:cNvGrpSpPr/>
          <p:nvPr/>
        </p:nvGrpSpPr>
        <p:grpSpPr>
          <a:xfrm>
            <a:off x="5294855" y="5690239"/>
            <a:ext cx="369202" cy="341435"/>
            <a:chOff x="2847150" y="1805000"/>
            <a:chExt cx="279275" cy="239100"/>
          </a:xfrm>
        </p:grpSpPr>
        <p:sp>
          <p:nvSpPr>
            <p:cNvPr id="1834" name="Google Shape;1834;p25"/>
            <p:cNvSpPr/>
            <p:nvPr/>
          </p:nvSpPr>
          <p:spPr>
            <a:xfrm>
              <a:off x="2847150" y="1805000"/>
              <a:ext cx="279275" cy="145450"/>
            </a:xfrm>
            <a:custGeom>
              <a:rect b="b" l="l" r="r" t="t"/>
              <a:pathLst>
                <a:path extrusionOk="0" h="5818" w="11171">
                  <a:moveTo>
                    <a:pt x="5585" y="0"/>
                  </a:moveTo>
                  <a:lnTo>
                    <a:pt x="1" y="5317"/>
                  </a:lnTo>
                  <a:lnTo>
                    <a:pt x="607" y="5817"/>
                  </a:lnTo>
                  <a:lnTo>
                    <a:pt x="5585" y="1089"/>
                  </a:lnTo>
                  <a:lnTo>
                    <a:pt x="10563" y="5817"/>
                  </a:lnTo>
                  <a:lnTo>
                    <a:pt x="11170" y="5317"/>
                  </a:lnTo>
                  <a:lnTo>
                    <a:pt x="55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25"/>
            <p:cNvSpPr/>
            <p:nvPr/>
          </p:nvSpPr>
          <p:spPr>
            <a:xfrm>
              <a:off x="2887300" y="1850950"/>
              <a:ext cx="199425" cy="193150"/>
            </a:xfrm>
            <a:custGeom>
              <a:rect b="b" l="l" r="r" t="t"/>
              <a:pathLst>
                <a:path extrusionOk="0" h="7726" w="7977">
                  <a:moveTo>
                    <a:pt x="3979" y="0"/>
                  </a:moveTo>
                  <a:lnTo>
                    <a:pt x="0" y="3783"/>
                  </a:lnTo>
                  <a:lnTo>
                    <a:pt x="0" y="7726"/>
                  </a:lnTo>
                  <a:lnTo>
                    <a:pt x="3176" y="7726"/>
                  </a:lnTo>
                  <a:lnTo>
                    <a:pt x="3176" y="4407"/>
                  </a:lnTo>
                  <a:lnTo>
                    <a:pt x="4782" y="4407"/>
                  </a:lnTo>
                  <a:lnTo>
                    <a:pt x="4782" y="7726"/>
                  </a:lnTo>
                  <a:lnTo>
                    <a:pt x="7976" y="7726"/>
                  </a:lnTo>
                  <a:lnTo>
                    <a:pt x="7976" y="3783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36" name="Google Shape;1836;p25"/>
          <p:cNvSpPr/>
          <p:nvPr/>
        </p:nvSpPr>
        <p:spPr>
          <a:xfrm>
            <a:off x="5877165" y="5742526"/>
            <a:ext cx="386850" cy="199420"/>
          </a:xfrm>
          <a:custGeom>
            <a:rect b="b" l="l" r="r" t="t"/>
            <a:pathLst>
              <a:path extrusionOk="0" h="5586" w="11705">
                <a:moveTo>
                  <a:pt x="1588" y="1999"/>
                </a:moveTo>
                <a:cubicBezTo>
                  <a:pt x="2034" y="1999"/>
                  <a:pt x="2391" y="2356"/>
                  <a:pt x="2391" y="2784"/>
                </a:cubicBezTo>
                <a:cubicBezTo>
                  <a:pt x="2391" y="3230"/>
                  <a:pt x="2034" y="3587"/>
                  <a:pt x="1588" y="3587"/>
                </a:cubicBezTo>
                <a:cubicBezTo>
                  <a:pt x="1160" y="3587"/>
                  <a:pt x="803" y="3230"/>
                  <a:pt x="803" y="2784"/>
                </a:cubicBezTo>
                <a:cubicBezTo>
                  <a:pt x="803" y="2356"/>
                  <a:pt x="1160" y="1999"/>
                  <a:pt x="1588" y="1999"/>
                </a:cubicBezTo>
                <a:close/>
                <a:moveTo>
                  <a:pt x="2784" y="0"/>
                </a:moveTo>
                <a:cubicBezTo>
                  <a:pt x="1249" y="0"/>
                  <a:pt x="0" y="1249"/>
                  <a:pt x="0" y="2784"/>
                </a:cubicBezTo>
                <a:cubicBezTo>
                  <a:pt x="0" y="4336"/>
                  <a:pt x="1249" y="5585"/>
                  <a:pt x="2784" y="5585"/>
                </a:cubicBezTo>
                <a:cubicBezTo>
                  <a:pt x="3854" y="5585"/>
                  <a:pt x="4782" y="4996"/>
                  <a:pt x="5246" y="4122"/>
                </a:cubicBezTo>
                <a:lnTo>
                  <a:pt x="6120" y="4122"/>
                </a:lnTo>
                <a:lnTo>
                  <a:pt x="6638" y="3587"/>
                </a:lnTo>
                <a:lnTo>
                  <a:pt x="7173" y="4122"/>
                </a:lnTo>
                <a:lnTo>
                  <a:pt x="8047" y="3248"/>
                </a:lnTo>
                <a:lnTo>
                  <a:pt x="8904" y="4122"/>
                </a:lnTo>
                <a:lnTo>
                  <a:pt x="9778" y="3248"/>
                </a:lnTo>
                <a:lnTo>
                  <a:pt x="10634" y="4122"/>
                </a:lnTo>
                <a:lnTo>
                  <a:pt x="11705" y="2784"/>
                </a:lnTo>
                <a:lnTo>
                  <a:pt x="10634" y="1463"/>
                </a:lnTo>
                <a:lnTo>
                  <a:pt x="5246" y="1463"/>
                </a:lnTo>
                <a:cubicBezTo>
                  <a:pt x="4782" y="589"/>
                  <a:pt x="3854" y="0"/>
                  <a:pt x="27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7" name="Google Shape;1837;p25"/>
          <p:cNvGrpSpPr/>
          <p:nvPr/>
        </p:nvGrpSpPr>
        <p:grpSpPr>
          <a:xfrm>
            <a:off x="6480657" y="5631899"/>
            <a:ext cx="352082" cy="380312"/>
            <a:chOff x="6435300" y="1095300"/>
            <a:chExt cx="266325" cy="266325"/>
          </a:xfrm>
        </p:grpSpPr>
        <p:sp>
          <p:nvSpPr>
            <p:cNvPr id="1838" name="Google Shape;1838;p25"/>
            <p:cNvSpPr/>
            <p:nvPr/>
          </p:nvSpPr>
          <p:spPr>
            <a:xfrm>
              <a:off x="6444225" y="1095300"/>
              <a:ext cx="247150" cy="266325"/>
            </a:xfrm>
            <a:custGeom>
              <a:rect b="b" l="l" r="r" t="t"/>
              <a:pathLst>
                <a:path extrusionOk="0" h="10653" w="9886">
                  <a:moveTo>
                    <a:pt x="4961" y="1607"/>
                  </a:moveTo>
                  <a:cubicBezTo>
                    <a:pt x="5122" y="1607"/>
                    <a:pt x="5229" y="1731"/>
                    <a:pt x="5229" y="1856"/>
                  </a:cubicBezTo>
                  <a:cubicBezTo>
                    <a:pt x="5229" y="2017"/>
                    <a:pt x="5122" y="2124"/>
                    <a:pt x="4961" y="2124"/>
                  </a:cubicBezTo>
                  <a:cubicBezTo>
                    <a:pt x="4818" y="2124"/>
                    <a:pt x="4693" y="2017"/>
                    <a:pt x="4693" y="1856"/>
                  </a:cubicBezTo>
                  <a:cubicBezTo>
                    <a:pt x="4693" y="1731"/>
                    <a:pt x="4818" y="1607"/>
                    <a:pt x="4961" y="1607"/>
                  </a:cubicBezTo>
                  <a:close/>
                  <a:moveTo>
                    <a:pt x="4961" y="1"/>
                  </a:moveTo>
                  <a:cubicBezTo>
                    <a:pt x="4747" y="1"/>
                    <a:pt x="4568" y="179"/>
                    <a:pt x="4568" y="393"/>
                  </a:cubicBezTo>
                  <a:lnTo>
                    <a:pt x="4568" y="1178"/>
                  </a:lnTo>
                  <a:cubicBezTo>
                    <a:pt x="4444" y="1232"/>
                    <a:pt x="4337" y="1357"/>
                    <a:pt x="4265" y="1464"/>
                  </a:cubicBezTo>
                  <a:lnTo>
                    <a:pt x="839" y="1464"/>
                  </a:lnTo>
                  <a:cubicBezTo>
                    <a:pt x="607" y="1464"/>
                    <a:pt x="429" y="1642"/>
                    <a:pt x="429" y="1856"/>
                  </a:cubicBezTo>
                  <a:cubicBezTo>
                    <a:pt x="429" y="2053"/>
                    <a:pt x="572" y="2231"/>
                    <a:pt x="768" y="2249"/>
                  </a:cubicBezTo>
                  <a:lnTo>
                    <a:pt x="1" y="6121"/>
                  </a:lnTo>
                  <a:lnTo>
                    <a:pt x="554" y="6121"/>
                  </a:lnTo>
                  <a:lnTo>
                    <a:pt x="1143" y="3087"/>
                  </a:lnTo>
                  <a:lnTo>
                    <a:pt x="1892" y="6121"/>
                  </a:lnTo>
                  <a:lnTo>
                    <a:pt x="2427" y="6121"/>
                  </a:lnTo>
                  <a:lnTo>
                    <a:pt x="1464" y="2267"/>
                  </a:lnTo>
                  <a:lnTo>
                    <a:pt x="4265" y="2267"/>
                  </a:lnTo>
                  <a:cubicBezTo>
                    <a:pt x="4337" y="2392"/>
                    <a:pt x="4426" y="2499"/>
                    <a:pt x="4551" y="2570"/>
                  </a:cubicBezTo>
                  <a:lnTo>
                    <a:pt x="4551" y="9315"/>
                  </a:lnTo>
                  <a:lnTo>
                    <a:pt x="3623" y="9315"/>
                  </a:lnTo>
                  <a:cubicBezTo>
                    <a:pt x="3480" y="9315"/>
                    <a:pt x="3355" y="9439"/>
                    <a:pt x="3355" y="9582"/>
                  </a:cubicBezTo>
                  <a:lnTo>
                    <a:pt x="3355" y="9850"/>
                  </a:lnTo>
                  <a:lnTo>
                    <a:pt x="1767" y="9850"/>
                  </a:lnTo>
                  <a:lnTo>
                    <a:pt x="1767" y="10653"/>
                  </a:lnTo>
                  <a:lnTo>
                    <a:pt x="8155" y="10653"/>
                  </a:lnTo>
                  <a:lnTo>
                    <a:pt x="8155" y="9850"/>
                  </a:lnTo>
                  <a:lnTo>
                    <a:pt x="6567" y="9850"/>
                  </a:lnTo>
                  <a:lnTo>
                    <a:pt x="6567" y="9582"/>
                  </a:lnTo>
                  <a:cubicBezTo>
                    <a:pt x="6567" y="9439"/>
                    <a:pt x="6442" y="9315"/>
                    <a:pt x="6299" y="9315"/>
                  </a:cubicBezTo>
                  <a:lnTo>
                    <a:pt x="5354" y="9315"/>
                  </a:lnTo>
                  <a:lnTo>
                    <a:pt x="5354" y="2570"/>
                  </a:lnTo>
                  <a:cubicBezTo>
                    <a:pt x="5478" y="2499"/>
                    <a:pt x="5603" y="2392"/>
                    <a:pt x="5657" y="2267"/>
                  </a:cubicBezTo>
                  <a:lnTo>
                    <a:pt x="8208" y="2267"/>
                  </a:lnTo>
                  <a:lnTo>
                    <a:pt x="7459" y="6121"/>
                  </a:lnTo>
                  <a:lnTo>
                    <a:pt x="8012" y="6121"/>
                  </a:lnTo>
                  <a:lnTo>
                    <a:pt x="8601" y="3087"/>
                  </a:lnTo>
                  <a:lnTo>
                    <a:pt x="9350" y="6121"/>
                  </a:lnTo>
                  <a:lnTo>
                    <a:pt x="9886" y="6121"/>
                  </a:lnTo>
                  <a:lnTo>
                    <a:pt x="8922" y="2267"/>
                  </a:lnTo>
                  <a:lnTo>
                    <a:pt x="9083" y="2267"/>
                  </a:lnTo>
                  <a:cubicBezTo>
                    <a:pt x="9315" y="2267"/>
                    <a:pt x="9493" y="2088"/>
                    <a:pt x="9493" y="1856"/>
                  </a:cubicBezTo>
                  <a:cubicBezTo>
                    <a:pt x="9493" y="1642"/>
                    <a:pt x="9315" y="1464"/>
                    <a:pt x="9083" y="1464"/>
                  </a:cubicBezTo>
                  <a:lnTo>
                    <a:pt x="5657" y="1464"/>
                  </a:lnTo>
                  <a:cubicBezTo>
                    <a:pt x="5603" y="1357"/>
                    <a:pt x="5478" y="1232"/>
                    <a:pt x="5354" y="1178"/>
                  </a:cubicBezTo>
                  <a:lnTo>
                    <a:pt x="5354" y="393"/>
                  </a:lnTo>
                  <a:cubicBezTo>
                    <a:pt x="5354" y="179"/>
                    <a:pt x="5193" y="1"/>
                    <a:pt x="49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25"/>
            <p:cNvSpPr/>
            <p:nvPr/>
          </p:nvSpPr>
          <p:spPr>
            <a:xfrm>
              <a:off x="6435300" y="1258125"/>
              <a:ext cx="79875" cy="20100"/>
            </a:xfrm>
            <a:custGeom>
              <a:rect b="b" l="l" r="r" t="t"/>
              <a:pathLst>
                <a:path extrusionOk="0" h="804" w="3195">
                  <a:moveTo>
                    <a:pt x="1" y="0"/>
                  </a:moveTo>
                  <a:cubicBezTo>
                    <a:pt x="1" y="446"/>
                    <a:pt x="715" y="803"/>
                    <a:pt x="1589" y="803"/>
                  </a:cubicBezTo>
                  <a:cubicBezTo>
                    <a:pt x="2481" y="803"/>
                    <a:pt x="3195" y="446"/>
                    <a:pt x="31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25"/>
            <p:cNvSpPr/>
            <p:nvPr/>
          </p:nvSpPr>
          <p:spPr>
            <a:xfrm>
              <a:off x="6621325" y="1258125"/>
              <a:ext cx="80300" cy="20100"/>
            </a:xfrm>
            <a:custGeom>
              <a:rect b="b" l="l" r="r" t="t"/>
              <a:pathLst>
                <a:path extrusionOk="0" h="804" w="3212">
                  <a:moveTo>
                    <a:pt x="0" y="0"/>
                  </a:moveTo>
                  <a:cubicBezTo>
                    <a:pt x="0" y="446"/>
                    <a:pt x="732" y="803"/>
                    <a:pt x="1606" y="803"/>
                  </a:cubicBezTo>
                  <a:cubicBezTo>
                    <a:pt x="2480" y="803"/>
                    <a:pt x="3212" y="446"/>
                    <a:pt x="32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41" name="Google Shape;1841;p25"/>
          <p:cNvSpPr/>
          <p:nvPr/>
        </p:nvSpPr>
        <p:spPr>
          <a:xfrm>
            <a:off x="7044485" y="5646849"/>
            <a:ext cx="246520" cy="347182"/>
          </a:xfrm>
          <a:custGeom>
            <a:rect b="b" l="l" r="r" t="t"/>
            <a:pathLst>
              <a:path extrusionOk="0" h="9725" w="7459">
                <a:moveTo>
                  <a:pt x="3729" y="804"/>
                </a:moveTo>
                <a:cubicBezTo>
                  <a:pt x="4835" y="804"/>
                  <a:pt x="5728" y="1696"/>
                  <a:pt x="5728" y="2802"/>
                </a:cubicBezTo>
                <a:lnTo>
                  <a:pt x="5728" y="4283"/>
                </a:lnTo>
                <a:lnTo>
                  <a:pt x="3729" y="4122"/>
                </a:lnTo>
                <a:lnTo>
                  <a:pt x="1731" y="4283"/>
                </a:lnTo>
                <a:lnTo>
                  <a:pt x="1731" y="2802"/>
                </a:lnTo>
                <a:cubicBezTo>
                  <a:pt x="1731" y="1696"/>
                  <a:pt x="2641" y="804"/>
                  <a:pt x="3729" y="804"/>
                </a:cubicBezTo>
                <a:close/>
                <a:moveTo>
                  <a:pt x="3729" y="6121"/>
                </a:moveTo>
                <a:cubicBezTo>
                  <a:pt x="4175" y="6121"/>
                  <a:pt x="4532" y="6495"/>
                  <a:pt x="4532" y="6924"/>
                </a:cubicBezTo>
                <a:cubicBezTo>
                  <a:pt x="4532" y="7263"/>
                  <a:pt x="4300" y="7566"/>
                  <a:pt x="3997" y="7691"/>
                </a:cubicBezTo>
                <a:lnTo>
                  <a:pt x="3997" y="8387"/>
                </a:lnTo>
                <a:lnTo>
                  <a:pt x="3462" y="8387"/>
                </a:lnTo>
                <a:lnTo>
                  <a:pt x="3462" y="7691"/>
                </a:lnTo>
                <a:cubicBezTo>
                  <a:pt x="3158" y="7584"/>
                  <a:pt x="2926" y="7280"/>
                  <a:pt x="2926" y="6924"/>
                </a:cubicBezTo>
                <a:cubicBezTo>
                  <a:pt x="2926" y="6495"/>
                  <a:pt x="3301" y="6121"/>
                  <a:pt x="3729" y="6121"/>
                </a:cubicBezTo>
                <a:close/>
                <a:moveTo>
                  <a:pt x="3729" y="1"/>
                </a:moveTo>
                <a:cubicBezTo>
                  <a:pt x="2195" y="1"/>
                  <a:pt x="928" y="1267"/>
                  <a:pt x="928" y="2802"/>
                </a:cubicBezTo>
                <a:lnTo>
                  <a:pt x="928" y="4336"/>
                </a:lnTo>
                <a:lnTo>
                  <a:pt x="0" y="4390"/>
                </a:lnTo>
                <a:lnTo>
                  <a:pt x="0" y="9457"/>
                </a:lnTo>
                <a:lnTo>
                  <a:pt x="3729" y="9725"/>
                </a:lnTo>
                <a:lnTo>
                  <a:pt x="7458" y="9457"/>
                </a:lnTo>
                <a:lnTo>
                  <a:pt x="7458" y="4390"/>
                </a:lnTo>
                <a:lnTo>
                  <a:pt x="6530" y="4336"/>
                </a:lnTo>
                <a:lnTo>
                  <a:pt x="6530" y="2802"/>
                </a:lnTo>
                <a:cubicBezTo>
                  <a:pt x="6530" y="1267"/>
                  <a:pt x="5281" y="1"/>
                  <a:pt x="372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42" name="Google Shape;1842;p25"/>
          <p:cNvSpPr/>
          <p:nvPr/>
        </p:nvSpPr>
        <p:spPr>
          <a:xfrm>
            <a:off x="7505234" y="5617194"/>
            <a:ext cx="312554" cy="323621"/>
          </a:xfrm>
          <a:custGeom>
            <a:rect b="b" l="l" r="r" t="t"/>
            <a:pathLst>
              <a:path extrusionOk="0" h="9065" w="9457">
                <a:moveTo>
                  <a:pt x="9457" y="1"/>
                </a:moveTo>
                <a:cubicBezTo>
                  <a:pt x="9456" y="1"/>
                  <a:pt x="6537" y="806"/>
                  <a:pt x="4571" y="806"/>
                </a:cubicBezTo>
                <a:cubicBezTo>
                  <a:pt x="4509" y="806"/>
                  <a:pt x="4449" y="805"/>
                  <a:pt x="4389" y="804"/>
                </a:cubicBezTo>
                <a:cubicBezTo>
                  <a:pt x="2337" y="804"/>
                  <a:pt x="660" y="2463"/>
                  <a:pt x="660" y="4515"/>
                </a:cubicBezTo>
                <a:cubicBezTo>
                  <a:pt x="660" y="5175"/>
                  <a:pt x="839" y="5782"/>
                  <a:pt x="1124" y="6317"/>
                </a:cubicBezTo>
                <a:cubicBezTo>
                  <a:pt x="1410" y="6032"/>
                  <a:pt x="1731" y="5728"/>
                  <a:pt x="2052" y="5425"/>
                </a:cubicBezTo>
                <a:cubicBezTo>
                  <a:pt x="2891" y="4622"/>
                  <a:pt x="3872" y="3837"/>
                  <a:pt x="4693" y="3248"/>
                </a:cubicBezTo>
                <a:cubicBezTo>
                  <a:pt x="4764" y="3212"/>
                  <a:pt x="4818" y="3177"/>
                  <a:pt x="4871" y="3177"/>
                </a:cubicBezTo>
                <a:cubicBezTo>
                  <a:pt x="5032" y="3177"/>
                  <a:pt x="5139" y="3302"/>
                  <a:pt x="5139" y="3444"/>
                </a:cubicBezTo>
                <a:cubicBezTo>
                  <a:pt x="5139" y="3534"/>
                  <a:pt x="5103" y="3605"/>
                  <a:pt x="5032" y="3658"/>
                </a:cubicBezTo>
                <a:cubicBezTo>
                  <a:pt x="3854" y="4515"/>
                  <a:pt x="2284" y="5817"/>
                  <a:pt x="1213" y="7031"/>
                </a:cubicBezTo>
                <a:cubicBezTo>
                  <a:pt x="1213" y="7031"/>
                  <a:pt x="1071" y="7173"/>
                  <a:pt x="999" y="7263"/>
                </a:cubicBezTo>
                <a:cubicBezTo>
                  <a:pt x="393" y="7976"/>
                  <a:pt x="0" y="8619"/>
                  <a:pt x="0" y="9065"/>
                </a:cubicBezTo>
                <a:lnTo>
                  <a:pt x="803" y="9065"/>
                </a:lnTo>
                <a:cubicBezTo>
                  <a:pt x="803" y="8761"/>
                  <a:pt x="1267" y="8137"/>
                  <a:pt x="1981" y="7370"/>
                </a:cubicBezTo>
                <a:cubicBezTo>
                  <a:pt x="2623" y="7923"/>
                  <a:pt x="3462" y="8262"/>
                  <a:pt x="4389" y="8262"/>
                </a:cubicBezTo>
                <a:cubicBezTo>
                  <a:pt x="5067" y="8262"/>
                  <a:pt x="5692" y="8083"/>
                  <a:pt x="6245" y="7780"/>
                </a:cubicBezTo>
                <a:cubicBezTo>
                  <a:pt x="9100" y="6192"/>
                  <a:pt x="9457" y="3266"/>
                  <a:pt x="945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43" name="Google Shape;1843;p25"/>
          <p:cNvGrpSpPr/>
          <p:nvPr/>
        </p:nvGrpSpPr>
        <p:grpSpPr>
          <a:xfrm>
            <a:off x="8033716" y="5626731"/>
            <a:ext cx="301350" cy="380312"/>
            <a:chOff x="4506525" y="1060950"/>
            <a:chExt cx="227950" cy="266325"/>
          </a:xfrm>
        </p:grpSpPr>
        <p:sp>
          <p:nvSpPr>
            <p:cNvPr id="1844" name="Google Shape;1844;p25"/>
            <p:cNvSpPr/>
            <p:nvPr/>
          </p:nvSpPr>
          <p:spPr>
            <a:xfrm>
              <a:off x="4603750" y="1143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25"/>
            <p:cNvSpPr/>
            <p:nvPr/>
          </p:nvSpPr>
          <p:spPr>
            <a:xfrm>
              <a:off x="4623825" y="1143925"/>
              <a:ext cx="13425" cy="13400"/>
            </a:xfrm>
            <a:custGeom>
              <a:rect b="b" l="l" r="r" t="t"/>
              <a:pathLst>
                <a:path extrusionOk="0" h="536" w="537">
                  <a:moveTo>
                    <a:pt x="269" y="1"/>
                  </a:moveTo>
                  <a:cubicBezTo>
                    <a:pt x="126" y="1"/>
                    <a:pt x="1" y="125"/>
                    <a:pt x="1" y="268"/>
                  </a:cubicBezTo>
                  <a:cubicBezTo>
                    <a:pt x="1" y="429"/>
                    <a:pt x="126" y="536"/>
                    <a:pt x="269" y="536"/>
                  </a:cubicBezTo>
                  <a:cubicBezTo>
                    <a:pt x="411" y="536"/>
                    <a:pt x="536" y="429"/>
                    <a:pt x="536" y="268"/>
                  </a:cubicBezTo>
                  <a:cubicBezTo>
                    <a:pt x="536" y="125"/>
                    <a:pt x="411" y="1"/>
                    <a:pt x="2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25"/>
            <p:cNvSpPr/>
            <p:nvPr/>
          </p:nvSpPr>
          <p:spPr>
            <a:xfrm>
              <a:off x="4613575" y="1220650"/>
              <a:ext cx="13400" cy="13400"/>
            </a:xfrm>
            <a:custGeom>
              <a:rect b="b" l="l" r="r" t="t"/>
              <a:pathLst>
                <a:path extrusionOk="0" h="536" w="536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25"/>
            <p:cNvSpPr/>
            <p:nvPr/>
          </p:nvSpPr>
          <p:spPr>
            <a:xfrm>
              <a:off x="4613575" y="1247425"/>
              <a:ext cx="13400" cy="12950"/>
            </a:xfrm>
            <a:custGeom>
              <a:rect b="b" l="l" r="r" t="t"/>
              <a:pathLst>
                <a:path extrusionOk="0" h="518" w="536">
                  <a:moveTo>
                    <a:pt x="268" y="0"/>
                  </a:moveTo>
                  <a:cubicBezTo>
                    <a:pt x="125" y="0"/>
                    <a:pt x="1" y="125"/>
                    <a:pt x="1" y="268"/>
                  </a:cubicBezTo>
                  <a:cubicBezTo>
                    <a:pt x="1" y="410"/>
                    <a:pt x="125" y="517"/>
                    <a:pt x="268" y="517"/>
                  </a:cubicBezTo>
                  <a:cubicBezTo>
                    <a:pt x="429" y="517"/>
                    <a:pt x="536" y="410"/>
                    <a:pt x="536" y="268"/>
                  </a:cubicBezTo>
                  <a:cubicBezTo>
                    <a:pt x="536" y="125"/>
                    <a:pt x="429" y="0"/>
                    <a:pt x="26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25"/>
            <p:cNvSpPr/>
            <p:nvPr/>
          </p:nvSpPr>
          <p:spPr>
            <a:xfrm>
              <a:off x="4613575" y="1270600"/>
              <a:ext cx="13400" cy="13425"/>
            </a:xfrm>
            <a:custGeom>
              <a:rect b="b" l="l" r="r" t="t"/>
              <a:pathLst>
                <a:path extrusionOk="0" h="537" w="536">
                  <a:moveTo>
                    <a:pt x="268" y="1"/>
                  </a:moveTo>
                  <a:cubicBezTo>
                    <a:pt x="125" y="1"/>
                    <a:pt x="1" y="126"/>
                    <a:pt x="1" y="269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429" y="536"/>
                    <a:pt x="536" y="411"/>
                    <a:pt x="536" y="269"/>
                  </a:cubicBezTo>
                  <a:cubicBezTo>
                    <a:pt x="536" y="126"/>
                    <a:pt x="429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25"/>
            <p:cNvSpPr/>
            <p:nvPr/>
          </p:nvSpPr>
          <p:spPr>
            <a:xfrm>
              <a:off x="4506525" y="1060950"/>
              <a:ext cx="227950" cy="266325"/>
            </a:xfrm>
            <a:custGeom>
              <a:rect b="b" l="l" r="r" t="t"/>
              <a:pathLst>
                <a:path extrusionOk="0" h="10653" w="9118">
                  <a:moveTo>
                    <a:pt x="5300" y="2927"/>
                  </a:moveTo>
                  <a:cubicBezTo>
                    <a:pt x="5567" y="3159"/>
                    <a:pt x="5746" y="3498"/>
                    <a:pt x="5746" y="3855"/>
                  </a:cubicBezTo>
                  <a:cubicBezTo>
                    <a:pt x="5746" y="4533"/>
                    <a:pt x="5228" y="5050"/>
                    <a:pt x="4550" y="5050"/>
                  </a:cubicBezTo>
                  <a:cubicBezTo>
                    <a:pt x="3890" y="5050"/>
                    <a:pt x="3355" y="4533"/>
                    <a:pt x="3355" y="3855"/>
                  </a:cubicBezTo>
                  <a:cubicBezTo>
                    <a:pt x="3355" y="3498"/>
                    <a:pt x="3533" y="3159"/>
                    <a:pt x="3819" y="2927"/>
                  </a:cubicBezTo>
                  <a:close/>
                  <a:moveTo>
                    <a:pt x="5585" y="5586"/>
                  </a:moveTo>
                  <a:cubicBezTo>
                    <a:pt x="6317" y="5960"/>
                    <a:pt x="6816" y="6710"/>
                    <a:pt x="6816" y="7584"/>
                  </a:cubicBezTo>
                  <a:cubicBezTo>
                    <a:pt x="6816" y="8833"/>
                    <a:pt x="5817" y="9850"/>
                    <a:pt x="4550" y="9850"/>
                  </a:cubicBezTo>
                  <a:cubicBezTo>
                    <a:pt x="3301" y="9850"/>
                    <a:pt x="2284" y="8833"/>
                    <a:pt x="2284" y="7584"/>
                  </a:cubicBezTo>
                  <a:cubicBezTo>
                    <a:pt x="2284" y="6710"/>
                    <a:pt x="2802" y="5960"/>
                    <a:pt x="3533" y="5586"/>
                  </a:cubicBezTo>
                  <a:cubicBezTo>
                    <a:pt x="3836" y="5764"/>
                    <a:pt x="4193" y="5853"/>
                    <a:pt x="4550" y="5853"/>
                  </a:cubicBezTo>
                  <a:cubicBezTo>
                    <a:pt x="4925" y="5853"/>
                    <a:pt x="5282" y="5764"/>
                    <a:pt x="5585" y="5586"/>
                  </a:cubicBezTo>
                  <a:close/>
                  <a:moveTo>
                    <a:pt x="3497" y="1"/>
                  </a:moveTo>
                  <a:cubicBezTo>
                    <a:pt x="3355" y="1"/>
                    <a:pt x="3230" y="126"/>
                    <a:pt x="3230" y="268"/>
                  </a:cubicBezTo>
                  <a:lnTo>
                    <a:pt x="3230" y="2124"/>
                  </a:lnTo>
                  <a:lnTo>
                    <a:pt x="2695" y="2124"/>
                  </a:lnTo>
                  <a:cubicBezTo>
                    <a:pt x="2463" y="2124"/>
                    <a:pt x="2284" y="2303"/>
                    <a:pt x="2284" y="2534"/>
                  </a:cubicBezTo>
                  <a:cubicBezTo>
                    <a:pt x="2284" y="2766"/>
                    <a:pt x="2463" y="2927"/>
                    <a:pt x="2695" y="2927"/>
                  </a:cubicBezTo>
                  <a:lnTo>
                    <a:pt x="2784" y="2927"/>
                  </a:lnTo>
                  <a:cubicBezTo>
                    <a:pt x="2641" y="3213"/>
                    <a:pt x="2552" y="3534"/>
                    <a:pt x="2552" y="3855"/>
                  </a:cubicBezTo>
                  <a:cubicBezTo>
                    <a:pt x="2552" y="4301"/>
                    <a:pt x="2695" y="4676"/>
                    <a:pt x="2926" y="5015"/>
                  </a:cubicBezTo>
                  <a:cubicBezTo>
                    <a:pt x="2677" y="5157"/>
                    <a:pt x="2463" y="5354"/>
                    <a:pt x="2266" y="5568"/>
                  </a:cubicBezTo>
                  <a:lnTo>
                    <a:pt x="1267" y="4872"/>
                  </a:lnTo>
                  <a:lnTo>
                    <a:pt x="500" y="3962"/>
                  </a:lnTo>
                  <a:cubicBezTo>
                    <a:pt x="453" y="3906"/>
                    <a:pt x="382" y="3879"/>
                    <a:pt x="310" y="3879"/>
                  </a:cubicBezTo>
                  <a:cubicBezTo>
                    <a:pt x="244" y="3879"/>
                    <a:pt x="176" y="3901"/>
                    <a:pt x="125" y="3944"/>
                  </a:cubicBezTo>
                  <a:cubicBezTo>
                    <a:pt x="18" y="4033"/>
                    <a:pt x="0" y="4212"/>
                    <a:pt x="90" y="4319"/>
                  </a:cubicBezTo>
                  <a:lnTo>
                    <a:pt x="696" y="5015"/>
                  </a:lnTo>
                  <a:lnTo>
                    <a:pt x="304" y="5247"/>
                  </a:lnTo>
                  <a:cubicBezTo>
                    <a:pt x="179" y="5318"/>
                    <a:pt x="125" y="5496"/>
                    <a:pt x="197" y="5603"/>
                  </a:cubicBezTo>
                  <a:cubicBezTo>
                    <a:pt x="268" y="5693"/>
                    <a:pt x="339" y="5746"/>
                    <a:pt x="429" y="5746"/>
                  </a:cubicBezTo>
                  <a:cubicBezTo>
                    <a:pt x="482" y="5746"/>
                    <a:pt x="536" y="5728"/>
                    <a:pt x="553" y="5693"/>
                  </a:cubicBezTo>
                  <a:lnTo>
                    <a:pt x="1089" y="5389"/>
                  </a:lnTo>
                  <a:lnTo>
                    <a:pt x="1945" y="6014"/>
                  </a:lnTo>
                  <a:cubicBezTo>
                    <a:pt x="1660" y="6460"/>
                    <a:pt x="1499" y="6995"/>
                    <a:pt x="1499" y="7584"/>
                  </a:cubicBezTo>
                  <a:cubicBezTo>
                    <a:pt x="1499" y="9279"/>
                    <a:pt x="2873" y="10653"/>
                    <a:pt x="4550" y="10653"/>
                  </a:cubicBezTo>
                  <a:cubicBezTo>
                    <a:pt x="6245" y="10653"/>
                    <a:pt x="7619" y="9279"/>
                    <a:pt x="7619" y="7584"/>
                  </a:cubicBezTo>
                  <a:cubicBezTo>
                    <a:pt x="7619" y="6995"/>
                    <a:pt x="7459" y="6460"/>
                    <a:pt x="7173" y="5978"/>
                  </a:cubicBezTo>
                  <a:lnTo>
                    <a:pt x="8029" y="5371"/>
                  </a:lnTo>
                  <a:lnTo>
                    <a:pt x="8547" y="5675"/>
                  </a:lnTo>
                  <a:cubicBezTo>
                    <a:pt x="8583" y="5693"/>
                    <a:pt x="8654" y="5710"/>
                    <a:pt x="8690" y="5710"/>
                  </a:cubicBezTo>
                  <a:cubicBezTo>
                    <a:pt x="8779" y="5710"/>
                    <a:pt x="8850" y="5675"/>
                    <a:pt x="8922" y="5586"/>
                  </a:cubicBezTo>
                  <a:cubicBezTo>
                    <a:pt x="8993" y="5461"/>
                    <a:pt x="8939" y="5282"/>
                    <a:pt x="8815" y="5229"/>
                  </a:cubicBezTo>
                  <a:lnTo>
                    <a:pt x="8422" y="4979"/>
                  </a:lnTo>
                  <a:lnTo>
                    <a:pt x="9011" y="4301"/>
                  </a:lnTo>
                  <a:cubicBezTo>
                    <a:pt x="9118" y="4194"/>
                    <a:pt x="9100" y="4033"/>
                    <a:pt x="8993" y="3926"/>
                  </a:cubicBezTo>
                  <a:cubicBezTo>
                    <a:pt x="8947" y="3888"/>
                    <a:pt x="8887" y="3869"/>
                    <a:pt x="8827" y="3869"/>
                  </a:cubicBezTo>
                  <a:cubicBezTo>
                    <a:pt x="8748" y="3869"/>
                    <a:pt x="8669" y="3901"/>
                    <a:pt x="8618" y="3962"/>
                  </a:cubicBezTo>
                  <a:lnTo>
                    <a:pt x="7851" y="4854"/>
                  </a:lnTo>
                  <a:lnTo>
                    <a:pt x="6852" y="5550"/>
                  </a:lnTo>
                  <a:cubicBezTo>
                    <a:pt x="6656" y="5336"/>
                    <a:pt x="6441" y="5157"/>
                    <a:pt x="6192" y="4997"/>
                  </a:cubicBezTo>
                  <a:cubicBezTo>
                    <a:pt x="6424" y="4676"/>
                    <a:pt x="6549" y="4301"/>
                    <a:pt x="6549" y="3855"/>
                  </a:cubicBezTo>
                  <a:cubicBezTo>
                    <a:pt x="6549" y="3534"/>
                    <a:pt x="6477" y="3213"/>
                    <a:pt x="6334" y="2927"/>
                  </a:cubicBezTo>
                  <a:lnTo>
                    <a:pt x="6424" y="2927"/>
                  </a:lnTo>
                  <a:cubicBezTo>
                    <a:pt x="6656" y="2927"/>
                    <a:pt x="6816" y="2766"/>
                    <a:pt x="6816" y="2534"/>
                  </a:cubicBezTo>
                  <a:cubicBezTo>
                    <a:pt x="6816" y="2303"/>
                    <a:pt x="6656" y="2124"/>
                    <a:pt x="6424" y="2124"/>
                  </a:cubicBezTo>
                  <a:lnTo>
                    <a:pt x="5888" y="2124"/>
                  </a:lnTo>
                  <a:lnTo>
                    <a:pt x="5888" y="268"/>
                  </a:lnTo>
                  <a:cubicBezTo>
                    <a:pt x="5888" y="126"/>
                    <a:pt x="5763" y="1"/>
                    <a:pt x="5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25"/>
            <p:cNvSpPr/>
            <p:nvPr/>
          </p:nvSpPr>
          <p:spPr>
            <a:xfrm>
              <a:off x="4613575" y="1160875"/>
              <a:ext cx="20100" cy="13400"/>
            </a:xfrm>
            <a:custGeom>
              <a:rect b="b" l="l" r="r" t="t"/>
              <a:pathLst>
                <a:path extrusionOk="0" h="536" w="804">
                  <a:moveTo>
                    <a:pt x="268" y="1"/>
                  </a:moveTo>
                  <a:cubicBezTo>
                    <a:pt x="125" y="1"/>
                    <a:pt x="1" y="125"/>
                    <a:pt x="1" y="268"/>
                  </a:cubicBezTo>
                  <a:cubicBezTo>
                    <a:pt x="1" y="411"/>
                    <a:pt x="125" y="536"/>
                    <a:pt x="268" y="536"/>
                  </a:cubicBezTo>
                  <a:cubicBezTo>
                    <a:pt x="340" y="536"/>
                    <a:pt x="375" y="518"/>
                    <a:pt x="411" y="500"/>
                  </a:cubicBezTo>
                  <a:lnTo>
                    <a:pt x="803" y="268"/>
                  </a:lnTo>
                  <a:lnTo>
                    <a:pt x="411" y="36"/>
                  </a:lnTo>
                  <a:cubicBezTo>
                    <a:pt x="375" y="18"/>
                    <a:pt x="340" y="1"/>
                    <a:pt x="26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1" name="Google Shape;1851;p25"/>
          <p:cNvSpPr/>
          <p:nvPr/>
        </p:nvSpPr>
        <p:spPr>
          <a:xfrm>
            <a:off x="8492748" y="5755970"/>
            <a:ext cx="386883" cy="132875"/>
          </a:xfrm>
          <a:custGeom>
            <a:rect b="b" l="l" r="r" t="t"/>
            <a:pathLst>
              <a:path extrusionOk="0" h="3722" w="11706">
                <a:moveTo>
                  <a:pt x="2548" y="1"/>
                </a:moveTo>
                <a:cubicBezTo>
                  <a:pt x="1782" y="1"/>
                  <a:pt x="1045" y="94"/>
                  <a:pt x="393" y="224"/>
                </a:cubicBezTo>
                <a:cubicBezTo>
                  <a:pt x="197" y="260"/>
                  <a:pt x="1" y="403"/>
                  <a:pt x="1" y="617"/>
                </a:cubicBezTo>
                <a:cubicBezTo>
                  <a:pt x="1" y="849"/>
                  <a:pt x="179" y="1027"/>
                  <a:pt x="393" y="1027"/>
                </a:cubicBezTo>
                <a:cubicBezTo>
                  <a:pt x="393" y="1027"/>
                  <a:pt x="518" y="1562"/>
                  <a:pt x="715" y="2419"/>
                </a:cubicBezTo>
                <a:cubicBezTo>
                  <a:pt x="893" y="3275"/>
                  <a:pt x="1357" y="3721"/>
                  <a:pt x="2784" y="3721"/>
                </a:cubicBezTo>
                <a:cubicBezTo>
                  <a:pt x="3498" y="3721"/>
                  <a:pt x="4015" y="3686"/>
                  <a:pt x="4390" y="3311"/>
                </a:cubicBezTo>
                <a:cubicBezTo>
                  <a:pt x="4854" y="2847"/>
                  <a:pt x="5371" y="1580"/>
                  <a:pt x="5371" y="1580"/>
                </a:cubicBezTo>
                <a:cubicBezTo>
                  <a:pt x="5461" y="1402"/>
                  <a:pt x="5657" y="1295"/>
                  <a:pt x="5853" y="1295"/>
                </a:cubicBezTo>
                <a:cubicBezTo>
                  <a:pt x="6049" y="1295"/>
                  <a:pt x="6246" y="1402"/>
                  <a:pt x="6335" y="1580"/>
                </a:cubicBezTo>
                <a:cubicBezTo>
                  <a:pt x="6335" y="1580"/>
                  <a:pt x="6852" y="2847"/>
                  <a:pt x="7316" y="3311"/>
                </a:cubicBezTo>
                <a:cubicBezTo>
                  <a:pt x="7691" y="3686"/>
                  <a:pt x="8208" y="3721"/>
                  <a:pt x="8904" y="3721"/>
                </a:cubicBezTo>
                <a:cubicBezTo>
                  <a:pt x="10350" y="3721"/>
                  <a:pt x="10796" y="3293"/>
                  <a:pt x="10992" y="2419"/>
                </a:cubicBezTo>
                <a:cubicBezTo>
                  <a:pt x="11206" y="1545"/>
                  <a:pt x="11295" y="1027"/>
                  <a:pt x="11295" y="1027"/>
                </a:cubicBezTo>
                <a:cubicBezTo>
                  <a:pt x="11527" y="1027"/>
                  <a:pt x="11706" y="849"/>
                  <a:pt x="11706" y="635"/>
                </a:cubicBezTo>
                <a:cubicBezTo>
                  <a:pt x="11706" y="385"/>
                  <a:pt x="11509" y="260"/>
                  <a:pt x="11295" y="224"/>
                </a:cubicBezTo>
                <a:cubicBezTo>
                  <a:pt x="10652" y="94"/>
                  <a:pt x="9919" y="1"/>
                  <a:pt x="9156" y="1"/>
                </a:cubicBezTo>
                <a:cubicBezTo>
                  <a:pt x="8245" y="1"/>
                  <a:pt x="7291" y="133"/>
                  <a:pt x="6388" y="492"/>
                </a:cubicBezTo>
                <a:cubicBezTo>
                  <a:pt x="6219" y="545"/>
                  <a:pt x="6041" y="572"/>
                  <a:pt x="5860" y="572"/>
                </a:cubicBezTo>
                <a:cubicBezTo>
                  <a:pt x="5679" y="572"/>
                  <a:pt x="5496" y="545"/>
                  <a:pt x="5318" y="492"/>
                </a:cubicBezTo>
                <a:cubicBezTo>
                  <a:pt x="4416" y="133"/>
                  <a:pt x="3461" y="1"/>
                  <a:pt x="254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2" name="Google Shape;1852;p25"/>
          <p:cNvSpPr/>
          <p:nvPr/>
        </p:nvSpPr>
        <p:spPr>
          <a:xfrm>
            <a:off x="9489463" y="5708158"/>
            <a:ext cx="307266" cy="375207"/>
          </a:xfrm>
          <a:custGeom>
            <a:rect b="b" l="l" r="r" t="t"/>
            <a:pathLst>
              <a:path extrusionOk="0" h="10510" w="9297">
                <a:moveTo>
                  <a:pt x="1731" y="1731"/>
                </a:moveTo>
                <a:lnTo>
                  <a:pt x="1731" y="3462"/>
                </a:lnTo>
                <a:cubicBezTo>
                  <a:pt x="1731" y="3926"/>
                  <a:pt x="1856" y="4354"/>
                  <a:pt x="2088" y="4729"/>
                </a:cubicBezTo>
                <a:cubicBezTo>
                  <a:pt x="2088" y="4747"/>
                  <a:pt x="2284" y="5032"/>
                  <a:pt x="2391" y="5121"/>
                </a:cubicBezTo>
                <a:cubicBezTo>
                  <a:pt x="2659" y="5425"/>
                  <a:pt x="2944" y="5692"/>
                  <a:pt x="3194" y="5942"/>
                </a:cubicBezTo>
                <a:cubicBezTo>
                  <a:pt x="2266" y="5835"/>
                  <a:pt x="1802" y="5532"/>
                  <a:pt x="1356" y="5050"/>
                </a:cubicBezTo>
                <a:cubicBezTo>
                  <a:pt x="768" y="4461"/>
                  <a:pt x="803" y="3801"/>
                  <a:pt x="803" y="3765"/>
                </a:cubicBezTo>
                <a:lnTo>
                  <a:pt x="803" y="1731"/>
                </a:lnTo>
                <a:close/>
                <a:moveTo>
                  <a:pt x="8493" y="1749"/>
                </a:moveTo>
                <a:lnTo>
                  <a:pt x="8493" y="3765"/>
                </a:lnTo>
                <a:cubicBezTo>
                  <a:pt x="8511" y="3801"/>
                  <a:pt x="8547" y="4461"/>
                  <a:pt x="7958" y="5050"/>
                </a:cubicBezTo>
                <a:cubicBezTo>
                  <a:pt x="7494" y="5532"/>
                  <a:pt x="7066" y="5853"/>
                  <a:pt x="6102" y="5960"/>
                </a:cubicBezTo>
                <a:cubicBezTo>
                  <a:pt x="6352" y="5692"/>
                  <a:pt x="6638" y="5443"/>
                  <a:pt x="6905" y="5139"/>
                </a:cubicBezTo>
                <a:cubicBezTo>
                  <a:pt x="7012" y="5032"/>
                  <a:pt x="7209" y="4765"/>
                  <a:pt x="7209" y="4747"/>
                </a:cubicBezTo>
                <a:cubicBezTo>
                  <a:pt x="7441" y="4372"/>
                  <a:pt x="7566" y="3944"/>
                  <a:pt x="7566" y="3480"/>
                </a:cubicBezTo>
                <a:lnTo>
                  <a:pt x="7566" y="1749"/>
                </a:lnTo>
                <a:close/>
                <a:moveTo>
                  <a:pt x="1731" y="1"/>
                </a:moveTo>
                <a:lnTo>
                  <a:pt x="1731" y="928"/>
                </a:lnTo>
                <a:lnTo>
                  <a:pt x="0" y="928"/>
                </a:lnTo>
                <a:lnTo>
                  <a:pt x="0" y="3712"/>
                </a:lnTo>
                <a:cubicBezTo>
                  <a:pt x="0" y="3855"/>
                  <a:pt x="0" y="4765"/>
                  <a:pt x="768" y="5585"/>
                </a:cubicBezTo>
                <a:cubicBezTo>
                  <a:pt x="1499" y="6353"/>
                  <a:pt x="2391" y="6763"/>
                  <a:pt x="3944" y="6781"/>
                </a:cubicBezTo>
                <a:cubicBezTo>
                  <a:pt x="4051" y="6977"/>
                  <a:pt x="4122" y="7209"/>
                  <a:pt x="4122" y="7441"/>
                </a:cubicBezTo>
                <a:lnTo>
                  <a:pt x="4122" y="9172"/>
                </a:lnTo>
                <a:lnTo>
                  <a:pt x="3462" y="9172"/>
                </a:lnTo>
                <a:cubicBezTo>
                  <a:pt x="3158" y="9172"/>
                  <a:pt x="2926" y="9422"/>
                  <a:pt x="2926" y="9707"/>
                </a:cubicBezTo>
                <a:lnTo>
                  <a:pt x="2266" y="9707"/>
                </a:lnTo>
                <a:cubicBezTo>
                  <a:pt x="1963" y="9707"/>
                  <a:pt x="1731" y="9957"/>
                  <a:pt x="1731" y="10242"/>
                </a:cubicBezTo>
                <a:lnTo>
                  <a:pt x="1731" y="10510"/>
                </a:lnTo>
                <a:lnTo>
                  <a:pt x="7583" y="10510"/>
                </a:lnTo>
                <a:lnTo>
                  <a:pt x="7583" y="10242"/>
                </a:lnTo>
                <a:cubicBezTo>
                  <a:pt x="7583" y="9957"/>
                  <a:pt x="7334" y="9707"/>
                  <a:pt x="7048" y="9707"/>
                </a:cubicBezTo>
                <a:lnTo>
                  <a:pt x="6370" y="9707"/>
                </a:lnTo>
                <a:cubicBezTo>
                  <a:pt x="6370" y="9422"/>
                  <a:pt x="6138" y="9172"/>
                  <a:pt x="5853" y="9172"/>
                </a:cubicBezTo>
                <a:lnTo>
                  <a:pt x="5175" y="9172"/>
                </a:lnTo>
                <a:lnTo>
                  <a:pt x="5175" y="7459"/>
                </a:lnTo>
                <a:cubicBezTo>
                  <a:pt x="5175" y="7227"/>
                  <a:pt x="5246" y="6995"/>
                  <a:pt x="5371" y="6781"/>
                </a:cubicBezTo>
                <a:cubicBezTo>
                  <a:pt x="6923" y="6763"/>
                  <a:pt x="7815" y="6353"/>
                  <a:pt x="8547" y="5585"/>
                </a:cubicBezTo>
                <a:cubicBezTo>
                  <a:pt x="9296" y="4800"/>
                  <a:pt x="9296" y="3855"/>
                  <a:pt x="9296" y="3730"/>
                </a:cubicBezTo>
                <a:lnTo>
                  <a:pt x="9296" y="928"/>
                </a:lnTo>
                <a:lnTo>
                  <a:pt x="7583" y="928"/>
                </a:lnTo>
                <a:lnTo>
                  <a:pt x="758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53" name="Google Shape;1853;p25"/>
          <p:cNvGrpSpPr/>
          <p:nvPr/>
        </p:nvGrpSpPr>
        <p:grpSpPr>
          <a:xfrm>
            <a:off x="9039336" y="5708089"/>
            <a:ext cx="251246" cy="373279"/>
            <a:chOff x="867500" y="3647700"/>
            <a:chExt cx="190050" cy="261400"/>
          </a:xfrm>
        </p:grpSpPr>
        <p:sp>
          <p:nvSpPr>
            <p:cNvPr id="1854" name="Google Shape;1854;p25"/>
            <p:cNvSpPr/>
            <p:nvPr/>
          </p:nvSpPr>
          <p:spPr>
            <a:xfrm>
              <a:off x="923275" y="3796225"/>
              <a:ext cx="78525" cy="78975"/>
            </a:xfrm>
            <a:custGeom>
              <a:rect b="b" l="l" r="r" t="t"/>
              <a:pathLst>
                <a:path extrusionOk="0" h="3159" w="3141">
                  <a:moveTo>
                    <a:pt x="1570" y="1"/>
                  </a:moveTo>
                  <a:cubicBezTo>
                    <a:pt x="696" y="1"/>
                    <a:pt x="0" y="715"/>
                    <a:pt x="0" y="1571"/>
                  </a:cubicBezTo>
                  <a:cubicBezTo>
                    <a:pt x="0" y="2445"/>
                    <a:pt x="696" y="3159"/>
                    <a:pt x="1570" y="3159"/>
                  </a:cubicBezTo>
                  <a:cubicBezTo>
                    <a:pt x="2427" y="3159"/>
                    <a:pt x="3141" y="2445"/>
                    <a:pt x="3141" y="1589"/>
                  </a:cubicBezTo>
                  <a:cubicBezTo>
                    <a:pt x="3141" y="715"/>
                    <a:pt x="2427" y="1"/>
                    <a:pt x="15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25"/>
            <p:cNvSpPr/>
            <p:nvPr/>
          </p:nvSpPr>
          <p:spPr>
            <a:xfrm>
              <a:off x="888925" y="3762775"/>
              <a:ext cx="146775" cy="146325"/>
            </a:xfrm>
            <a:custGeom>
              <a:rect b="b" l="l" r="r" t="t"/>
              <a:pathLst>
                <a:path extrusionOk="0" h="5853" w="5871">
                  <a:moveTo>
                    <a:pt x="2944" y="786"/>
                  </a:moveTo>
                  <a:cubicBezTo>
                    <a:pt x="4104" y="786"/>
                    <a:pt x="5068" y="1749"/>
                    <a:pt x="5068" y="2927"/>
                  </a:cubicBezTo>
                  <a:cubicBezTo>
                    <a:pt x="5068" y="4087"/>
                    <a:pt x="4104" y="5050"/>
                    <a:pt x="2944" y="5050"/>
                  </a:cubicBezTo>
                  <a:cubicBezTo>
                    <a:pt x="1767" y="5050"/>
                    <a:pt x="803" y="4087"/>
                    <a:pt x="803" y="2927"/>
                  </a:cubicBezTo>
                  <a:cubicBezTo>
                    <a:pt x="803" y="1749"/>
                    <a:pt x="1767" y="786"/>
                    <a:pt x="2944" y="786"/>
                  </a:cubicBezTo>
                  <a:close/>
                  <a:moveTo>
                    <a:pt x="2944" y="1"/>
                  </a:moveTo>
                  <a:cubicBezTo>
                    <a:pt x="1339" y="1"/>
                    <a:pt x="0" y="1321"/>
                    <a:pt x="0" y="2927"/>
                  </a:cubicBezTo>
                  <a:cubicBezTo>
                    <a:pt x="0" y="4533"/>
                    <a:pt x="1339" y="5853"/>
                    <a:pt x="2944" y="5853"/>
                  </a:cubicBezTo>
                  <a:cubicBezTo>
                    <a:pt x="4550" y="5853"/>
                    <a:pt x="5871" y="4533"/>
                    <a:pt x="5871" y="2927"/>
                  </a:cubicBezTo>
                  <a:cubicBezTo>
                    <a:pt x="5871" y="1321"/>
                    <a:pt x="4550" y="1"/>
                    <a:pt x="29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25"/>
            <p:cNvSpPr/>
            <p:nvPr/>
          </p:nvSpPr>
          <p:spPr>
            <a:xfrm>
              <a:off x="980375" y="3647700"/>
              <a:ext cx="77175" cy="120450"/>
            </a:xfrm>
            <a:custGeom>
              <a:rect b="b" l="l" r="r" t="t"/>
              <a:pathLst>
                <a:path extrusionOk="0" h="4818" w="3087">
                  <a:moveTo>
                    <a:pt x="1874" y="0"/>
                  </a:moveTo>
                  <a:lnTo>
                    <a:pt x="821" y="2266"/>
                  </a:lnTo>
                  <a:lnTo>
                    <a:pt x="0" y="4122"/>
                  </a:lnTo>
                  <a:cubicBezTo>
                    <a:pt x="535" y="4247"/>
                    <a:pt x="1035" y="4479"/>
                    <a:pt x="1445" y="4818"/>
                  </a:cubicBezTo>
                  <a:lnTo>
                    <a:pt x="3087" y="1106"/>
                  </a:lnTo>
                  <a:lnTo>
                    <a:pt x="2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25"/>
            <p:cNvSpPr/>
            <p:nvPr/>
          </p:nvSpPr>
          <p:spPr>
            <a:xfrm>
              <a:off x="867500" y="3647700"/>
              <a:ext cx="77200" cy="120450"/>
            </a:xfrm>
            <a:custGeom>
              <a:rect b="b" l="l" r="r" t="t"/>
              <a:pathLst>
                <a:path extrusionOk="0" h="4818" w="3088">
                  <a:moveTo>
                    <a:pt x="733" y="0"/>
                  </a:moveTo>
                  <a:lnTo>
                    <a:pt x="1" y="1106"/>
                  </a:lnTo>
                  <a:lnTo>
                    <a:pt x="1643" y="4818"/>
                  </a:lnTo>
                  <a:cubicBezTo>
                    <a:pt x="2053" y="4479"/>
                    <a:pt x="2552" y="4247"/>
                    <a:pt x="3088" y="4122"/>
                  </a:cubicBezTo>
                  <a:lnTo>
                    <a:pt x="2249" y="2266"/>
                  </a:lnTo>
                  <a:lnTo>
                    <a:pt x="1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25"/>
            <p:cNvSpPr/>
            <p:nvPr/>
          </p:nvSpPr>
          <p:spPr>
            <a:xfrm>
              <a:off x="912575" y="3647700"/>
              <a:ext cx="99925" cy="40175"/>
            </a:xfrm>
            <a:custGeom>
              <a:rect b="b" l="l" r="r" t="t"/>
              <a:pathLst>
                <a:path extrusionOk="0" h="1607" w="3997">
                  <a:moveTo>
                    <a:pt x="0" y="0"/>
                  </a:moveTo>
                  <a:lnTo>
                    <a:pt x="732" y="1606"/>
                  </a:lnTo>
                  <a:lnTo>
                    <a:pt x="3247" y="1606"/>
                  </a:lnTo>
                  <a:lnTo>
                    <a:pt x="39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9" name="Google Shape;1859;p25"/>
          <p:cNvSpPr/>
          <p:nvPr/>
        </p:nvSpPr>
        <p:spPr>
          <a:xfrm>
            <a:off x="9995907" y="5673433"/>
            <a:ext cx="356775" cy="323014"/>
          </a:xfrm>
          <a:custGeom>
            <a:rect b="b" l="l" r="r" t="t"/>
            <a:pathLst>
              <a:path extrusionOk="0" h="9048" w="10795">
                <a:moveTo>
                  <a:pt x="6064" y="0"/>
                </a:moveTo>
                <a:cubicBezTo>
                  <a:pt x="5646" y="0"/>
                  <a:pt x="5264" y="142"/>
                  <a:pt x="4960" y="412"/>
                </a:cubicBezTo>
                <a:cubicBezTo>
                  <a:pt x="4681" y="230"/>
                  <a:pt x="4344" y="130"/>
                  <a:pt x="4011" y="130"/>
                </a:cubicBezTo>
                <a:cubicBezTo>
                  <a:pt x="3854" y="130"/>
                  <a:pt x="3699" y="152"/>
                  <a:pt x="3551" y="198"/>
                </a:cubicBezTo>
                <a:cubicBezTo>
                  <a:pt x="3087" y="341"/>
                  <a:pt x="2712" y="715"/>
                  <a:pt x="2534" y="1179"/>
                </a:cubicBezTo>
                <a:lnTo>
                  <a:pt x="2445" y="1179"/>
                </a:lnTo>
                <a:cubicBezTo>
                  <a:pt x="1552" y="1179"/>
                  <a:pt x="857" y="1875"/>
                  <a:pt x="839" y="2749"/>
                </a:cubicBezTo>
                <a:lnTo>
                  <a:pt x="839" y="2838"/>
                </a:lnTo>
                <a:cubicBezTo>
                  <a:pt x="303" y="3124"/>
                  <a:pt x="0" y="3695"/>
                  <a:pt x="36" y="4302"/>
                </a:cubicBezTo>
                <a:cubicBezTo>
                  <a:pt x="89" y="5140"/>
                  <a:pt x="839" y="5765"/>
                  <a:pt x="1695" y="5765"/>
                </a:cubicBezTo>
                <a:lnTo>
                  <a:pt x="3747" y="5765"/>
                </a:lnTo>
                <a:cubicBezTo>
                  <a:pt x="4639" y="5765"/>
                  <a:pt x="5353" y="6478"/>
                  <a:pt x="5371" y="7353"/>
                </a:cubicBezTo>
                <a:lnTo>
                  <a:pt x="5371" y="9048"/>
                </a:lnTo>
                <a:lnTo>
                  <a:pt x="6423" y="9048"/>
                </a:lnTo>
                <a:lnTo>
                  <a:pt x="6423" y="7852"/>
                </a:lnTo>
                <a:lnTo>
                  <a:pt x="6423" y="7692"/>
                </a:lnTo>
                <a:cubicBezTo>
                  <a:pt x="6423" y="7192"/>
                  <a:pt x="6406" y="6568"/>
                  <a:pt x="6745" y="6157"/>
                </a:cubicBezTo>
                <a:cubicBezTo>
                  <a:pt x="6959" y="5943"/>
                  <a:pt x="7209" y="5747"/>
                  <a:pt x="7458" y="5568"/>
                </a:cubicBezTo>
                <a:cubicBezTo>
                  <a:pt x="7655" y="5444"/>
                  <a:pt x="7833" y="5301"/>
                  <a:pt x="7976" y="5122"/>
                </a:cubicBezTo>
                <a:cubicBezTo>
                  <a:pt x="8047" y="5033"/>
                  <a:pt x="8119" y="4926"/>
                  <a:pt x="8154" y="4819"/>
                </a:cubicBezTo>
                <a:cubicBezTo>
                  <a:pt x="7945" y="4741"/>
                  <a:pt x="7736" y="4691"/>
                  <a:pt x="7520" y="4691"/>
                </a:cubicBezTo>
                <a:cubicBezTo>
                  <a:pt x="7441" y="4691"/>
                  <a:pt x="7361" y="4698"/>
                  <a:pt x="7280" y="4712"/>
                </a:cubicBezTo>
                <a:cubicBezTo>
                  <a:pt x="7269" y="4713"/>
                  <a:pt x="7259" y="4714"/>
                  <a:pt x="7249" y="4714"/>
                </a:cubicBezTo>
                <a:cubicBezTo>
                  <a:pt x="7119" y="4714"/>
                  <a:pt x="7010" y="4612"/>
                  <a:pt x="6977" y="4480"/>
                </a:cubicBezTo>
                <a:cubicBezTo>
                  <a:pt x="6959" y="4337"/>
                  <a:pt x="7048" y="4195"/>
                  <a:pt x="7209" y="4177"/>
                </a:cubicBezTo>
                <a:cubicBezTo>
                  <a:pt x="7313" y="4161"/>
                  <a:pt x="7417" y="4153"/>
                  <a:pt x="7521" y="4153"/>
                </a:cubicBezTo>
                <a:cubicBezTo>
                  <a:pt x="7773" y="4153"/>
                  <a:pt x="8026" y="4200"/>
                  <a:pt x="8279" y="4302"/>
                </a:cubicBezTo>
                <a:cubicBezTo>
                  <a:pt x="8279" y="4248"/>
                  <a:pt x="8279" y="4230"/>
                  <a:pt x="8279" y="4195"/>
                </a:cubicBezTo>
                <a:cubicBezTo>
                  <a:pt x="8297" y="3980"/>
                  <a:pt x="8279" y="3766"/>
                  <a:pt x="8208" y="3570"/>
                </a:cubicBezTo>
                <a:cubicBezTo>
                  <a:pt x="8011" y="3088"/>
                  <a:pt x="7548" y="2874"/>
                  <a:pt x="7119" y="2696"/>
                </a:cubicBezTo>
                <a:cubicBezTo>
                  <a:pt x="7030" y="2678"/>
                  <a:pt x="6941" y="2642"/>
                  <a:pt x="6852" y="2624"/>
                </a:cubicBezTo>
                <a:lnTo>
                  <a:pt x="6762" y="2589"/>
                </a:lnTo>
                <a:lnTo>
                  <a:pt x="6745" y="2589"/>
                </a:lnTo>
                <a:cubicBezTo>
                  <a:pt x="6655" y="2607"/>
                  <a:pt x="6548" y="2642"/>
                  <a:pt x="6441" y="2678"/>
                </a:cubicBezTo>
                <a:lnTo>
                  <a:pt x="6316" y="2696"/>
                </a:lnTo>
                <a:lnTo>
                  <a:pt x="6191" y="2731"/>
                </a:lnTo>
                <a:cubicBezTo>
                  <a:pt x="5960" y="2999"/>
                  <a:pt x="5852" y="3338"/>
                  <a:pt x="5870" y="3695"/>
                </a:cubicBezTo>
                <a:cubicBezTo>
                  <a:pt x="5906" y="4052"/>
                  <a:pt x="6067" y="4373"/>
                  <a:pt x="6334" y="4605"/>
                </a:cubicBezTo>
                <a:cubicBezTo>
                  <a:pt x="6441" y="4694"/>
                  <a:pt x="6441" y="4855"/>
                  <a:pt x="6370" y="4962"/>
                </a:cubicBezTo>
                <a:cubicBezTo>
                  <a:pt x="6319" y="5023"/>
                  <a:pt x="6246" y="5055"/>
                  <a:pt x="6172" y="5055"/>
                </a:cubicBezTo>
                <a:cubicBezTo>
                  <a:pt x="6116" y="5055"/>
                  <a:pt x="6059" y="5036"/>
                  <a:pt x="6013" y="4997"/>
                </a:cubicBezTo>
                <a:cubicBezTo>
                  <a:pt x="5852" y="4855"/>
                  <a:pt x="5728" y="4694"/>
                  <a:pt x="5621" y="4498"/>
                </a:cubicBezTo>
                <a:lnTo>
                  <a:pt x="5585" y="4498"/>
                </a:lnTo>
                <a:cubicBezTo>
                  <a:pt x="5210" y="4444"/>
                  <a:pt x="4800" y="4373"/>
                  <a:pt x="4461" y="4141"/>
                </a:cubicBezTo>
                <a:cubicBezTo>
                  <a:pt x="4336" y="4070"/>
                  <a:pt x="4300" y="3909"/>
                  <a:pt x="4389" y="3784"/>
                </a:cubicBezTo>
                <a:cubicBezTo>
                  <a:pt x="4433" y="3707"/>
                  <a:pt x="4511" y="3671"/>
                  <a:pt x="4593" y="3671"/>
                </a:cubicBezTo>
                <a:cubicBezTo>
                  <a:pt x="4645" y="3671"/>
                  <a:pt x="4698" y="3685"/>
                  <a:pt x="4746" y="3713"/>
                </a:cubicBezTo>
                <a:cubicBezTo>
                  <a:pt x="4943" y="3838"/>
                  <a:pt x="5174" y="3909"/>
                  <a:pt x="5406" y="3927"/>
                </a:cubicBezTo>
                <a:cubicBezTo>
                  <a:pt x="5389" y="3873"/>
                  <a:pt x="5371" y="3802"/>
                  <a:pt x="5353" y="3731"/>
                </a:cubicBezTo>
                <a:cubicBezTo>
                  <a:pt x="5317" y="3427"/>
                  <a:pt x="5389" y="3124"/>
                  <a:pt x="5496" y="2856"/>
                </a:cubicBezTo>
                <a:lnTo>
                  <a:pt x="5496" y="2856"/>
                </a:lnTo>
                <a:cubicBezTo>
                  <a:pt x="5317" y="2892"/>
                  <a:pt x="5139" y="2910"/>
                  <a:pt x="4960" y="2910"/>
                </a:cubicBezTo>
                <a:cubicBezTo>
                  <a:pt x="4800" y="2910"/>
                  <a:pt x="4639" y="2892"/>
                  <a:pt x="4479" y="2856"/>
                </a:cubicBezTo>
                <a:cubicBezTo>
                  <a:pt x="4193" y="3213"/>
                  <a:pt x="3765" y="3481"/>
                  <a:pt x="3319" y="3588"/>
                </a:cubicBezTo>
                <a:cubicBezTo>
                  <a:pt x="2730" y="3891"/>
                  <a:pt x="2159" y="4284"/>
                  <a:pt x="2159" y="4926"/>
                </a:cubicBezTo>
                <a:cubicBezTo>
                  <a:pt x="2159" y="5087"/>
                  <a:pt x="2034" y="5194"/>
                  <a:pt x="1891" y="5194"/>
                </a:cubicBezTo>
                <a:cubicBezTo>
                  <a:pt x="1749" y="5194"/>
                  <a:pt x="1624" y="5087"/>
                  <a:pt x="1624" y="4926"/>
                </a:cubicBezTo>
                <a:cubicBezTo>
                  <a:pt x="1642" y="4426"/>
                  <a:pt x="1874" y="3963"/>
                  <a:pt x="2248" y="3641"/>
                </a:cubicBezTo>
                <a:cubicBezTo>
                  <a:pt x="1927" y="3606"/>
                  <a:pt x="1642" y="3463"/>
                  <a:pt x="1428" y="3231"/>
                </a:cubicBezTo>
                <a:cubicBezTo>
                  <a:pt x="1338" y="3106"/>
                  <a:pt x="1356" y="2946"/>
                  <a:pt x="1463" y="2856"/>
                </a:cubicBezTo>
                <a:cubicBezTo>
                  <a:pt x="1509" y="2818"/>
                  <a:pt x="1569" y="2799"/>
                  <a:pt x="1629" y="2799"/>
                </a:cubicBezTo>
                <a:cubicBezTo>
                  <a:pt x="1708" y="2799"/>
                  <a:pt x="1787" y="2831"/>
                  <a:pt x="1838" y="2892"/>
                </a:cubicBezTo>
                <a:cubicBezTo>
                  <a:pt x="1938" y="3009"/>
                  <a:pt x="2210" y="3126"/>
                  <a:pt x="2610" y="3126"/>
                </a:cubicBezTo>
                <a:cubicBezTo>
                  <a:pt x="2637" y="3126"/>
                  <a:pt x="2666" y="3125"/>
                  <a:pt x="2694" y="3124"/>
                </a:cubicBezTo>
                <a:cubicBezTo>
                  <a:pt x="3123" y="3124"/>
                  <a:pt x="3569" y="2963"/>
                  <a:pt x="3908" y="2678"/>
                </a:cubicBezTo>
                <a:cubicBezTo>
                  <a:pt x="3515" y="2517"/>
                  <a:pt x="3194" y="2214"/>
                  <a:pt x="2998" y="1839"/>
                </a:cubicBezTo>
                <a:cubicBezTo>
                  <a:pt x="2926" y="1714"/>
                  <a:pt x="2980" y="1554"/>
                  <a:pt x="3087" y="1482"/>
                </a:cubicBezTo>
                <a:cubicBezTo>
                  <a:pt x="3131" y="1461"/>
                  <a:pt x="3176" y="1450"/>
                  <a:pt x="3220" y="1450"/>
                </a:cubicBezTo>
                <a:cubicBezTo>
                  <a:pt x="3319" y="1450"/>
                  <a:pt x="3412" y="1503"/>
                  <a:pt x="3462" y="1590"/>
                </a:cubicBezTo>
                <a:cubicBezTo>
                  <a:pt x="3736" y="2088"/>
                  <a:pt x="4227" y="2334"/>
                  <a:pt x="4948" y="2334"/>
                </a:cubicBezTo>
                <a:cubicBezTo>
                  <a:pt x="5260" y="2334"/>
                  <a:pt x="5614" y="2288"/>
                  <a:pt x="6013" y="2196"/>
                </a:cubicBezTo>
                <a:cubicBezTo>
                  <a:pt x="5763" y="2000"/>
                  <a:pt x="5585" y="1679"/>
                  <a:pt x="5603" y="1179"/>
                </a:cubicBezTo>
                <a:cubicBezTo>
                  <a:pt x="5603" y="1019"/>
                  <a:pt x="5745" y="911"/>
                  <a:pt x="5888" y="911"/>
                </a:cubicBezTo>
                <a:cubicBezTo>
                  <a:pt x="6031" y="911"/>
                  <a:pt x="6156" y="1054"/>
                  <a:pt x="6138" y="1197"/>
                </a:cubicBezTo>
                <a:cubicBezTo>
                  <a:pt x="6120" y="1804"/>
                  <a:pt x="6441" y="1911"/>
                  <a:pt x="6977" y="2071"/>
                </a:cubicBezTo>
                <a:cubicBezTo>
                  <a:pt x="7048" y="2107"/>
                  <a:pt x="7137" y="2107"/>
                  <a:pt x="7209" y="2143"/>
                </a:cubicBezTo>
                <a:cubicBezTo>
                  <a:pt x="7369" y="1804"/>
                  <a:pt x="7655" y="1554"/>
                  <a:pt x="8011" y="1465"/>
                </a:cubicBezTo>
                <a:cubicBezTo>
                  <a:pt x="8033" y="1459"/>
                  <a:pt x="8054" y="1457"/>
                  <a:pt x="8076" y="1457"/>
                </a:cubicBezTo>
                <a:cubicBezTo>
                  <a:pt x="8199" y="1457"/>
                  <a:pt x="8320" y="1539"/>
                  <a:pt x="8350" y="1661"/>
                </a:cubicBezTo>
                <a:cubicBezTo>
                  <a:pt x="8386" y="1804"/>
                  <a:pt x="8297" y="1964"/>
                  <a:pt x="8154" y="2000"/>
                </a:cubicBezTo>
                <a:cubicBezTo>
                  <a:pt x="7958" y="2053"/>
                  <a:pt x="7815" y="2178"/>
                  <a:pt x="7726" y="2339"/>
                </a:cubicBezTo>
                <a:lnTo>
                  <a:pt x="7726" y="2375"/>
                </a:lnTo>
                <a:cubicBezTo>
                  <a:pt x="8136" y="2571"/>
                  <a:pt x="8493" y="2856"/>
                  <a:pt x="8672" y="3356"/>
                </a:cubicBezTo>
                <a:cubicBezTo>
                  <a:pt x="8725" y="3463"/>
                  <a:pt x="8743" y="3570"/>
                  <a:pt x="8761" y="3659"/>
                </a:cubicBezTo>
                <a:cubicBezTo>
                  <a:pt x="8814" y="3641"/>
                  <a:pt x="8850" y="3570"/>
                  <a:pt x="8886" y="3517"/>
                </a:cubicBezTo>
                <a:cubicBezTo>
                  <a:pt x="8975" y="3302"/>
                  <a:pt x="9046" y="3106"/>
                  <a:pt x="9064" y="2892"/>
                </a:cubicBezTo>
                <a:cubicBezTo>
                  <a:pt x="9082" y="2803"/>
                  <a:pt x="9153" y="2714"/>
                  <a:pt x="9243" y="2678"/>
                </a:cubicBezTo>
                <a:cubicBezTo>
                  <a:pt x="9272" y="2666"/>
                  <a:pt x="9304" y="2660"/>
                  <a:pt x="9336" y="2660"/>
                </a:cubicBezTo>
                <a:cubicBezTo>
                  <a:pt x="9399" y="2660"/>
                  <a:pt x="9463" y="2684"/>
                  <a:pt x="9510" y="2731"/>
                </a:cubicBezTo>
                <a:cubicBezTo>
                  <a:pt x="9582" y="2803"/>
                  <a:pt x="9617" y="2892"/>
                  <a:pt x="9582" y="2999"/>
                </a:cubicBezTo>
                <a:cubicBezTo>
                  <a:pt x="9546" y="3267"/>
                  <a:pt x="9475" y="3517"/>
                  <a:pt x="9332" y="3766"/>
                </a:cubicBezTo>
                <a:cubicBezTo>
                  <a:pt x="9207" y="3998"/>
                  <a:pt x="9011" y="4177"/>
                  <a:pt x="8761" y="4302"/>
                </a:cubicBezTo>
                <a:cubicBezTo>
                  <a:pt x="8743" y="4641"/>
                  <a:pt x="8636" y="4962"/>
                  <a:pt x="8475" y="5265"/>
                </a:cubicBezTo>
                <a:cubicBezTo>
                  <a:pt x="8654" y="5461"/>
                  <a:pt x="8832" y="5640"/>
                  <a:pt x="9046" y="5765"/>
                </a:cubicBezTo>
                <a:cubicBezTo>
                  <a:pt x="9136" y="5818"/>
                  <a:pt x="9189" y="5925"/>
                  <a:pt x="9189" y="6014"/>
                </a:cubicBezTo>
                <a:cubicBezTo>
                  <a:pt x="9189" y="6104"/>
                  <a:pt x="9136" y="6193"/>
                  <a:pt x="9046" y="6229"/>
                </a:cubicBezTo>
                <a:cubicBezTo>
                  <a:pt x="8993" y="6255"/>
                  <a:pt x="8944" y="6269"/>
                  <a:pt x="8899" y="6269"/>
                </a:cubicBezTo>
                <a:cubicBezTo>
                  <a:pt x="8855" y="6269"/>
                  <a:pt x="8814" y="6255"/>
                  <a:pt x="8779" y="6229"/>
                </a:cubicBezTo>
                <a:cubicBezTo>
                  <a:pt x="8547" y="6068"/>
                  <a:pt x="8333" y="5890"/>
                  <a:pt x="8154" y="5693"/>
                </a:cubicBezTo>
                <a:cubicBezTo>
                  <a:pt x="8011" y="5800"/>
                  <a:pt x="7869" y="5907"/>
                  <a:pt x="7744" y="5997"/>
                </a:cubicBezTo>
                <a:cubicBezTo>
                  <a:pt x="7512" y="6139"/>
                  <a:pt x="7316" y="6300"/>
                  <a:pt x="7137" y="6496"/>
                </a:cubicBezTo>
                <a:cubicBezTo>
                  <a:pt x="6923" y="6764"/>
                  <a:pt x="6941" y="7246"/>
                  <a:pt x="6941" y="7674"/>
                </a:cubicBezTo>
                <a:lnTo>
                  <a:pt x="6941" y="7852"/>
                </a:lnTo>
                <a:lnTo>
                  <a:pt x="6941" y="9048"/>
                </a:lnTo>
                <a:lnTo>
                  <a:pt x="8011" y="9048"/>
                </a:lnTo>
                <a:cubicBezTo>
                  <a:pt x="8011" y="7317"/>
                  <a:pt x="8832" y="7228"/>
                  <a:pt x="8939" y="7210"/>
                </a:cubicBezTo>
                <a:cubicBezTo>
                  <a:pt x="9278" y="7121"/>
                  <a:pt x="10206" y="6639"/>
                  <a:pt x="10402" y="5658"/>
                </a:cubicBezTo>
                <a:cubicBezTo>
                  <a:pt x="10420" y="5586"/>
                  <a:pt x="10402" y="5533"/>
                  <a:pt x="10402" y="5479"/>
                </a:cubicBezTo>
                <a:cubicBezTo>
                  <a:pt x="10795" y="4926"/>
                  <a:pt x="10777" y="4159"/>
                  <a:pt x="10349" y="3641"/>
                </a:cubicBezTo>
                <a:cubicBezTo>
                  <a:pt x="10402" y="3463"/>
                  <a:pt x="10420" y="3302"/>
                  <a:pt x="10420" y="3160"/>
                </a:cubicBezTo>
                <a:cubicBezTo>
                  <a:pt x="10420" y="2392"/>
                  <a:pt x="9885" y="1750"/>
                  <a:pt x="9153" y="1607"/>
                </a:cubicBezTo>
                <a:cubicBezTo>
                  <a:pt x="8921" y="965"/>
                  <a:pt x="8315" y="537"/>
                  <a:pt x="7637" y="537"/>
                </a:cubicBezTo>
                <a:cubicBezTo>
                  <a:pt x="7512" y="537"/>
                  <a:pt x="7387" y="537"/>
                  <a:pt x="7262" y="572"/>
                </a:cubicBezTo>
                <a:cubicBezTo>
                  <a:pt x="6977" y="251"/>
                  <a:pt x="6566" y="37"/>
                  <a:pt x="6138" y="2"/>
                </a:cubicBezTo>
                <a:cubicBezTo>
                  <a:pt x="6113" y="1"/>
                  <a:pt x="6088" y="0"/>
                  <a:pt x="606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0" name="Google Shape;1860;p25"/>
          <p:cNvSpPr/>
          <p:nvPr/>
        </p:nvSpPr>
        <p:spPr>
          <a:xfrm>
            <a:off x="10597712" y="5672112"/>
            <a:ext cx="306671" cy="379348"/>
          </a:xfrm>
          <a:custGeom>
            <a:rect b="b" l="l" r="r" t="t"/>
            <a:pathLst>
              <a:path extrusionOk="0" h="10626" w="9279">
                <a:moveTo>
                  <a:pt x="3640" y="1062"/>
                </a:moveTo>
                <a:cubicBezTo>
                  <a:pt x="3890" y="1062"/>
                  <a:pt x="4140" y="1133"/>
                  <a:pt x="4318" y="1312"/>
                </a:cubicBezTo>
                <a:cubicBezTo>
                  <a:pt x="4487" y="1203"/>
                  <a:pt x="4672" y="1152"/>
                  <a:pt x="4857" y="1152"/>
                </a:cubicBezTo>
                <a:cubicBezTo>
                  <a:pt x="4946" y="1152"/>
                  <a:pt x="5034" y="1164"/>
                  <a:pt x="5121" y="1187"/>
                </a:cubicBezTo>
                <a:cubicBezTo>
                  <a:pt x="5407" y="1276"/>
                  <a:pt x="5603" y="1490"/>
                  <a:pt x="5692" y="1758"/>
                </a:cubicBezTo>
                <a:lnTo>
                  <a:pt x="5764" y="1758"/>
                </a:lnTo>
                <a:cubicBezTo>
                  <a:pt x="6263" y="1758"/>
                  <a:pt x="6674" y="2150"/>
                  <a:pt x="6674" y="2650"/>
                </a:cubicBezTo>
                <a:lnTo>
                  <a:pt x="6674" y="2686"/>
                </a:lnTo>
                <a:cubicBezTo>
                  <a:pt x="6977" y="2864"/>
                  <a:pt x="7155" y="3203"/>
                  <a:pt x="7137" y="3542"/>
                </a:cubicBezTo>
                <a:cubicBezTo>
                  <a:pt x="7033" y="3995"/>
                  <a:pt x="6623" y="4346"/>
                  <a:pt x="6172" y="4346"/>
                </a:cubicBezTo>
                <a:cubicBezTo>
                  <a:pt x="6160" y="4346"/>
                  <a:pt x="6149" y="4345"/>
                  <a:pt x="6138" y="4345"/>
                </a:cubicBezTo>
                <a:lnTo>
                  <a:pt x="4943" y="4345"/>
                </a:lnTo>
                <a:cubicBezTo>
                  <a:pt x="4443" y="4345"/>
                  <a:pt x="4033" y="4755"/>
                  <a:pt x="4033" y="5255"/>
                </a:cubicBezTo>
                <a:lnTo>
                  <a:pt x="4033" y="6236"/>
                </a:lnTo>
                <a:lnTo>
                  <a:pt x="3426" y="6236"/>
                </a:lnTo>
                <a:lnTo>
                  <a:pt x="3426" y="5451"/>
                </a:lnTo>
                <a:cubicBezTo>
                  <a:pt x="3426" y="5166"/>
                  <a:pt x="3444" y="4809"/>
                  <a:pt x="3230" y="4595"/>
                </a:cubicBezTo>
                <a:cubicBezTo>
                  <a:pt x="3123" y="4452"/>
                  <a:pt x="2980" y="4345"/>
                  <a:pt x="2837" y="4238"/>
                </a:cubicBezTo>
                <a:cubicBezTo>
                  <a:pt x="2730" y="4184"/>
                  <a:pt x="2623" y="4095"/>
                  <a:pt x="2552" y="3988"/>
                </a:cubicBezTo>
                <a:cubicBezTo>
                  <a:pt x="2498" y="3935"/>
                  <a:pt x="2480" y="3881"/>
                  <a:pt x="2463" y="3810"/>
                </a:cubicBezTo>
                <a:cubicBezTo>
                  <a:pt x="2572" y="3755"/>
                  <a:pt x="2702" y="3732"/>
                  <a:pt x="2828" y="3732"/>
                </a:cubicBezTo>
                <a:cubicBezTo>
                  <a:pt x="2868" y="3732"/>
                  <a:pt x="2906" y="3734"/>
                  <a:pt x="2944" y="3738"/>
                </a:cubicBezTo>
                <a:cubicBezTo>
                  <a:pt x="3034" y="3738"/>
                  <a:pt x="3105" y="3685"/>
                  <a:pt x="3105" y="3613"/>
                </a:cubicBezTo>
                <a:cubicBezTo>
                  <a:pt x="3105" y="3524"/>
                  <a:pt x="3051" y="3453"/>
                  <a:pt x="2980" y="3435"/>
                </a:cubicBezTo>
                <a:cubicBezTo>
                  <a:pt x="2934" y="3431"/>
                  <a:pt x="2886" y="3429"/>
                  <a:pt x="2839" y="3429"/>
                </a:cubicBezTo>
                <a:cubicBezTo>
                  <a:pt x="2684" y="3429"/>
                  <a:pt x="2523" y="3452"/>
                  <a:pt x="2373" y="3506"/>
                </a:cubicBezTo>
                <a:cubicBezTo>
                  <a:pt x="2373" y="3471"/>
                  <a:pt x="2373" y="3453"/>
                  <a:pt x="2356" y="3435"/>
                </a:cubicBezTo>
                <a:cubicBezTo>
                  <a:pt x="2356" y="3310"/>
                  <a:pt x="2373" y="3203"/>
                  <a:pt x="2409" y="3078"/>
                </a:cubicBezTo>
                <a:cubicBezTo>
                  <a:pt x="2498" y="2793"/>
                  <a:pt x="2766" y="2686"/>
                  <a:pt x="3034" y="2579"/>
                </a:cubicBezTo>
                <a:cubicBezTo>
                  <a:pt x="3069" y="2579"/>
                  <a:pt x="3123" y="2561"/>
                  <a:pt x="3194" y="2543"/>
                </a:cubicBezTo>
                <a:lnTo>
                  <a:pt x="3230" y="2525"/>
                </a:lnTo>
                <a:cubicBezTo>
                  <a:pt x="3301" y="2543"/>
                  <a:pt x="3355" y="2561"/>
                  <a:pt x="3408" y="2579"/>
                </a:cubicBezTo>
                <a:lnTo>
                  <a:pt x="3480" y="2579"/>
                </a:lnTo>
                <a:lnTo>
                  <a:pt x="3569" y="2596"/>
                </a:lnTo>
                <a:cubicBezTo>
                  <a:pt x="3694" y="2757"/>
                  <a:pt x="3765" y="2953"/>
                  <a:pt x="3747" y="3150"/>
                </a:cubicBezTo>
                <a:cubicBezTo>
                  <a:pt x="3729" y="3346"/>
                  <a:pt x="3640" y="3542"/>
                  <a:pt x="3480" y="3685"/>
                </a:cubicBezTo>
                <a:cubicBezTo>
                  <a:pt x="3426" y="3721"/>
                  <a:pt x="3408" y="3810"/>
                  <a:pt x="3480" y="3881"/>
                </a:cubicBezTo>
                <a:cubicBezTo>
                  <a:pt x="3500" y="3912"/>
                  <a:pt x="3539" y="3931"/>
                  <a:pt x="3582" y="3931"/>
                </a:cubicBezTo>
                <a:cubicBezTo>
                  <a:pt x="3613" y="3931"/>
                  <a:pt x="3646" y="3921"/>
                  <a:pt x="3676" y="3899"/>
                </a:cubicBezTo>
                <a:cubicBezTo>
                  <a:pt x="3765" y="3810"/>
                  <a:pt x="3837" y="3721"/>
                  <a:pt x="3890" y="3613"/>
                </a:cubicBezTo>
                <a:lnTo>
                  <a:pt x="3908" y="3613"/>
                </a:lnTo>
                <a:cubicBezTo>
                  <a:pt x="4140" y="3596"/>
                  <a:pt x="4354" y="3524"/>
                  <a:pt x="4568" y="3417"/>
                </a:cubicBezTo>
                <a:cubicBezTo>
                  <a:pt x="4586" y="3399"/>
                  <a:pt x="4604" y="3364"/>
                  <a:pt x="4622" y="3328"/>
                </a:cubicBezTo>
                <a:cubicBezTo>
                  <a:pt x="4639" y="3292"/>
                  <a:pt x="4622" y="3239"/>
                  <a:pt x="4604" y="3221"/>
                </a:cubicBezTo>
                <a:cubicBezTo>
                  <a:pt x="4572" y="3179"/>
                  <a:pt x="4529" y="3162"/>
                  <a:pt x="4487" y="3162"/>
                </a:cubicBezTo>
                <a:cubicBezTo>
                  <a:pt x="4458" y="3162"/>
                  <a:pt x="4430" y="3170"/>
                  <a:pt x="4408" y="3185"/>
                </a:cubicBezTo>
                <a:cubicBezTo>
                  <a:pt x="4283" y="3239"/>
                  <a:pt x="4158" y="3310"/>
                  <a:pt x="4015" y="3310"/>
                </a:cubicBezTo>
                <a:cubicBezTo>
                  <a:pt x="4033" y="3274"/>
                  <a:pt x="4033" y="3221"/>
                  <a:pt x="4033" y="3185"/>
                </a:cubicBezTo>
                <a:cubicBezTo>
                  <a:pt x="4051" y="3007"/>
                  <a:pt x="4033" y="2846"/>
                  <a:pt x="3961" y="2686"/>
                </a:cubicBezTo>
                <a:lnTo>
                  <a:pt x="3961" y="2686"/>
                </a:lnTo>
                <a:cubicBezTo>
                  <a:pt x="4068" y="2704"/>
                  <a:pt x="4176" y="2721"/>
                  <a:pt x="4283" y="2721"/>
                </a:cubicBezTo>
                <a:cubicBezTo>
                  <a:pt x="4372" y="2721"/>
                  <a:pt x="4461" y="2704"/>
                  <a:pt x="4568" y="2686"/>
                </a:cubicBezTo>
                <a:cubicBezTo>
                  <a:pt x="4729" y="2900"/>
                  <a:pt x="4961" y="3043"/>
                  <a:pt x="5228" y="3114"/>
                </a:cubicBezTo>
                <a:cubicBezTo>
                  <a:pt x="5567" y="3292"/>
                  <a:pt x="5888" y="3506"/>
                  <a:pt x="5888" y="3881"/>
                </a:cubicBezTo>
                <a:cubicBezTo>
                  <a:pt x="5888" y="3935"/>
                  <a:pt x="5924" y="4006"/>
                  <a:pt x="5960" y="4042"/>
                </a:cubicBezTo>
                <a:cubicBezTo>
                  <a:pt x="5987" y="4051"/>
                  <a:pt x="6013" y="4055"/>
                  <a:pt x="6040" y="4055"/>
                </a:cubicBezTo>
                <a:cubicBezTo>
                  <a:pt x="6067" y="4055"/>
                  <a:pt x="6094" y="4051"/>
                  <a:pt x="6120" y="4042"/>
                </a:cubicBezTo>
                <a:cubicBezTo>
                  <a:pt x="6174" y="4006"/>
                  <a:pt x="6192" y="3935"/>
                  <a:pt x="6192" y="3881"/>
                </a:cubicBezTo>
                <a:cubicBezTo>
                  <a:pt x="6192" y="3596"/>
                  <a:pt x="6049" y="3328"/>
                  <a:pt x="5817" y="3150"/>
                </a:cubicBezTo>
                <a:cubicBezTo>
                  <a:pt x="6013" y="3150"/>
                  <a:pt x="6174" y="3043"/>
                  <a:pt x="6299" y="2918"/>
                </a:cubicBezTo>
                <a:cubicBezTo>
                  <a:pt x="6335" y="2846"/>
                  <a:pt x="6335" y="2757"/>
                  <a:pt x="6281" y="2704"/>
                </a:cubicBezTo>
                <a:cubicBezTo>
                  <a:pt x="6251" y="2681"/>
                  <a:pt x="6218" y="2671"/>
                  <a:pt x="6186" y="2671"/>
                </a:cubicBezTo>
                <a:cubicBezTo>
                  <a:pt x="6141" y="2671"/>
                  <a:pt x="6098" y="2690"/>
                  <a:pt x="6067" y="2721"/>
                </a:cubicBezTo>
                <a:cubicBezTo>
                  <a:pt x="6003" y="2785"/>
                  <a:pt x="5854" y="2849"/>
                  <a:pt x="5644" y="2849"/>
                </a:cubicBezTo>
                <a:cubicBezTo>
                  <a:pt x="5619" y="2849"/>
                  <a:pt x="5594" y="2848"/>
                  <a:pt x="5567" y="2846"/>
                </a:cubicBezTo>
                <a:cubicBezTo>
                  <a:pt x="5317" y="2846"/>
                  <a:pt x="5068" y="2757"/>
                  <a:pt x="4871" y="2596"/>
                </a:cubicBezTo>
                <a:cubicBezTo>
                  <a:pt x="5086" y="2507"/>
                  <a:pt x="5282" y="2347"/>
                  <a:pt x="5407" y="2150"/>
                </a:cubicBezTo>
                <a:cubicBezTo>
                  <a:pt x="5442" y="2079"/>
                  <a:pt x="5407" y="1990"/>
                  <a:pt x="5335" y="1936"/>
                </a:cubicBezTo>
                <a:cubicBezTo>
                  <a:pt x="5317" y="1924"/>
                  <a:pt x="5296" y="1918"/>
                  <a:pt x="5273" y="1918"/>
                </a:cubicBezTo>
                <a:cubicBezTo>
                  <a:pt x="5226" y="1918"/>
                  <a:pt x="5175" y="1942"/>
                  <a:pt x="5139" y="1990"/>
                </a:cubicBezTo>
                <a:cubicBezTo>
                  <a:pt x="4991" y="2273"/>
                  <a:pt x="4716" y="2412"/>
                  <a:pt x="4307" y="2412"/>
                </a:cubicBezTo>
                <a:cubicBezTo>
                  <a:pt x="4124" y="2412"/>
                  <a:pt x="3913" y="2384"/>
                  <a:pt x="3676" y="2329"/>
                </a:cubicBezTo>
                <a:cubicBezTo>
                  <a:pt x="3854" y="2186"/>
                  <a:pt x="3944" y="1954"/>
                  <a:pt x="3908" y="1740"/>
                </a:cubicBezTo>
                <a:cubicBezTo>
                  <a:pt x="3908" y="1686"/>
                  <a:pt x="3872" y="1633"/>
                  <a:pt x="3837" y="1597"/>
                </a:cubicBezTo>
                <a:cubicBezTo>
                  <a:pt x="3807" y="1590"/>
                  <a:pt x="3784" y="1586"/>
                  <a:pt x="3762" y="1586"/>
                </a:cubicBezTo>
                <a:cubicBezTo>
                  <a:pt x="3733" y="1586"/>
                  <a:pt x="3707" y="1594"/>
                  <a:pt x="3676" y="1615"/>
                </a:cubicBezTo>
                <a:cubicBezTo>
                  <a:pt x="3605" y="1651"/>
                  <a:pt x="3605" y="1704"/>
                  <a:pt x="3605" y="1758"/>
                </a:cubicBezTo>
                <a:cubicBezTo>
                  <a:pt x="3605" y="2115"/>
                  <a:pt x="3426" y="2168"/>
                  <a:pt x="3123" y="2257"/>
                </a:cubicBezTo>
                <a:cubicBezTo>
                  <a:pt x="3087" y="2275"/>
                  <a:pt x="3034" y="2293"/>
                  <a:pt x="2980" y="2311"/>
                </a:cubicBezTo>
                <a:cubicBezTo>
                  <a:pt x="2909" y="2115"/>
                  <a:pt x="2730" y="1972"/>
                  <a:pt x="2534" y="1918"/>
                </a:cubicBezTo>
                <a:cubicBezTo>
                  <a:pt x="2520" y="1914"/>
                  <a:pt x="2505" y="1911"/>
                  <a:pt x="2491" y="1911"/>
                </a:cubicBezTo>
                <a:cubicBezTo>
                  <a:pt x="2453" y="1911"/>
                  <a:pt x="2417" y="1928"/>
                  <a:pt x="2391" y="1954"/>
                </a:cubicBezTo>
                <a:cubicBezTo>
                  <a:pt x="2356" y="2008"/>
                  <a:pt x="2338" y="2043"/>
                  <a:pt x="2356" y="2115"/>
                </a:cubicBezTo>
                <a:cubicBezTo>
                  <a:pt x="2356" y="2168"/>
                  <a:pt x="2409" y="2222"/>
                  <a:pt x="2480" y="2222"/>
                </a:cubicBezTo>
                <a:cubicBezTo>
                  <a:pt x="2570" y="2257"/>
                  <a:pt x="2659" y="2329"/>
                  <a:pt x="2712" y="2418"/>
                </a:cubicBezTo>
                <a:lnTo>
                  <a:pt x="2712" y="2436"/>
                </a:lnTo>
                <a:cubicBezTo>
                  <a:pt x="2463" y="2543"/>
                  <a:pt x="2249" y="2739"/>
                  <a:pt x="2159" y="2989"/>
                </a:cubicBezTo>
                <a:cubicBezTo>
                  <a:pt x="2141" y="3043"/>
                  <a:pt x="2124" y="3114"/>
                  <a:pt x="2124" y="3185"/>
                </a:cubicBezTo>
                <a:cubicBezTo>
                  <a:pt x="2106" y="3150"/>
                  <a:pt x="2070" y="3132"/>
                  <a:pt x="2052" y="3096"/>
                </a:cubicBezTo>
                <a:cubicBezTo>
                  <a:pt x="1999" y="2971"/>
                  <a:pt x="1963" y="2846"/>
                  <a:pt x="1945" y="2739"/>
                </a:cubicBezTo>
                <a:cubicBezTo>
                  <a:pt x="1945" y="2686"/>
                  <a:pt x="1892" y="2614"/>
                  <a:pt x="1856" y="2614"/>
                </a:cubicBezTo>
                <a:cubicBezTo>
                  <a:pt x="1836" y="2601"/>
                  <a:pt x="1815" y="2595"/>
                  <a:pt x="1796" y="2595"/>
                </a:cubicBezTo>
                <a:cubicBezTo>
                  <a:pt x="1764" y="2595"/>
                  <a:pt x="1735" y="2610"/>
                  <a:pt x="1713" y="2632"/>
                </a:cubicBezTo>
                <a:cubicBezTo>
                  <a:pt x="1678" y="2686"/>
                  <a:pt x="1642" y="2739"/>
                  <a:pt x="1678" y="2775"/>
                </a:cubicBezTo>
                <a:cubicBezTo>
                  <a:pt x="1695" y="2953"/>
                  <a:pt x="1749" y="3096"/>
                  <a:pt x="1820" y="3221"/>
                </a:cubicBezTo>
                <a:cubicBezTo>
                  <a:pt x="1892" y="3346"/>
                  <a:pt x="1999" y="3453"/>
                  <a:pt x="2141" y="3524"/>
                </a:cubicBezTo>
                <a:cubicBezTo>
                  <a:pt x="2159" y="3703"/>
                  <a:pt x="2231" y="3899"/>
                  <a:pt x="2320" y="4077"/>
                </a:cubicBezTo>
                <a:cubicBezTo>
                  <a:pt x="2231" y="4184"/>
                  <a:pt x="2106" y="4292"/>
                  <a:pt x="1981" y="4363"/>
                </a:cubicBezTo>
                <a:cubicBezTo>
                  <a:pt x="1945" y="4399"/>
                  <a:pt x="1910" y="4434"/>
                  <a:pt x="1892" y="4506"/>
                </a:cubicBezTo>
                <a:cubicBezTo>
                  <a:pt x="1892" y="4541"/>
                  <a:pt x="1927" y="4613"/>
                  <a:pt x="1981" y="4631"/>
                </a:cubicBezTo>
                <a:cubicBezTo>
                  <a:pt x="2005" y="4647"/>
                  <a:pt x="2029" y="4655"/>
                  <a:pt x="2051" y="4655"/>
                </a:cubicBezTo>
                <a:cubicBezTo>
                  <a:pt x="2079" y="4655"/>
                  <a:pt x="2104" y="4642"/>
                  <a:pt x="2124" y="4613"/>
                </a:cubicBezTo>
                <a:cubicBezTo>
                  <a:pt x="2249" y="4523"/>
                  <a:pt x="2373" y="4434"/>
                  <a:pt x="2480" y="4309"/>
                </a:cubicBezTo>
                <a:cubicBezTo>
                  <a:pt x="2570" y="4381"/>
                  <a:pt x="2641" y="4434"/>
                  <a:pt x="2730" y="4488"/>
                </a:cubicBezTo>
                <a:cubicBezTo>
                  <a:pt x="2855" y="4559"/>
                  <a:pt x="2962" y="4666"/>
                  <a:pt x="3069" y="4773"/>
                </a:cubicBezTo>
                <a:cubicBezTo>
                  <a:pt x="3194" y="4916"/>
                  <a:pt x="3194" y="5201"/>
                  <a:pt x="3194" y="5433"/>
                </a:cubicBezTo>
                <a:lnTo>
                  <a:pt x="3194" y="6236"/>
                </a:lnTo>
                <a:lnTo>
                  <a:pt x="2570" y="6236"/>
                </a:lnTo>
                <a:cubicBezTo>
                  <a:pt x="2570" y="5255"/>
                  <a:pt x="2106" y="5201"/>
                  <a:pt x="2034" y="5166"/>
                </a:cubicBezTo>
                <a:cubicBezTo>
                  <a:pt x="1838" y="5130"/>
                  <a:pt x="1321" y="4845"/>
                  <a:pt x="1214" y="4292"/>
                </a:cubicBezTo>
                <a:cubicBezTo>
                  <a:pt x="1196" y="4256"/>
                  <a:pt x="1196" y="4220"/>
                  <a:pt x="1196" y="4184"/>
                </a:cubicBezTo>
                <a:cubicBezTo>
                  <a:pt x="964" y="3881"/>
                  <a:pt x="982" y="3435"/>
                  <a:pt x="1232" y="3132"/>
                </a:cubicBezTo>
                <a:cubicBezTo>
                  <a:pt x="1214" y="3043"/>
                  <a:pt x="1196" y="2953"/>
                  <a:pt x="1196" y="2846"/>
                </a:cubicBezTo>
                <a:cubicBezTo>
                  <a:pt x="1196" y="2418"/>
                  <a:pt x="1499" y="2043"/>
                  <a:pt x="1927" y="1972"/>
                </a:cubicBezTo>
                <a:cubicBezTo>
                  <a:pt x="2048" y="1610"/>
                  <a:pt x="2385" y="1364"/>
                  <a:pt x="2746" y="1364"/>
                </a:cubicBezTo>
                <a:cubicBezTo>
                  <a:pt x="2759" y="1364"/>
                  <a:pt x="2771" y="1365"/>
                  <a:pt x="2784" y="1365"/>
                </a:cubicBezTo>
                <a:cubicBezTo>
                  <a:pt x="2855" y="1365"/>
                  <a:pt x="2944" y="1383"/>
                  <a:pt x="2998" y="1383"/>
                </a:cubicBezTo>
                <a:cubicBezTo>
                  <a:pt x="3159" y="1205"/>
                  <a:pt x="3390" y="1098"/>
                  <a:pt x="3640" y="1062"/>
                </a:cubicBezTo>
                <a:close/>
                <a:moveTo>
                  <a:pt x="4048" y="0"/>
                </a:moveTo>
                <a:cubicBezTo>
                  <a:pt x="3341" y="0"/>
                  <a:pt x="2632" y="188"/>
                  <a:pt x="1999" y="562"/>
                </a:cubicBezTo>
                <a:cubicBezTo>
                  <a:pt x="750" y="1294"/>
                  <a:pt x="0" y="2650"/>
                  <a:pt x="36" y="4113"/>
                </a:cubicBezTo>
                <a:cubicBezTo>
                  <a:pt x="36" y="5362"/>
                  <a:pt x="625" y="6540"/>
                  <a:pt x="1624" y="7307"/>
                </a:cubicBezTo>
                <a:lnTo>
                  <a:pt x="1624" y="10626"/>
                </a:lnTo>
                <a:lnTo>
                  <a:pt x="5817" y="10626"/>
                </a:lnTo>
                <a:lnTo>
                  <a:pt x="5817" y="9038"/>
                </a:lnTo>
                <a:lnTo>
                  <a:pt x="6477" y="9038"/>
                </a:lnTo>
                <a:cubicBezTo>
                  <a:pt x="6905" y="9038"/>
                  <a:pt x="7298" y="8877"/>
                  <a:pt x="7601" y="8574"/>
                </a:cubicBezTo>
                <a:cubicBezTo>
                  <a:pt x="7887" y="8288"/>
                  <a:pt x="8047" y="7878"/>
                  <a:pt x="8047" y="7468"/>
                </a:cubicBezTo>
                <a:lnTo>
                  <a:pt x="8047" y="6665"/>
                </a:lnTo>
                <a:lnTo>
                  <a:pt x="8636" y="6665"/>
                </a:lnTo>
                <a:cubicBezTo>
                  <a:pt x="8975" y="6629"/>
                  <a:pt x="9279" y="6236"/>
                  <a:pt x="8957" y="5737"/>
                </a:cubicBezTo>
                <a:lnTo>
                  <a:pt x="8047" y="4167"/>
                </a:lnTo>
                <a:lnTo>
                  <a:pt x="8047" y="4113"/>
                </a:lnTo>
                <a:cubicBezTo>
                  <a:pt x="8101" y="2650"/>
                  <a:pt x="7352" y="1294"/>
                  <a:pt x="6085" y="562"/>
                </a:cubicBezTo>
                <a:cubicBezTo>
                  <a:pt x="5460" y="188"/>
                  <a:pt x="4755" y="0"/>
                  <a:pt x="404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61" name="Google Shape;1861;p25"/>
          <p:cNvGrpSpPr/>
          <p:nvPr/>
        </p:nvGrpSpPr>
        <p:grpSpPr>
          <a:xfrm>
            <a:off x="11181618" y="5661310"/>
            <a:ext cx="299598" cy="417262"/>
            <a:chOff x="3707175" y="1322350"/>
            <a:chExt cx="226625" cy="292200"/>
          </a:xfrm>
        </p:grpSpPr>
        <p:sp>
          <p:nvSpPr>
            <p:cNvPr id="1862" name="Google Shape;1862;p25"/>
            <p:cNvSpPr/>
            <p:nvPr/>
          </p:nvSpPr>
          <p:spPr>
            <a:xfrm>
              <a:off x="3707175" y="1322350"/>
              <a:ext cx="226625" cy="292200"/>
            </a:xfrm>
            <a:custGeom>
              <a:rect b="b" l="l" r="r" t="t"/>
              <a:pathLst>
                <a:path extrusionOk="0" h="11688" w="9065">
                  <a:moveTo>
                    <a:pt x="7584" y="3462"/>
                  </a:moveTo>
                  <a:cubicBezTo>
                    <a:pt x="8119" y="3462"/>
                    <a:pt x="8529" y="3872"/>
                    <a:pt x="8529" y="4390"/>
                  </a:cubicBezTo>
                  <a:cubicBezTo>
                    <a:pt x="8529" y="4907"/>
                    <a:pt x="8119" y="5318"/>
                    <a:pt x="7584" y="5318"/>
                  </a:cubicBezTo>
                  <a:cubicBezTo>
                    <a:pt x="7084" y="5318"/>
                    <a:pt x="6656" y="4907"/>
                    <a:pt x="6656" y="4390"/>
                  </a:cubicBezTo>
                  <a:cubicBezTo>
                    <a:pt x="6656" y="3872"/>
                    <a:pt x="7084" y="3462"/>
                    <a:pt x="7584" y="3462"/>
                  </a:cubicBezTo>
                  <a:close/>
                  <a:moveTo>
                    <a:pt x="1339" y="1"/>
                  </a:moveTo>
                  <a:cubicBezTo>
                    <a:pt x="1178" y="1"/>
                    <a:pt x="1018" y="126"/>
                    <a:pt x="964" y="286"/>
                  </a:cubicBezTo>
                  <a:cubicBezTo>
                    <a:pt x="572" y="340"/>
                    <a:pt x="268" y="661"/>
                    <a:pt x="268" y="1071"/>
                  </a:cubicBezTo>
                  <a:lnTo>
                    <a:pt x="268" y="4336"/>
                  </a:lnTo>
                  <a:cubicBezTo>
                    <a:pt x="108" y="4426"/>
                    <a:pt x="1" y="4604"/>
                    <a:pt x="1" y="4782"/>
                  </a:cubicBezTo>
                  <a:cubicBezTo>
                    <a:pt x="1" y="6192"/>
                    <a:pt x="1053" y="7352"/>
                    <a:pt x="2409" y="7548"/>
                  </a:cubicBezTo>
                  <a:lnTo>
                    <a:pt x="2409" y="8904"/>
                  </a:lnTo>
                  <a:cubicBezTo>
                    <a:pt x="2409" y="10456"/>
                    <a:pt x="3658" y="11688"/>
                    <a:pt x="5193" y="11688"/>
                  </a:cubicBezTo>
                  <a:cubicBezTo>
                    <a:pt x="6745" y="11688"/>
                    <a:pt x="7994" y="10456"/>
                    <a:pt x="7994" y="8904"/>
                  </a:cubicBezTo>
                  <a:lnTo>
                    <a:pt x="7994" y="5799"/>
                  </a:lnTo>
                  <a:cubicBezTo>
                    <a:pt x="8601" y="5621"/>
                    <a:pt x="9065" y="5050"/>
                    <a:pt x="9065" y="4390"/>
                  </a:cubicBezTo>
                  <a:cubicBezTo>
                    <a:pt x="9065" y="3587"/>
                    <a:pt x="8405" y="2927"/>
                    <a:pt x="7584" y="2927"/>
                  </a:cubicBezTo>
                  <a:cubicBezTo>
                    <a:pt x="6781" y="2927"/>
                    <a:pt x="6121" y="3587"/>
                    <a:pt x="6121" y="4390"/>
                  </a:cubicBezTo>
                  <a:cubicBezTo>
                    <a:pt x="6121" y="5050"/>
                    <a:pt x="6585" y="5621"/>
                    <a:pt x="7191" y="5799"/>
                  </a:cubicBezTo>
                  <a:lnTo>
                    <a:pt x="7191" y="8904"/>
                  </a:lnTo>
                  <a:cubicBezTo>
                    <a:pt x="7191" y="10010"/>
                    <a:pt x="6299" y="10902"/>
                    <a:pt x="5193" y="10902"/>
                  </a:cubicBezTo>
                  <a:cubicBezTo>
                    <a:pt x="4105" y="10902"/>
                    <a:pt x="3195" y="10010"/>
                    <a:pt x="3195" y="8904"/>
                  </a:cubicBezTo>
                  <a:lnTo>
                    <a:pt x="3195" y="7548"/>
                  </a:lnTo>
                  <a:cubicBezTo>
                    <a:pt x="4568" y="7352"/>
                    <a:pt x="5603" y="6192"/>
                    <a:pt x="5603" y="4782"/>
                  </a:cubicBezTo>
                  <a:cubicBezTo>
                    <a:pt x="5603" y="4586"/>
                    <a:pt x="5496" y="4426"/>
                    <a:pt x="5336" y="4336"/>
                  </a:cubicBezTo>
                  <a:lnTo>
                    <a:pt x="5336" y="1071"/>
                  </a:lnTo>
                  <a:cubicBezTo>
                    <a:pt x="5336" y="661"/>
                    <a:pt x="5032" y="340"/>
                    <a:pt x="4640" y="286"/>
                  </a:cubicBezTo>
                  <a:cubicBezTo>
                    <a:pt x="4586" y="126"/>
                    <a:pt x="4444" y="1"/>
                    <a:pt x="4265" y="1"/>
                  </a:cubicBezTo>
                  <a:lnTo>
                    <a:pt x="4140" y="1"/>
                  </a:lnTo>
                  <a:cubicBezTo>
                    <a:pt x="3837" y="1"/>
                    <a:pt x="3605" y="250"/>
                    <a:pt x="3605" y="536"/>
                  </a:cubicBezTo>
                  <a:cubicBezTo>
                    <a:pt x="3605" y="839"/>
                    <a:pt x="3837" y="1071"/>
                    <a:pt x="4140" y="1071"/>
                  </a:cubicBezTo>
                  <a:lnTo>
                    <a:pt x="4265" y="1071"/>
                  </a:lnTo>
                  <a:cubicBezTo>
                    <a:pt x="4426" y="1071"/>
                    <a:pt x="4568" y="964"/>
                    <a:pt x="4640" y="839"/>
                  </a:cubicBezTo>
                  <a:cubicBezTo>
                    <a:pt x="4729" y="875"/>
                    <a:pt x="4800" y="964"/>
                    <a:pt x="4800" y="1071"/>
                  </a:cubicBezTo>
                  <a:lnTo>
                    <a:pt x="4800" y="4336"/>
                  </a:lnTo>
                  <a:cubicBezTo>
                    <a:pt x="4640" y="4426"/>
                    <a:pt x="4533" y="4604"/>
                    <a:pt x="4533" y="4782"/>
                  </a:cubicBezTo>
                  <a:cubicBezTo>
                    <a:pt x="4533" y="5746"/>
                    <a:pt x="3765" y="6513"/>
                    <a:pt x="2802" y="6513"/>
                  </a:cubicBezTo>
                  <a:cubicBezTo>
                    <a:pt x="1838" y="6513"/>
                    <a:pt x="1071" y="5746"/>
                    <a:pt x="1071" y="4782"/>
                  </a:cubicBezTo>
                  <a:cubicBezTo>
                    <a:pt x="1071" y="4586"/>
                    <a:pt x="964" y="4426"/>
                    <a:pt x="804" y="4336"/>
                  </a:cubicBezTo>
                  <a:lnTo>
                    <a:pt x="804" y="1071"/>
                  </a:lnTo>
                  <a:cubicBezTo>
                    <a:pt x="804" y="964"/>
                    <a:pt x="875" y="875"/>
                    <a:pt x="964" y="839"/>
                  </a:cubicBezTo>
                  <a:cubicBezTo>
                    <a:pt x="1036" y="982"/>
                    <a:pt x="1178" y="1071"/>
                    <a:pt x="1339" y="1071"/>
                  </a:cubicBezTo>
                  <a:lnTo>
                    <a:pt x="1464" y="1071"/>
                  </a:lnTo>
                  <a:cubicBezTo>
                    <a:pt x="1767" y="1071"/>
                    <a:pt x="1999" y="839"/>
                    <a:pt x="1999" y="536"/>
                  </a:cubicBezTo>
                  <a:cubicBezTo>
                    <a:pt x="1999" y="250"/>
                    <a:pt x="1767" y="1"/>
                    <a:pt x="14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3" name="Google Shape;1863;p25"/>
            <p:cNvSpPr/>
            <p:nvPr/>
          </p:nvSpPr>
          <p:spPr>
            <a:xfrm>
              <a:off x="3880250" y="1415575"/>
              <a:ext cx="33475" cy="33050"/>
            </a:xfrm>
            <a:custGeom>
              <a:rect b="b" l="l" r="r" t="t"/>
              <a:pathLst>
                <a:path extrusionOk="0" h="1322" w="1339">
                  <a:moveTo>
                    <a:pt x="661" y="1"/>
                  </a:moveTo>
                  <a:cubicBezTo>
                    <a:pt x="304" y="1"/>
                    <a:pt x="1" y="286"/>
                    <a:pt x="1" y="661"/>
                  </a:cubicBezTo>
                  <a:cubicBezTo>
                    <a:pt x="1" y="1036"/>
                    <a:pt x="304" y="1321"/>
                    <a:pt x="661" y="1321"/>
                  </a:cubicBezTo>
                  <a:cubicBezTo>
                    <a:pt x="1036" y="1321"/>
                    <a:pt x="1339" y="1036"/>
                    <a:pt x="1339" y="661"/>
                  </a:cubicBezTo>
                  <a:cubicBezTo>
                    <a:pt x="1339" y="286"/>
                    <a:pt x="1036" y="1"/>
                    <a:pt x="6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64" name="Google Shape;1864;p25"/>
          <p:cNvSpPr txBox="1"/>
          <p:nvPr>
            <p:ph idx="1" type="subTitle"/>
          </p:nvPr>
        </p:nvSpPr>
        <p:spPr>
          <a:xfrm>
            <a:off x="415600" y="3178600"/>
            <a:ext cx="3160200" cy="659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Fonts Used: Hind Madurai &amp; </a:t>
            </a:r>
            <a:r>
              <a:rPr lang="en">
                <a:latin typeface="Simonetta Black"/>
                <a:ea typeface="Simonetta Black"/>
                <a:cs typeface="Simonetta Black"/>
                <a:sym typeface="Simonetta Black"/>
              </a:rPr>
              <a:t>Simonetta</a:t>
            </a:r>
            <a:endParaRPr>
              <a:latin typeface="Simonetta Black"/>
              <a:ea typeface="Simonetta Black"/>
              <a:cs typeface="Simonetta Black"/>
              <a:sym typeface="Simonetta Black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8" name="Shape 1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Google Shape;1869;p26"/>
          <p:cNvSpPr txBox="1"/>
          <p:nvPr>
            <p:ph type="title"/>
          </p:nvPr>
        </p:nvSpPr>
        <p:spPr>
          <a:xfrm>
            <a:off x="7706900" y="488800"/>
            <a:ext cx="40071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Graphics!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1870" name="Google Shape;1870;p26"/>
          <p:cNvGrpSpPr/>
          <p:nvPr/>
        </p:nvGrpSpPr>
        <p:grpSpPr>
          <a:xfrm flipH="1">
            <a:off x="313991" y="2192366"/>
            <a:ext cx="793956" cy="2136174"/>
            <a:chOff x="8193304" y="2434364"/>
            <a:chExt cx="1644142" cy="4423636"/>
          </a:xfrm>
        </p:grpSpPr>
        <p:sp>
          <p:nvSpPr>
            <p:cNvPr id="1871" name="Google Shape;1871;p26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26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26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4" name="Google Shape;1874;p26"/>
          <p:cNvGrpSpPr/>
          <p:nvPr/>
        </p:nvGrpSpPr>
        <p:grpSpPr>
          <a:xfrm flipH="1">
            <a:off x="829242" y="2192366"/>
            <a:ext cx="793956" cy="2136174"/>
            <a:chOff x="8193304" y="2434364"/>
            <a:chExt cx="1644142" cy="4423636"/>
          </a:xfrm>
        </p:grpSpPr>
        <p:sp>
          <p:nvSpPr>
            <p:cNvPr id="1875" name="Google Shape;1875;p26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26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26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8" name="Google Shape;1878;p26"/>
          <p:cNvGrpSpPr/>
          <p:nvPr/>
        </p:nvGrpSpPr>
        <p:grpSpPr>
          <a:xfrm>
            <a:off x="0" y="-23354"/>
            <a:ext cx="11851391" cy="6883741"/>
            <a:chOff x="0" y="-373359"/>
            <a:chExt cx="11919331" cy="7242994"/>
          </a:xfrm>
        </p:grpSpPr>
        <p:sp>
          <p:nvSpPr>
            <p:cNvPr id="1879" name="Google Shape;1879;p26"/>
            <p:cNvSpPr/>
            <p:nvPr/>
          </p:nvSpPr>
          <p:spPr>
            <a:xfrm>
              <a:off x="0" y="-369392"/>
              <a:ext cx="11919331" cy="7235190"/>
            </a:xfrm>
            <a:custGeom>
              <a:rect b="b" l="l" r="r" t="t"/>
              <a:pathLst>
                <a:path extrusionOk="0" h="6858000" w="4338246">
                  <a:moveTo>
                    <a:pt x="14527" y="6858000"/>
                  </a:moveTo>
                  <a:cubicBezTo>
                    <a:pt x="-165123" y="5619119"/>
                    <a:pt x="1374016" y="5109437"/>
                    <a:pt x="1734326" y="3966437"/>
                  </a:cubicBezTo>
                  <a:cubicBezTo>
                    <a:pt x="2094636" y="2823437"/>
                    <a:pt x="1006642" y="1318109"/>
                    <a:pt x="2176387" y="0"/>
                  </a:cubicBezTo>
                  <a:cubicBezTo>
                    <a:pt x="1599084" y="1439726"/>
                    <a:pt x="3348151" y="2211818"/>
                    <a:pt x="3163454" y="3530431"/>
                  </a:cubicBezTo>
                  <a:cubicBezTo>
                    <a:pt x="2978757" y="4849044"/>
                    <a:pt x="2798098" y="5590860"/>
                    <a:pt x="4338246" y="6858000"/>
                  </a:cubicBezTo>
                  <a:lnTo>
                    <a:pt x="14527" y="6858000"/>
                  </a:ln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26"/>
            <p:cNvSpPr/>
            <p:nvPr/>
          </p:nvSpPr>
          <p:spPr>
            <a:xfrm>
              <a:off x="0" y="-373359"/>
              <a:ext cx="11690324" cy="7242994"/>
            </a:xfrm>
            <a:custGeom>
              <a:rect b="b" l="l" r="r" t="t"/>
              <a:pathLst>
                <a:path extrusionOk="0" h="7015006" w="11632163">
                  <a:moveTo>
                    <a:pt x="11097946" y="6834170"/>
                  </a:moveTo>
                  <a:lnTo>
                    <a:pt x="11180695" y="6863679"/>
                  </a:lnTo>
                  <a:cubicBezTo>
                    <a:pt x="11295044" y="6903390"/>
                    <a:pt x="11413722" y="6943570"/>
                    <a:pt x="11536874" y="6984255"/>
                  </a:cubicBezTo>
                  <a:lnTo>
                    <a:pt x="11632163" y="7015006"/>
                  </a:lnTo>
                  <a:lnTo>
                    <a:pt x="11159513" y="7015006"/>
                  </a:lnTo>
                  <a:cubicBezTo>
                    <a:pt x="11125510" y="7015006"/>
                    <a:pt x="11097946" y="6987442"/>
                    <a:pt x="11097946" y="6953439"/>
                  </a:cubicBezTo>
                  <a:close/>
                  <a:moveTo>
                    <a:pt x="10034579" y="6645613"/>
                  </a:moveTo>
                  <a:lnTo>
                    <a:pt x="10584725" y="6645613"/>
                  </a:lnTo>
                  <a:lnTo>
                    <a:pt x="10850493" y="6745923"/>
                  </a:lnTo>
                  <a:lnTo>
                    <a:pt x="11026691" y="6808759"/>
                  </a:lnTo>
                  <a:lnTo>
                    <a:pt x="11026691" y="6953439"/>
                  </a:lnTo>
                  <a:cubicBezTo>
                    <a:pt x="11026691" y="6987442"/>
                    <a:pt x="10999127" y="7015006"/>
                    <a:pt x="10965124" y="7015006"/>
                  </a:cubicBezTo>
                  <a:lnTo>
                    <a:pt x="10034579" y="7015006"/>
                  </a:lnTo>
                  <a:cubicBezTo>
                    <a:pt x="10000576" y="7015006"/>
                    <a:pt x="9973012" y="6987442"/>
                    <a:pt x="9973012" y="6953439"/>
                  </a:cubicBezTo>
                  <a:lnTo>
                    <a:pt x="9973012" y="6707180"/>
                  </a:lnTo>
                  <a:cubicBezTo>
                    <a:pt x="9973012" y="6673177"/>
                    <a:pt x="10000576" y="6645613"/>
                    <a:pt x="10034579" y="6645613"/>
                  </a:cubicBezTo>
                  <a:close/>
                  <a:moveTo>
                    <a:pt x="8909645" y="6645613"/>
                  </a:moveTo>
                  <a:lnTo>
                    <a:pt x="9840190" y="6645613"/>
                  </a:lnTo>
                  <a:cubicBezTo>
                    <a:pt x="9874193" y="6645613"/>
                    <a:pt x="9901757" y="6673177"/>
                    <a:pt x="9901757" y="6707180"/>
                  </a:cubicBezTo>
                  <a:lnTo>
                    <a:pt x="9901757" y="6953439"/>
                  </a:lnTo>
                  <a:cubicBezTo>
                    <a:pt x="9901757" y="6987442"/>
                    <a:pt x="9874193" y="7015006"/>
                    <a:pt x="9840190" y="7015006"/>
                  </a:cubicBezTo>
                  <a:lnTo>
                    <a:pt x="8909645" y="7015006"/>
                  </a:lnTo>
                  <a:cubicBezTo>
                    <a:pt x="8875642" y="7015006"/>
                    <a:pt x="8848078" y="6987442"/>
                    <a:pt x="8848078" y="6953439"/>
                  </a:cubicBezTo>
                  <a:lnTo>
                    <a:pt x="8848078" y="6707180"/>
                  </a:lnTo>
                  <a:cubicBezTo>
                    <a:pt x="8848078" y="6673177"/>
                    <a:pt x="8875642" y="6645613"/>
                    <a:pt x="8909645" y="6645613"/>
                  </a:cubicBezTo>
                  <a:close/>
                  <a:moveTo>
                    <a:pt x="7784711" y="6645613"/>
                  </a:moveTo>
                  <a:lnTo>
                    <a:pt x="8715256" y="6645613"/>
                  </a:lnTo>
                  <a:cubicBezTo>
                    <a:pt x="8749259" y="6645613"/>
                    <a:pt x="8776823" y="6673177"/>
                    <a:pt x="8776823" y="6707180"/>
                  </a:cubicBezTo>
                  <a:lnTo>
                    <a:pt x="8776823" y="6953439"/>
                  </a:lnTo>
                  <a:cubicBezTo>
                    <a:pt x="8776823" y="6987442"/>
                    <a:pt x="8749259" y="7015006"/>
                    <a:pt x="8715256" y="7015006"/>
                  </a:cubicBezTo>
                  <a:lnTo>
                    <a:pt x="7784711" y="7015006"/>
                  </a:lnTo>
                  <a:cubicBezTo>
                    <a:pt x="7750708" y="7015006"/>
                    <a:pt x="7723144" y="6987442"/>
                    <a:pt x="7723144" y="6953439"/>
                  </a:cubicBezTo>
                  <a:lnTo>
                    <a:pt x="7723144" y="6707180"/>
                  </a:lnTo>
                  <a:cubicBezTo>
                    <a:pt x="7723144" y="6673177"/>
                    <a:pt x="7750708" y="6645613"/>
                    <a:pt x="7784711" y="6645613"/>
                  </a:cubicBezTo>
                  <a:close/>
                  <a:moveTo>
                    <a:pt x="6659777" y="6645613"/>
                  </a:moveTo>
                  <a:lnTo>
                    <a:pt x="7590322" y="6645613"/>
                  </a:lnTo>
                  <a:cubicBezTo>
                    <a:pt x="7624325" y="6645613"/>
                    <a:pt x="7651889" y="6673177"/>
                    <a:pt x="7651889" y="6707180"/>
                  </a:cubicBezTo>
                  <a:lnTo>
                    <a:pt x="7651889" y="6953439"/>
                  </a:lnTo>
                  <a:cubicBezTo>
                    <a:pt x="7651889" y="6987442"/>
                    <a:pt x="7624325" y="7015006"/>
                    <a:pt x="7590322" y="7015006"/>
                  </a:cubicBezTo>
                  <a:lnTo>
                    <a:pt x="6659777" y="7015006"/>
                  </a:lnTo>
                  <a:cubicBezTo>
                    <a:pt x="6625774" y="7015006"/>
                    <a:pt x="6598210" y="6987442"/>
                    <a:pt x="6598210" y="6953439"/>
                  </a:cubicBezTo>
                  <a:lnTo>
                    <a:pt x="6598210" y="6707180"/>
                  </a:lnTo>
                  <a:cubicBezTo>
                    <a:pt x="6598210" y="6673177"/>
                    <a:pt x="6625774" y="6645613"/>
                    <a:pt x="6659777" y="6645613"/>
                  </a:cubicBezTo>
                  <a:close/>
                  <a:moveTo>
                    <a:pt x="5534850" y="6645613"/>
                  </a:moveTo>
                  <a:lnTo>
                    <a:pt x="6465388" y="6645613"/>
                  </a:lnTo>
                  <a:cubicBezTo>
                    <a:pt x="6499391" y="6645613"/>
                    <a:pt x="6526955" y="6673177"/>
                    <a:pt x="6526955" y="6707180"/>
                  </a:cubicBezTo>
                  <a:lnTo>
                    <a:pt x="6526955" y="6953439"/>
                  </a:lnTo>
                  <a:cubicBezTo>
                    <a:pt x="6526955" y="6987442"/>
                    <a:pt x="6499391" y="7015006"/>
                    <a:pt x="6465388" y="7015006"/>
                  </a:cubicBezTo>
                  <a:lnTo>
                    <a:pt x="5534850" y="7015006"/>
                  </a:lnTo>
                  <a:cubicBezTo>
                    <a:pt x="5500848" y="7015006"/>
                    <a:pt x="5473284" y="6987442"/>
                    <a:pt x="5473284" y="6953439"/>
                  </a:cubicBezTo>
                  <a:lnTo>
                    <a:pt x="5473284" y="6707180"/>
                  </a:lnTo>
                  <a:cubicBezTo>
                    <a:pt x="5473284" y="6673177"/>
                    <a:pt x="5500848" y="6645613"/>
                    <a:pt x="5534850" y="6645613"/>
                  </a:cubicBezTo>
                  <a:close/>
                  <a:moveTo>
                    <a:pt x="4409924" y="6645613"/>
                  </a:moveTo>
                  <a:lnTo>
                    <a:pt x="5340463" y="6645613"/>
                  </a:lnTo>
                  <a:cubicBezTo>
                    <a:pt x="5374465" y="6645613"/>
                    <a:pt x="5402029" y="6673177"/>
                    <a:pt x="5402029" y="6707180"/>
                  </a:cubicBezTo>
                  <a:lnTo>
                    <a:pt x="5402029" y="6953439"/>
                  </a:lnTo>
                  <a:cubicBezTo>
                    <a:pt x="5402029" y="6987442"/>
                    <a:pt x="5374465" y="7015006"/>
                    <a:pt x="5340463" y="7015006"/>
                  </a:cubicBezTo>
                  <a:lnTo>
                    <a:pt x="4409924" y="7015006"/>
                  </a:lnTo>
                  <a:cubicBezTo>
                    <a:pt x="4375922" y="7015006"/>
                    <a:pt x="4348358" y="6987442"/>
                    <a:pt x="4348358" y="6953439"/>
                  </a:cubicBezTo>
                  <a:lnTo>
                    <a:pt x="4348358" y="6707180"/>
                  </a:lnTo>
                  <a:cubicBezTo>
                    <a:pt x="4348358" y="6673177"/>
                    <a:pt x="4375922" y="6645613"/>
                    <a:pt x="4409924" y="6645613"/>
                  </a:cubicBezTo>
                  <a:close/>
                  <a:moveTo>
                    <a:pt x="3284987" y="6645613"/>
                  </a:moveTo>
                  <a:lnTo>
                    <a:pt x="4215538" y="6645613"/>
                  </a:lnTo>
                  <a:cubicBezTo>
                    <a:pt x="4249542" y="6645613"/>
                    <a:pt x="4277106" y="6673177"/>
                    <a:pt x="4277106" y="6707180"/>
                  </a:cubicBezTo>
                  <a:lnTo>
                    <a:pt x="4277106" y="6953439"/>
                  </a:lnTo>
                  <a:cubicBezTo>
                    <a:pt x="4277106" y="6987442"/>
                    <a:pt x="4249542" y="7015006"/>
                    <a:pt x="4215538" y="7015006"/>
                  </a:cubicBezTo>
                  <a:lnTo>
                    <a:pt x="3284987" y="7015006"/>
                  </a:lnTo>
                  <a:cubicBezTo>
                    <a:pt x="3250981" y="7015006"/>
                    <a:pt x="3223419" y="6987442"/>
                    <a:pt x="3223419" y="6953439"/>
                  </a:cubicBezTo>
                  <a:lnTo>
                    <a:pt x="3223419" y="6707180"/>
                  </a:lnTo>
                  <a:cubicBezTo>
                    <a:pt x="3223419" y="6673177"/>
                    <a:pt x="3250981" y="6645613"/>
                    <a:pt x="3284987" y="6645613"/>
                  </a:cubicBezTo>
                  <a:close/>
                  <a:moveTo>
                    <a:pt x="2160053" y="6645613"/>
                  </a:moveTo>
                  <a:lnTo>
                    <a:pt x="3090596" y="6645613"/>
                  </a:lnTo>
                  <a:cubicBezTo>
                    <a:pt x="3124599" y="6645613"/>
                    <a:pt x="3152163" y="6673177"/>
                    <a:pt x="3152163" y="6707180"/>
                  </a:cubicBezTo>
                  <a:lnTo>
                    <a:pt x="3152163" y="6953439"/>
                  </a:lnTo>
                  <a:cubicBezTo>
                    <a:pt x="3152163" y="6987442"/>
                    <a:pt x="3124599" y="7015006"/>
                    <a:pt x="3090596" y="7015006"/>
                  </a:cubicBezTo>
                  <a:lnTo>
                    <a:pt x="2160053" y="7015006"/>
                  </a:lnTo>
                  <a:cubicBezTo>
                    <a:pt x="2126051" y="7015006"/>
                    <a:pt x="2098487" y="6987442"/>
                    <a:pt x="2098487" y="6953439"/>
                  </a:cubicBezTo>
                  <a:lnTo>
                    <a:pt x="2098487" y="6707180"/>
                  </a:lnTo>
                  <a:cubicBezTo>
                    <a:pt x="2098487" y="6673177"/>
                    <a:pt x="2126051" y="6645613"/>
                    <a:pt x="2160053" y="6645613"/>
                  </a:cubicBezTo>
                  <a:close/>
                  <a:moveTo>
                    <a:pt x="1035116" y="6645613"/>
                  </a:moveTo>
                  <a:lnTo>
                    <a:pt x="1965661" y="6645613"/>
                  </a:lnTo>
                  <a:cubicBezTo>
                    <a:pt x="1999664" y="6645613"/>
                    <a:pt x="2027232" y="6673177"/>
                    <a:pt x="2027232" y="6707180"/>
                  </a:cubicBezTo>
                  <a:lnTo>
                    <a:pt x="2027232" y="6953439"/>
                  </a:lnTo>
                  <a:cubicBezTo>
                    <a:pt x="2027232" y="6987442"/>
                    <a:pt x="1999664" y="7015006"/>
                    <a:pt x="1965661" y="7015006"/>
                  </a:cubicBezTo>
                  <a:lnTo>
                    <a:pt x="1035116" y="7015006"/>
                  </a:lnTo>
                  <a:cubicBezTo>
                    <a:pt x="1001113" y="7015006"/>
                    <a:pt x="973549" y="6987442"/>
                    <a:pt x="973549" y="6953439"/>
                  </a:cubicBezTo>
                  <a:lnTo>
                    <a:pt x="973549" y="6707180"/>
                  </a:lnTo>
                  <a:cubicBezTo>
                    <a:pt x="973549" y="6673177"/>
                    <a:pt x="1001113" y="6645613"/>
                    <a:pt x="1035116" y="6645613"/>
                  </a:cubicBezTo>
                  <a:close/>
                  <a:moveTo>
                    <a:pt x="64179" y="6645613"/>
                  </a:moveTo>
                  <a:lnTo>
                    <a:pt x="840727" y="6645613"/>
                  </a:lnTo>
                  <a:cubicBezTo>
                    <a:pt x="874730" y="6645613"/>
                    <a:pt x="902294" y="6673177"/>
                    <a:pt x="902294" y="6707180"/>
                  </a:cubicBezTo>
                  <a:lnTo>
                    <a:pt x="902294" y="6953439"/>
                  </a:lnTo>
                  <a:cubicBezTo>
                    <a:pt x="902294" y="6987442"/>
                    <a:pt x="874730" y="7015006"/>
                    <a:pt x="840727" y="7015006"/>
                  </a:cubicBezTo>
                  <a:lnTo>
                    <a:pt x="14665" y="7015006"/>
                  </a:lnTo>
                  <a:lnTo>
                    <a:pt x="7231" y="6987668"/>
                  </a:lnTo>
                  <a:cubicBezTo>
                    <a:pt x="-12103" y="6869638"/>
                    <a:pt x="7884" y="6757968"/>
                    <a:pt x="60631" y="6651475"/>
                  </a:cubicBezTo>
                  <a:close/>
                  <a:moveTo>
                    <a:pt x="10333407" y="6545655"/>
                  </a:moveTo>
                  <a:lnTo>
                    <a:pt x="10449135" y="6592120"/>
                  </a:lnTo>
                  <a:lnTo>
                    <a:pt x="10390236" y="6592120"/>
                  </a:lnTo>
                  <a:cubicBezTo>
                    <a:pt x="10365610" y="6592120"/>
                    <a:pt x="10344482" y="6577149"/>
                    <a:pt x="10335457" y="6555811"/>
                  </a:cubicBezTo>
                  <a:close/>
                  <a:moveTo>
                    <a:pt x="446468" y="6239530"/>
                  </a:moveTo>
                  <a:lnTo>
                    <a:pt x="449273" y="6240096"/>
                  </a:lnTo>
                  <a:cubicBezTo>
                    <a:pt x="470611" y="6249121"/>
                    <a:pt x="485582" y="6270250"/>
                    <a:pt x="485582" y="6294875"/>
                  </a:cubicBezTo>
                  <a:lnTo>
                    <a:pt x="485582" y="6532669"/>
                  </a:lnTo>
                  <a:cubicBezTo>
                    <a:pt x="485582" y="6565504"/>
                    <a:pt x="458966" y="6592120"/>
                    <a:pt x="426131" y="6592120"/>
                  </a:cubicBezTo>
                  <a:lnTo>
                    <a:pt x="96549" y="6592120"/>
                  </a:lnTo>
                  <a:lnTo>
                    <a:pt x="124056" y="6546663"/>
                  </a:lnTo>
                  <a:cubicBezTo>
                    <a:pt x="197914" y="6443490"/>
                    <a:pt x="302347" y="6345099"/>
                    <a:pt x="430792" y="6250306"/>
                  </a:cubicBezTo>
                  <a:close/>
                  <a:moveTo>
                    <a:pt x="9303969" y="6235424"/>
                  </a:moveTo>
                  <a:lnTo>
                    <a:pt x="9645625" y="6235424"/>
                  </a:lnTo>
                  <a:lnTo>
                    <a:pt x="9772174" y="6298827"/>
                  </a:lnTo>
                  <a:cubicBezTo>
                    <a:pt x="9846827" y="6334726"/>
                    <a:pt x="9925090" y="6370917"/>
                    <a:pt x="10007107" y="6407437"/>
                  </a:cubicBezTo>
                  <a:lnTo>
                    <a:pt x="10261980" y="6516905"/>
                  </a:lnTo>
                  <a:lnTo>
                    <a:pt x="10261980" y="6532669"/>
                  </a:lnTo>
                  <a:cubicBezTo>
                    <a:pt x="10261980" y="6565504"/>
                    <a:pt x="10235363" y="6592120"/>
                    <a:pt x="10202529" y="6592120"/>
                  </a:cubicBezTo>
                  <a:lnTo>
                    <a:pt x="9303969" y="6592120"/>
                  </a:lnTo>
                  <a:cubicBezTo>
                    <a:pt x="9271134" y="6592120"/>
                    <a:pt x="9244518" y="6565504"/>
                    <a:pt x="9244518" y="6532669"/>
                  </a:cubicBezTo>
                  <a:lnTo>
                    <a:pt x="9244518" y="6294875"/>
                  </a:lnTo>
                  <a:cubicBezTo>
                    <a:pt x="9244518" y="6262041"/>
                    <a:pt x="9271134" y="6235424"/>
                    <a:pt x="9303969" y="6235424"/>
                  </a:cubicBezTo>
                  <a:close/>
                  <a:moveTo>
                    <a:pt x="8217701" y="6235424"/>
                  </a:moveTo>
                  <a:lnTo>
                    <a:pt x="9116261" y="6235424"/>
                  </a:lnTo>
                  <a:cubicBezTo>
                    <a:pt x="9149096" y="6235424"/>
                    <a:pt x="9175712" y="6262041"/>
                    <a:pt x="9175712" y="6294875"/>
                  </a:cubicBezTo>
                  <a:lnTo>
                    <a:pt x="9175712" y="6532669"/>
                  </a:lnTo>
                  <a:cubicBezTo>
                    <a:pt x="9175712" y="6565504"/>
                    <a:pt x="9149096" y="6592120"/>
                    <a:pt x="9116261" y="6592120"/>
                  </a:cubicBezTo>
                  <a:lnTo>
                    <a:pt x="8217701" y="6592120"/>
                  </a:lnTo>
                  <a:cubicBezTo>
                    <a:pt x="8184867" y="6592120"/>
                    <a:pt x="8158251" y="6565504"/>
                    <a:pt x="8158251" y="6532669"/>
                  </a:cubicBezTo>
                  <a:lnTo>
                    <a:pt x="8158251" y="6294875"/>
                  </a:lnTo>
                  <a:cubicBezTo>
                    <a:pt x="8158251" y="6262041"/>
                    <a:pt x="8184867" y="6235424"/>
                    <a:pt x="8217701" y="6235424"/>
                  </a:cubicBezTo>
                  <a:close/>
                  <a:moveTo>
                    <a:pt x="7131434" y="6235424"/>
                  </a:moveTo>
                  <a:lnTo>
                    <a:pt x="8029994" y="6235424"/>
                  </a:lnTo>
                  <a:cubicBezTo>
                    <a:pt x="8062828" y="6235424"/>
                    <a:pt x="8089445" y="6262041"/>
                    <a:pt x="8089445" y="6294875"/>
                  </a:cubicBezTo>
                  <a:lnTo>
                    <a:pt x="8089445" y="6532669"/>
                  </a:lnTo>
                  <a:cubicBezTo>
                    <a:pt x="8089445" y="6565504"/>
                    <a:pt x="8062828" y="6592120"/>
                    <a:pt x="8029994" y="6592120"/>
                  </a:cubicBezTo>
                  <a:lnTo>
                    <a:pt x="7131434" y="6592120"/>
                  </a:lnTo>
                  <a:cubicBezTo>
                    <a:pt x="7098600" y="6592120"/>
                    <a:pt x="7071983" y="6565504"/>
                    <a:pt x="7071983" y="6532669"/>
                  </a:cubicBezTo>
                  <a:lnTo>
                    <a:pt x="7071983" y="6294875"/>
                  </a:lnTo>
                  <a:cubicBezTo>
                    <a:pt x="7071983" y="6262041"/>
                    <a:pt x="7098600" y="6235424"/>
                    <a:pt x="7131434" y="6235424"/>
                  </a:cubicBezTo>
                  <a:close/>
                  <a:moveTo>
                    <a:pt x="6045167" y="6235424"/>
                  </a:moveTo>
                  <a:lnTo>
                    <a:pt x="6943727" y="6235424"/>
                  </a:lnTo>
                  <a:cubicBezTo>
                    <a:pt x="6976561" y="6235424"/>
                    <a:pt x="7003178" y="6262041"/>
                    <a:pt x="7003178" y="6294875"/>
                  </a:cubicBezTo>
                  <a:lnTo>
                    <a:pt x="7003178" y="6532669"/>
                  </a:lnTo>
                  <a:cubicBezTo>
                    <a:pt x="7003178" y="6565504"/>
                    <a:pt x="6976561" y="6592120"/>
                    <a:pt x="6943727" y="6592120"/>
                  </a:cubicBezTo>
                  <a:lnTo>
                    <a:pt x="6045167" y="6592120"/>
                  </a:lnTo>
                  <a:cubicBezTo>
                    <a:pt x="6012332" y="6592120"/>
                    <a:pt x="5985716" y="6565504"/>
                    <a:pt x="5985716" y="6532669"/>
                  </a:cubicBezTo>
                  <a:lnTo>
                    <a:pt x="5985716" y="6294875"/>
                  </a:lnTo>
                  <a:cubicBezTo>
                    <a:pt x="5985716" y="6262041"/>
                    <a:pt x="6012332" y="6235424"/>
                    <a:pt x="6045167" y="6235424"/>
                  </a:cubicBezTo>
                  <a:close/>
                  <a:moveTo>
                    <a:pt x="4958913" y="6235424"/>
                  </a:moveTo>
                  <a:lnTo>
                    <a:pt x="5857459" y="6235424"/>
                  </a:lnTo>
                  <a:cubicBezTo>
                    <a:pt x="5890294" y="6235424"/>
                    <a:pt x="5916910" y="6262041"/>
                    <a:pt x="5916910" y="6294875"/>
                  </a:cubicBezTo>
                  <a:lnTo>
                    <a:pt x="5916910" y="6532669"/>
                  </a:lnTo>
                  <a:cubicBezTo>
                    <a:pt x="5916910" y="6565504"/>
                    <a:pt x="5890294" y="6592120"/>
                    <a:pt x="5857459" y="6592120"/>
                  </a:cubicBezTo>
                  <a:lnTo>
                    <a:pt x="4958913" y="6592120"/>
                  </a:lnTo>
                  <a:cubicBezTo>
                    <a:pt x="4926077" y="6592120"/>
                    <a:pt x="4899457" y="6565504"/>
                    <a:pt x="4899457" y="6532669"/>
                  </a:cubicBezTo>
                  <a:lnTo>
                    <a:pt x="4899457" y="6294875"/>
                  </a:lnTo>
                  <a:cubicBezTo>
                    <a:pt x="4899457" y="6262041"/>
                    <a:pt x="4926077" y="6235424"/>
                    <a:pt x="4958913" y="6235424"/>
                  </a:cubicBezTo>
                  <a:close/>
                  <a:moveTo>
                    <a:pt x="3872641" y="6235424"/>
                  </a:moveTo>
                  <a:lnTo>
                    <a:pt x="4771204" y="6235424"/>
                  </a:lnTo>
                  <a:cubicBezTo>
                    <a:pt x="4804038" y="6235424"/>
                    <a:pt x="4830652" y="6262041"/>
                    <a:pt x="4830652" y="6294875"/>
                  </a:cubicBezTo>
                  <a:lnTo>
                    <a:pt x="4830652" y="6532669"/>
                  </a:lnTo>
                  <a:cubicBezTo>
                    <a:pt x="4830652" y="6565504"/>
                    <a:pt x="4804038" y="6592120"/>
                    <a:pt x="4771204" y="6592120"/>
                  </a:cubicBezTo>
                  <a:lnTo>
                    <a:pt x="3872641" y="6592120"/>
                  </a:lnTo>
                  <a:cubicBezTo>
                    <a:pt x="3839808" y="6592120"/>
                    <a:pt x="3813190" y="6565504"/>
                    <a:pt x="3813190" y="6532669"/>
                  </a:cubicBezTo>
                  <a:lnTo>
                    <a:pt x="3813190" y="6294875"/>
                  </a:lnTo>
                  <a:cubicBezTo>
                    <a:pt x="3813190" y="6262041"/>
                    <a:pt x="3839808" y="6235424"/>
                    <a:pt x="3872641" y="6235424"/>
                  </a:cubicBezTo>
                  <a:close/>
                  <a:moveTo>
                    <a:pt x="2786375" y="6235424"/>
                  </a:moveTo>
                  <a:lnTo>
                    <a:pt x="3684934" y="6235424"/>
                  </a:lnTo>
                  <a:cubicBezTo>
                    <a:pt x="3717768" y="6235424"/>
                    <a:pt x="3744385" y="6262041"/>
                    <a:pt x="3744385" y="6294875"/>
                  </a:cubicBezTo>
                  <a:lnTo>
                    <a:pt x="3744385" y="6532669"/>
                  </a:lnTo>
                  <a:cubicBezTo>
                    <a:pt x="3744385" y="6565504"/>
                    <a:pt x="3717768" y="6592120"/>
                    <a:pt x="3684934" y="6592120"/>
                  </a:cubicBezTo>
                  <a:lnTo>
                    <a:pt x="2786375" y="6592120"/>
                  </a:lnTo>
                  <a:cubicBezTo>
                    <a:pt x="2753540" y="6592120"/>
                    <a:pt x="2726924" y="6565504"/>
                    <a:pt x="2726924" y="6532669"/>
                  </a:cubicBezTo>
                  <a:lnTo>
                    <a:pt x="2726924" y="6294875"/>
                  </a:lnTo>
                  <a:cubicBezTo>
                    <a:pt x="2726924" y="6262041"/>
                    <a:pt x="2753540" y="6235424"/>
                    <a:pt x="2786375" y="6235424"/>
                  </a:cubicBezTo>
                  <a:close/>
                  <a:moveTo>
                    <a:pt x="1700105" y="6235424"/>
                  </a:moveTo>
                  <a:lnTo>
                    <a:pt x="2598667" y="6235424"/>
                  </a:lnTo>
                  <a:cubicBezTo>
                    <a:pt x="2631502" y="6235424"/>
                    <a:pt x="2658119" y="6262041"/>
                    <a:pt x="2658119" y="6294875"/>
                  </a:cubicBezTo>
                  <a:lnTo>
                    <a:pt x="2658119" y="6532669"/>
                  </a:lnTo>
                  <a:cubicBezTo>
                    <a:pt x="2658119" y="6565504"/>
                    <a:pt x="2631502" y="6592120"/>
                    <a:pt x="2598667" y="6592120"/>
                  </a:cubicBezTo>
                  <a:lnTo>
                    <a:pt x="1700105" y="6592120"/>
                  </a:lnTo>
                  <a:cubicBezTo>
                    <a:pt x="1667271" y="6592120"/>
                    <a:pt x="1640654" y="6565504"/>
                    <a:pt x="1640654" y="6532669"/>
                  </a:cubicBezTo>
                  <a:lnTo>
                    <a:pt x="1640654" y="6294875"/>
                  </a:lnTo>
                  <a:cubicBezTo>
                    <a:pt x="1640654" y="6262041"/>
                    <a:pt x="1667271" y="6235424"/>
                    <a:pt x="1700105" y="6235424"/>
                  </a:cubicBezTo>
                  <a:close/>
                  <a:moveTo>
                    <a:pt x="613839" y="6235424"/>
                  </a:moveTo>
                  <a:lnTo>
                    <a:pt x="1512398" y="6235424"/>
                  </a:lnTo>
                  <a:cubicBezTo>
                    <a:pt x="1545232" y="6235424"/>
                    <a:pt x="1571849" y="6262041"/>
                    <a:pt x="1571849" y="6294875"/>
                  </a:cubicBezTo>
                  <a:lnTo>
                    <a:pt x="1571849" y="6532669"/>
                  </a:lnTo>
                  <a:cubicBezTo>
                    <a:pt x="1571849" y="6565504"/>
                    <a:pt x="1545232" y="6592120"/>
                    <a:pt x="1512398" y="6592120"/>
                  </a:cubicBezTo>
                  <a:lnTo>
                    <a:pt x="613839" y="6592120"/>
                  </a:lnTo>
                  <a:cubicBezTo>
                    <a:pt x="581004" y="6592120"/>
                    <a:pt x="554388" y="6565504"/>
                    <a:pt x="554388" y="6532669"/>
                  </a:cubicBezTo>
                  <a:lnTo>
                    <a:pt x="554388" y="6294875"/>
                  </a:lnTo>
                  <a:cubicBezTo>
                    <a:pt x="554388" y="6262041"/>
                    <a:pt x="581004" y="6235424"/>
                    <a:pt x="613839" y="6235424"/>
                  </a:cubicBezTo>
                  <a:close/>
                  <a:moveTo>
                    <a:pt x="9324109" y="6061166"/>
                  </a:moveTo>
                  <a:lnTo>
                    <a:pt x="9366417" y="6086661"/>
                  </a:lnTo>
                  <a:lnTo>
                    <a:pt x="9528409" y="6175291"/>
                  </a:lnTo>
                  <a:lnTo>
                    <a:pt x="9377888" y="6175291"/>
                  </a:lnTo>
                  <a:cubicBezTo>
                    <a:pt x="9348186" y="6175291"/>
                    <a:pt x="9324109" y="6151214"/>
                    <a:pt x="9324109" y="6121512"/>
                  </a:cubicBezTo>
                  <a:close/>
                  <a:moveTo>
                    <a:pt x="8395255" y="5852625"/>
                  </a:moveTo>
                  <a:lnTo>
                    <a:pt x="9004308" y="5852625"/>
                  </a:lnTo>
                  <a:lnTo>
                    <a:pt x="9040382" y="5879814"/>
                  </a:lnTo>
                  <a:cubicBezTo>
                    <a:pt x="9088461" y="5913940"/>
                    <a:pt x="9139575" y="5948216"/>
                    <a:pt x="9193866" y="5982679"/>
                  </a:cubicBezTo>
                  <a:lnTo>
                    <a:pt x="9261868" y="6023658"/>
                  </a:lnTo>
                  <a:lnTo>
                    <a:pt x="9261868" y="6121512"/>
                  </a:lnTo>
                  <a:cubicBezTo>
                    <a:pt x="9261868" y="6151214"/>
                    <a:pt x="9237791" y="6175291"/>
                    <a:pt x="9208089" y="6175291"/>
                  </a:cubicBezTo>
                  <a:lnTo>
                    <a:pt x="8395255" y="6175291"/>
                  </a:lnTo>
                  <a:cubicBezTo>
                    <a:pt x="8365553" y="6175291"/>
                    <a:pt x="8341476" y="6151214"/>
                    <a:pt x="8341476" y="6121512"/>
                  </a:cubicBezTo>
                  <a:lnTo>
                    <a:pt x="8341476" y="5906404"/>
                  </a:lnTo>
                  <a:cubicBezTo>
                    <a:pt x="8341476" y="5876702"/>
                    <a:pt x="8365553" y="5852625"/>
                    <a:pt x="8395255" y="5852625"/>
                  </a:cubicBezTo>
                  <a:close/>
                  <a:moveTo>
                    <a:pt x="7412622" y="5852625"/>
                  </a:moveTo>
                  <a:lnTo>
                    <a:pt x="8225456" y="5852625"/>
                  </a:lnTo>
                  <a:cubicBezTo>
                    <a:pt x="8255158" y="5852625"/>
                    <a:pt x="8279235" y="5876702"/>
                    <a:pt x="8279235" y="5906404"/>
                  </a:cubicBezTo>
                  <a:lnTo>
                    <a:pt x="8279235" y="6121512"/>
                  </a:lnTo>
                  <a:cubicBezTo>
                    <a:pt x="8279235" y="6151214"/>
                    <a:pt x="8255158" y="6175291"/>
                    <a:pt x="8225456" y="6175291"/>
                  </a:cubicBezTo>
                  <a:lnTo>
                    <a:pt x="7412622" y="6175291"/>
                  </a:lnTo>
                  <a:cubicBezTo>
                    <a:pt x="7382920" y="6175291"/>
                    <a:pt x="7358843" y="6151214"/>
                    <a:pt x="7358843" y="6121512"/>
                  </a:cubicBezTo>
                  <a:lnTo>
                    <a:pt x="7358843" y="5906404"/>
                  </a:lnTo>
                  <a:cubicBezTo>
                    <a:pt x="7358843" y="5876702"/>
                    <a:pt x="7382920" y="5852625"/>
                    <a:pt x="7412622" y="5852625"/>
                  </a:cubicBezTo>
                  <a:close/>
                  <a:moveTo>
                    <a:pt x="6429989" y="5852625"/>
                  </a:moveTo>
                  <a:lnTo>
                    <a:pt x="7242823" y="5852625"/>
                  </a:lnTo>
                  <a:cubicBezTo>
                    <a:pt x="7272525" y="5852625"/>
                    <a:pt x="7296602" y="5876702"/>
                    <a:pt x="7296602" y="5906404"/>
                  </a:cubicBezTo>
                  <a:lnTo>
                    <a:pt x="7296602" y="6121512"/>
                  </a:lnTo>
                  <a:cubicBezTo>
                    <a:pt x="7296602" y="6151214"/>
                    <a:pt x="7272525" y="6175291"/>
                    <a:pt x="7242823" y="6175291"/>
                  </a:cubicBezTo>
                  <a:lnTo>
                    <a:pt x="6429989" y="6175291"/>
                  </a:lnTo>
                  <a:cubicBezTo>
                    <a:pt x="6400287" y="6175291"/>
                    <a:pt x="6376210" y="6151214"/>
                    <a:pt x="6376210" y="6121512"/>
                  </a:cubicBezTo>
                  <a:lnTo>
                    <a:pt x="6376210" y="5906404"/>
                  </a:lnTo>
                  <a:cubicBezTo>
                    <a:pt x="6376210" y="5876702"/>
                    <a:pt x="6400287" y="5852625"/>
                    <a:pt x="6429989" y="5852625"/>
                  </a:cubicBezTo>
                  <a:close/>
                  <a:moveTo>
                    <a:pt x="5447363" y="5852625"/>
                  </a:moveTo>
                  <a:lnTo>
                    <a:pt x="6260190" y="5852625"/>
                  </a:lnTo>
                  <a:cubicBezTo>
                    <a:pt x="6289891" y="5852625"/>
                    <a:pt x="6313969" y="5876702"/>
                    <a:pt x="6313969" y="5906404"/>
                  </a:cubicBezTo>
                  <a:lnTo>
                    <a:pt x="6313969" y="6121512"/>
                  </a:lnTo>
                  <a:cubicBezTo>
                    <a:pt x="6313969" y="6151214"/>
                    <a:pt x="6289891" y="6175291"/>
                    <a:pt x="6260190" y="6175291"/>
                  </a:cubicBezTo>
                  <a:lnTo>
                    <a:pt x="5447363" y="6175291"/>
                  </a:lnTo>
                  <a:cubicBezTo>
                    <a:pt x="5417662" y="6175291"/>
                    <a:pt x="5393586" y="6151214"/>
                    <a:pt x="5393586" y="6121512"/>
                  </a:cubicBezTo>
                  <a:lnTo>
                    <a:pt x="5393586" y="5906404"/>
                  </a:lnTo>
                  <a:cubicBezTo>
                    <a:pt x="5393586" y="5876702"/>
                    <a:pt x="5417662" y="5852625"/>
                    <a:pt x="5447363" y="5852625"/>
                  </a:cubicBezTo>
                  <a:close/>
                  <a:moveTo>
                    <a:pt x="4464736" y="5852625"/>
                  </a:moveTo>
                  <a:lnTo>
                    <a:pt x="5277566" y="5852625"/>
                  </a:lnTo>
                  <a:cubicBezTo>
                    <a:pt x="5307267" y="5852625"/>
                    <a:pt x="5331346" y="5876702"/>
                    <a:pt x="5331346" y="5906404"/>
                  </a:cubicBezTo>
                  <a:lnTo>
                    <a:pt x="5331346" y="6121512"/>
                  </a:lnTo>
                  <a:cubicBezTo>
                    <a:pt x="5331346" y="6151214"/>
                    <a:pt x="5307267" y="6175291"/>
                    <a:pt x="5277566" y="6175291"/>
                  </a:cubicBezTo>
                  <a:lnTo>
                    <a:pt x="4464736" y="6175291"/>
                  </a:lnTo>
                  <a:cubicBezTo>
                    <a:pt x="4435035" y="6175291"/>
                    <a:pt x="4410959" y="6151214"/>
                    <a:pt x="4410959" y="6121512"/>
                  </a:cubicBezTo>
                  <a:lnTo>
                    <a:pt x="4410959" y="5906404"/>
                  </a:lnTo>
                  <a:cubicBezTo>
                    <a:pt x="4410959" y="5876702"/>
                    <a:pt x="4435035" y="5852625"/>
                    <a:pt x="4464736" y="5852625"/>
                  </a:cubicBezTo>
                  <a:close/>
                  <a:moveTo>
                    <a:pt x="3482100" y="5852625"/>
                  </a:moveTo>
                  <a:lnTo>
                    <a:pt x="4294942" y="5852625"/>
                  </a:lnTo>
                  <a:cubicBezTo>
                    <a:pt x="4324642" y="5852625"/>
                    <a:pt x="4348716" y="5876702"/>
                    <a:pt x="4348716" y="5906404"/>
                  </a:cubicBezTo>
                  <a:lnTo>
                    <a:pt x="4348716" y="6121512"/>
                  </a:lnTo>
                  <a:cubicBezTo>
                    <a:pt x="4348716" y="6151214"/>
                    <a:pt x="4324642" y="6175291"/>
                    <a:pt x="4294942" y="6175291"/>
                  </a:cubicBezTo>
                  <a:lnTo>
                    <a:pt x="3482100" y="6175291"/>
                  </a:lnTo>
                  <a:cubicBezTo>
                    <a:pt x="3452398" y="6175291"/>
                    <a:pt x="3428321" y="6151214"/>
                    <a:pt x="3428321" y="6121512"/>
                  </a:cubicBezTo>
                  <a:lnTo>
                    <a:pt x="3428321" y="5906404"/>
                  </a:lnTo>
                  <a:cubicBezTo>
                    <a:pt x="3428321" y="5876702"/>
                    <a:pt x="3452398" y="5852625"/>
                    <a:pt x="3482100" y="5852625"/>
                  </a:cubicBezTo>
                  <a:close/>
                  <a:moveTo>
                    <a:pt x="2499468" y="5852625"/>
                  </a:moveTo>
                  <a:lnTo>
                    <a:pt x="3312300" y="5852625"/>
                  </a:lnTo>
                  <a:cubicBezTo>
                    <a:pt x="3342003" y="5852625"/>
                    <a:pt x="3366079" y="5876702"/>
                    <a:pt x="3366079" y="5906404"/>
                  </a:cubicBezTo>
                  <a:lnTo>
                    <a:pt x="3366079" y="6121512"/>
                  </a:lnTo>
                  <a:cubicBezTo>
                    <a:pt x="3366079" y="6151214"/>
                    <a:pt x="3342003" y="6175291"/>
                    <a:pt x="3312300" y="6175291"/>
                  </a:cubicBezTo>
                  <a:lnTo>
                    <a:pt x="2499468" y="6175291"/>
                  </a:lnTo>
                  <a:cubicBezTo>
                    <a:pt x="2469766" y="6175291"/>
                    <a:pt x="2445689" y="6151214"/>
                    <a:pt x="2445689" y="6121512"/>
                  </a:cubicBezTo>
                  <a:lnTo>
                    <a:pt x="2445689" y="5906404"/>
                  </a:lnTo>
                  <a:cubicBezTo>
                    <a:pt x="2445689" y="5876702"/>
                    <a:pt x="2469766" y="5852625"/>
                    <a:pt x="2499468" y="5852625"/>
                  </a:cubicBezTo>
                  <a:close/>
                  <a:moveTo>
                    <a:pt x="1516832" y="5852625"/>
                  </a:moveTo>
                  <a:lnTo>
                    <a:pt x="2329669" y="5852625"/>
                  </a:lnTo>
                  <a:cubicBezTo>
                    <a:pt x="2359370" y="5852625"/>
                    <a:pt x="2383447" y="5876702"/>
                    <a:pt x="2383447" y="5906404"/>
                  </a:cubicBezTo>
                  <a:lnTo>
                    <a:pt x="2383447" y="6121512"/>
                  </a:lnTo>
                  <a:cubicBezTo>
                    <a:pt x="2383447" y="6151214"/>
                    <a:pt x="2359370" y="6175291"/>
                    <a:pt x="2329669" y="6175291"/>
                  </a:cubicBezTo>
                  <a:lnTo>
                    <a:pt x="1516832" y="6175291"/>
                  </a:lnTo>
                  <a:cubicBezTo>
                    <a:pt x="1487130" y="6175291"/>
                    <a:pt x="1463053" y="6151214"/>
                    <a:pt x="1463053" y="6121512"/>
                  </a:cubicBezTo>
                  <a:lnTo>
                    <a:pt x="1463053" y="5906404"/>
                  </a:lnTo>
                  <a:cubicBezTo>
                    <a:pt x="1463053" y="5876702"/>
                    <a:pt x="1487130" y="5852625"/>
                    <a:pt x="1516832" y="5852625"/>
                  </a:cubicBezTo>
                  <a:close/>
                  <a:moveTo>
                    <a:pt x="1131868" y="5852625"/>
                  </a:moveTo>
                  <a:lnTo>
                    <a:pt x="1347032" y="5852625"/>
                  </a:lnTo>
                  <a:cubicBezTo>
                    <a:pt x="1376734" y="5852625"/>
                    <a:pt x="1400811" y="5876702"/>
                    <a:pt x="1400811" y="5906404"/>
                  </a:cubicBezTo>
                  <a:lnTo>
                    <a:pt x="1400811" y="6121512"/>
                  </a:lnTo>
                  <a:cubicBezTo>
                    <a:pt x="1400811" y="6151214"/>
                    <a:pt x="1376734" y="6175291"/>
                    <a:pt x="1347032" y="6175291"/>
                  </a:cubicBezTo>
                  <a:lnTo>
                    <a:pt x="539912" y="6175291"/>
                  </a:lnTo>
                  <a:lnTo>
                    <a:pt x="566999" y="6156670"/>
                  </a:lnTo>
                  <a:cubicBezTo>
                    <a:pt x="710725" y="6064146"/>
                    <a:pt x="876278" y="5974826"/>
                    <a:pt x="1057097" y="5887528"/>
                  </a:cubicBezTo>
                  <a:close/>
                  <a:moveTo>
                    <a:pt x="1762868" y="5580750"/>
                  </a:moveTo>
                  <a:lnTo>
                    <a:pt x="1762868" y="5723235"/>
                  </a:lnTo>
                  <a:cubicBezTo>
                    <a:pt x="1762868" y="5752167"/>
                    <a:pt x="1739415" y="5775620"/>
                    <a:pt x="1710483" y="5775620"/>
                  </a:cubicBezTo>
                  <a:lnTo>
                    <a:pt x="1300090" y="5775620"/>
                  </a:lnTo>
                  <a:lnTo>
                    <a:pt x="1437147" y="5715277"/>
                  </a:lnTo>
                  <a:close/>
                  <a:moveTo>
                    <a:pt x="8576014" y="5461318"/>
                  </a:moveTo>
                  <a:lnTo>
                    <a:pt x="8589963" y="5461318"/>
                  </a:lnTo>
                  <a:lnTo>
                    <a:pt x="8599839" y="5475272"/>
                  </a:lnTo>
                  <a:cubicBezTo>
                    <a:pt x="8652063" y="5542246"/>
                    <a:pt x="8714119" y="5609256"/>
                    <a:pt x="8787159" y="5676585"/>
                  </a:cubicBezTo>
                  <a:lnTo>
                    <a:pt x="8902500" y="5775620"/>
                  </a:lnTo>
                  <a:lnTo>
                    <a:pt x="8576014" y="5775620"/>
                  </a:lnTo>
                  <a:cubicBezTo>
                    <a:pt x="8547082" y="5775620"/>
                    <a:pt x="8523629" y="5752167"/>
                    <a:pt x="8523629" y="5723235"/>
                  </a:cubicBezTo>
                  <a:lnTo>
                    <a:pt x="8523629" y="5513703"/>
                  </a:lnTo>
                  <a:cubicBezTo>
                    <a:pt x="8523629" y="5484771"/>
                    <a:pt x="8547082" y="5461318"/>
                    <a:pt x="8576014" y="5461318"/>
                  </a:cubicBezTo>
                  <a:close/>
                  <a:moveTo>
                    <a:pt x="7618851" y="5461318"/>
                  </a:moveTo>
                  <a:lnTo>
                    <a:pt x="8410616" y="5461318"/>
                  </a:lnTo>
                  <a:cubicBezTo>
                    <a:pt x="8439548" y="5461318"/>
                    <a:pt x="8463001" y="5484771"/>
                    <a:pt x="8463001" y="5513703"/>
                  </a:cubicBezTo>
                  <a:lnTo>
                    <a:pt x="8463001" y="5723235"/>
                  </a:lnTo>
                  <a:cubicBezTo>
                    <a:pt x="8463001" y="5752167"/>
                    <a:pt x="8439548" y="5775620"/>
                    <a:pt x="8410616" y="5775620"/>
                  </a:cubicBezTo>
                  <a:lnTo>
                    <a:pt x="7618851" y="5775620"/>
                  </a:lnTo>
                  <a:cubicBezTo>
                    <a:pt x="7589920" y="5775620"/>
                    <a:pt x="7566466" y="5752167"/>
                    <a:pt x="7566466" y="5723235"/>
                  </a:cubicBezTo>
                  <a:lnTo>
                    <a:pt x="7566466" y="5513703"/>
                  </a:lnTo>
                  <a:cubicBezTo>
                    <a:pt x="7566466" y="5484771"/>
                    <a:pt x="7589920" y="5461318"/>
                    <a:pt x="7618851" y="5461318"/>
                  </a:cubicBezTo>
                  <a:close/>
                  <a:moveTo>
                    <a:pt x="6661688" y="5461318"/>
                  </a:moveTo>
                  <a:lnTo>
                    <a:pt x="7453453" y="5461318"/>
                  </a:lnTo>
                  <a:cubicBezTo>
                    <a:pt x="7482385" y="5461318"/>
                    <a:pt x="7505838" y="5484771"/>
                    <a:pt x="7505838" y="5513703"/>
                  </a:cubicBezTo>
                  <a:lnTo>
                    <a:pt x="7505838" y="5723235"/>
                  </a:lnTo>
                  <a:cubicBezTo>
                    <a:pt x="7505838" y="5752167"/>
                    <a:pt x="7482385" y="5775620"/>
                    <a:pt x="7453453" y="5775620"/>
                  </a:cubicBezTo>
                  <a:lnTo>
                    <a:pt x="6661688" y="5775620"/>
                  </a:lnTo>
                  <a:cubicBezTo>
                    <a:pt x="6632757" y="5775620"/>
                    <a:pt x="6609303" y="5752167"/>
                    <a:pt x="6609303" y="5723235"/>
                  </a:cubicBezTo>
                  <a:lnTo>
                    <a:pt x="6609303" y="5513703"/>
                  </a:lnTo>
                  <a:cubicBezTo>
                    <a:pt x="6609303" y="5484771"/>
                    <a:pt x="6632757" y="5461318"/>
                    <a:pt x="6661688" y="5461318"/>
                  </a:cubicBezTo>
                  <a:close/>
                  <a:moveTo>
                    <a:pt x="5704529" y="5461318"/>
                  </a:moveTo>
                  <a:lnTo>
                    <a:pt x="6496290" y="5461318"/>
                  </a:lnTo>
                  <a:cubicBezTo>
                    <a:pt x="6525222" y="5461318"/>
                    <a:pt x="6548675" y="5484771"/>
                    <a:pt x="6548675" y="5513703"/>
                  </a:cubicBezTo>
                  <a:lnTo>
                    <a:pt x="6548675" y="5723235"/>
                  </a:lnTo>
                  <a:cubicBezTo>
                    <a:pt x="6548675" y="5752167"/>
                    <a:pt x="6525222" y="5775620"/>
                    <a:pt x="6496290" y="5775620"/>
                  </a:cubicBezTo>
                  <a:lnTo>
                    <a:pt x="5704529" y="5775620"/>
                  </a:lnTo>
                  <a:cubicBezTo>
                    <a:pt x="5675598" y="5775620"/>
                    <a:pt x="5652146" y="5752167"/>
                    <a:pt x="5652146" y="5723235"/>
                  </a:cubicBezTo>
                  <a:lnTo>
                    <a:pt x="5652146" y="5513703"/>
                  </a:lnTo>
                  <a:cubicBezTo>
                    <a:pt x="5652146" y="5484771"/>
                    <a:pt x="5675598" y="5461318"/>
                    <a:pt x="5704529" y="5461318"/>
                  </a:cubicBezTo>
                  <a:close/>
                  <a:moveTo>
                    <a:pt x="4747375" y="5461318"/>
                  </a:moveTo>
                  <a:lnTo>
                    <a:pt x="5539133" y="5461318"/>
                  </a:lnTo>
                  <a:cubicBezTo>
                    <a:pt x="5568064" y="5461318"/>
                    <a:pt x="5591517" y="5484771"/>
                    <a:pt x="5591517" y="5513703"/>
                  </a:cubicBezTo>
                  <a:lnTo>
                    <a:pt x="5591517" y="5723235"/>
                  </a:lnTo>
                  <a:cubicBezTo>
                    <a:pt x="5591517" y="5752167"/>
                    <a:pt x="5568064" y="5775620"/>
                    <a:pt x="5539133" y="5775620"/>
                  </a:cubicBezTo>
                  <a:lnTo>
                    <a:pt x="4747375" y="5775620"/>
                  </a:lnTo>
                  <a:cubicBezTo>
                    <a:pt x="4718438" y="5775620"/>
                    <a:pt x="4694986" y="5752167"/>
                    <a:pt x="4694986" y="5723235"/>
                  </a:cubicBezTo>
                  <a:lnTo>
                    <a:pt x="4694986" y="5513703"/>
                  </a:lnTo>
                  <a:cubicBezTo>
                    <a:pt x="4694986" y="5484771"/>
                    <a:pt x="4718438" y="5461318"/>
                    <a:pt x="4747375" y="5461318"/>
                  </a:cubicBezTo>
                  <a:close/>
                  <a:moveTo>
                    <a:pt x="3790209" y="5461318"/>
                  </a:moveTo>
                  <a:lnTo>
                    <a:pt x="4581975" y="5461318"/>
                  </a:lnTo>
                  <a:cubicBezTo>
                    <a:pt x="4610904" y="5461318"/>
                    <a:pt x="4634357" y="5484771"/>
                    <a:pt x="4634357" y="5513703"/>
                  </a:cubicBezTo>
                  <a:lnTo>
                    <a:pt x="4634357" y="5723235"/>
                  </a:lnTo>
                  <a:cubicBezTo>
                    <a:pt x="4634357" y="5752167"/>
                    <a:pt x="4610904" y="5775620"/>
                    <a:pt x="4581975" y="5775620"/>
                  </a:cubicBezTo>
                  <a:lnTo>
                    <a:pt x="3790209" y="5775620"/>
                  </a:lnTo>
                  <a:cubicBezTo>
                    <a:pt x="3761277" y="5775620"/>
                    <a:pt x="3737824" y="5752167"/>
                    <a:pt x="3737824" y="5723235"/>
                  </a:cubicBezTo>
                  <a:lnTo>
                    <a:pt x="3737824" y="5513703"/>
                  </a:lnTo>
                  <a:cubicBezTo>
                    <a:pt x="3737824" y="5484771"/>
                    <a:pt x="3761277" y="5461318"/>
                    <a:pt x="3790209" y="5461318"/>
                  </a:cubicBezTo>
                  <a:close/>
                  <a:moveTo>
                    <a:pt x="2833046" y="5461318"/>
                  </a:moveTo>
                  <a:lnTo>
                    <a:pt x="3624811" y="5461318"/>
                  </a:lnTo>
                  <a:cubicBezTo>
                    <a:pt x="3653742" y="5461318"/>
                    <a:pt x="3677195" y="5484771"/>
                    <a:pt x="3677195" y="5513703"/>
                  </a:cubicBezTo>
                  <a:lnTo>
                    <a:pt x="3677195" y="5723235"/>
                  </a:lnTo>
                  <a:cubicBezTo>
                    <a:pt x="3677195" y="5752167"/>
                    <a:pt x="3653742" y="5775620"/>
                    <a:pt x="3624811" y="5775620"/>
                  </a:cubicBezTo>
                  <a:lnTo>
                    <a:pt x="2833046" y="5775620"/>
                  </a:lnTo>
                  <a:cubicBezTo>
                    <a:pt x="2804114" y="5775620"/>
                    <a:pt x="2780661" y="5752167"/>
                    <a:pt x="2780661" y="5723235"/>
                  </a:cubicBezTo>
                  <a:lnTo>
                    <a:pt x="2780661" y="5513703"/>
                  </a:lnTo>
                  <a:cubicBezTo>
                    <a:pt x="2780661" y="5484771"/>
                    <a:pt x="2804114" y="5461318"/>
                    <a:pt x="2833046" y="5461318"/>
                  </a:cubicBezTo>
                  <a:close/>
                  <a:moveTo>
                    <a:pt x="2062298" y="5461318"/>
                  </a:moveTo>
                  <a:lnTo>
                    <a:pt x="2667647" y="5461318"/>
                  </a:lnTo>
                  <a:cubicBezTo>
                    <a:pt x="2696580" y="5461318"/>
                    <a:pt x="2720033" y="5484771"/>
                    <a:pt x="2720033" y="5513703"/>
                  </a:cubicBezTo>
                  <a:lnTo>
                    <a:pt x="2720033" y="5723235"/>
                  </a:lnTo>
                  <a:cubicBezTo>
                    <a:pt x="2720033" y="5752167"/>
                    <a:pt x="2696580" y="5775620"/>
                    <a:pt x="2667647" y="5775620"/>
                  </a:cubicBezTo>
                  <a:lnTo>
                    <a:pt x="1875881" y="5775620"/>
                  </a:lnTo>
                  <a:cubicBezTo>
                    <a:pt x="1846949" y="5775620"/>
                    <a:pt x="1823496" y="5752167"/>
                    <a:pt x="1823496" y="5723235"/>
                  </a:cubicBezTo>
                  <a:lnTo>
                    <a:pt x="1823496" y="5555710"/>
                  </a:lnTo>
                  <a:lnTo>
                    <a:pt x="1846246" y="5546314"/>
                  </a:lnTo>
                  <a:close/>
                  <a:moveTo>
                    <a:pt x="2353701" y="5346930"/>
                  </a:moveTo>
                  <a:lnTo>
                    <a:pt x="2342322" y="5374401"/>
                  </a:lnTo>
                  <a:cubicBezTo>
                    <a:pt x="2333260" y="5383463"/>
                    <a:pt x="2320741" y="5389068"/>
                    <a:pt x="2306912" y="5389068"/>
                  </a:cubicBezTo>
                  <a:lnTo>
                    <a:pt x="2245954" y="5389068"/>
                  </a:lnTo>
                  <a:lnTo>
                    <a:pt x="2272730" y="5378534"/>
                  </a:lnTo>
                  <a:close/>
                  <a:moveTo>
                    <a:pt x="7954949" y="5088614"/>
                  </a:moveTo>
                  <a:lnTo>
                    <a:pt x="8400637" y="5088614"/>
                  </a:lnTo>
                  <a:lnTo>
                    <a:pt x="8427311" y="5173174"/>
                  </a:lnTo>
                  <a:cubicBezTo>
                    <a:pt x="8452630" y="5240679"/>
                    <a:pt x="8486053" y="5307793"/>
                    <a:pt x="8528733" y="5374803"/>
                  </a:cubicBezTo>
                  <a:lnTo>
                    <a:pt x="8538829" y="5389068"/>
                  </a:lnTo>
                  <a:lnTo>
                    <a:pt x="7954949" y="5389068"/>
                  </a:lnTo>
                  <a:cubicBezTo>
                    <a:pt x="7927292" y="5389068"/>
                    <a:pt x="7904872" y="5366648"/>
                    <a:pt x="7904872" y="5338992"/>
                  </a:cubicBezTo>
                  <a:lnTo>
                    <a:pt x="7904872" y="5138691"/>
                  </a:lnTo>
                  <a:cubicBezTo>
                    <a:pt x="7904872" y="5111034"/>
                    <a:pt x="7927292" y="5088614"/>
                    <a:pt x="7954949" y="5088614"/>
                  </a:cubicBezTo>
                  <a:close/>
                  <a:moveTo>
                    <a:pt x="7039959" y="5088614"/>
                  </a:moveTo>
                  <a:lnTo>
                    <a:pt x="7796838" y="5088614"/>
                  </a:lnTo>
                  <a:cubicBezTo>
                    <a:pt x="7824495" y="5088614"/>
                    <a:pt x="7846915" y="5111034"/>
                    <a:pt x="7846915" y="5138691"/>
                  </a:cubicBezTo>
                  <a:lnTo>
                    <a:pt x="7846915" y="5338992"/>
                  </a:lnTo>
                  <a:cubicBezTo>
                    <a:pt x="7846915" y="5366648"/>
                    <a:pt x="7824495" y="5389068"/>
                    <a:pt x="7796838" y="5389068"/>
                  </a:cubicBezTo>
                  <a:lnTo>
                    <a:pt x="7039959" y="5389068"/>
                  </a:lnTo>
                  <a:cubicBezTo>
                    <a:pt x="7012302" y="5389068"/>
                    <a:pt x="6989883" y="5366648"/>
                    <a:pt x="6989883" y="5338992"/>
                  </a:cubicBezTo>
                  <a:lnTo>
                    <a:pt x="6989883" y="5138691"/>
                  </a:lnTo>
                  <a:cubicBezTo>
                    <a:pt x="6989883" y="5111034"/>
                    <a:pt x="7012302" y="5088614"/>
                    <a:pt x="7039959" y="5088614"/>
                  </a:cubicBezTo>
                  <a:close/>
                  <a:moveTo>
                    <a:pt x="6124970" y="5088614"/>
                  </a:moveTo>
                  <a:lnTo>
                    <a:pt x="6881849" y="5088614"/>
                  </a:lnTo>
                  <a:cubicBezTo>
                    <a:pt x="6909506" y="5088614"/>
                    <a:pt x="6931926" y="5111034"/>
                    <a:pt x="6931926" y="5138691"/>
                  </a:cubicBezTo>
                  <a:lnTo>
                    <a:pt x="6931926" y="5338992"/>
                  </a:lnTo>
                  <a:cubicBezTo>
                    <a:pt x="6931926" y="5366648"/>
                    <a:pt x="6909506" y="5389068"/>
                    <a:pt x="6881849" y="5389068"/>
                  </a:cubicBezTo>
                  <a:lnTo>
                    <a:pt x="6124970" y="5389068"/>
                  </a:lnTo>
                  <a:cubicBezTo>
                    <a:pt x="6097313" y="5389068"/>
                    <a:pt x="6074893" y="5366648"/>
                    <a:pt x="6074893" y="5338992"/>
                  </a:cubicBezTo>
                  <a:lnTo>
                    <a:pt x="6074893" y="5138691"/>
                  </a:lnTo>
                  <a:cubicBezTo>
                    <a:pt x="6074893" y="5111034"/>
                    <a:pt x="6097313" y="5088614"/>
                    <a:pt x="6124970" y="5088614"/>
                  </a:cubicBezTo>
                  <a:close/>
                  <a:moveTo>
                    <a:pt x="5209990" y="5088614"/>
                  </a:moveTo>
                  <a:lnTo>
                    <a:pt x="5966859" y="5088614"/>
                  </a:lnTo>
                  <a:cubicBezTo>
                    <a:pt x="5994516" y="5088614"/>
                    <a:pt x="6016936" y="5111034"/>
                    <a:pt x="6016936" y="5138691"/>
                  </a:cubicBezTo>
                  <a:lnTo>
                    <a:pt x="6016936" y="5338992"/>
                  </a:lnTo>
                  <a:cubicBezTo>
                    <a:pt x="6016936" y="5366648"/>
                    <a:pt x="5994516" y="5389068"/>
                    <a:pt x="5966859" y="5389068"/>
                  </a:cubicBezTo>
                  <a:lnTo>
                    <a:pt x="5209990" y="5389068"/>
                  </a:lnTo>
                  <a:cubicBezTo>
                    <a:pt x="5182334" y="5389068"/>
                    <a:pt x="5159914" y="5366648"/>
                    <a:pt x="5159914" y="5338992"/>
                  </a:cubicBezTo>
                  <a:lnTo>
                    <a:pt x="5159914" y="5138691"/>
                  </a:lnTo>
                  <a:cubicBezTo>
                    <a:pt x="5159914" y="5111034"/>
                    <a:pt x="5182334" y="5088614"/>
                    <a:pt x="5209990" y="5088614"/>
                  </a:cubicBezTo>
                  <a:close/>
                  <a:moveTo>
                    <a:pt x="4295007" y="5088614"/>
                  </a:moveTo>
                  <a:lnTo>
                    <a:pt x="5051879" y="5088614"/>
                  </a:lnTo>
                  <a:cubicBezTo>
                    <a:pt x="5079539" y="5088614"/>
                    <a:pt x="5101955" y="5111034"/>
                    <a:pt x="5101955" y="5138691"/>
                  </a:cubicBezTo>
                  <a:lnTo>
                    <a:pt x="5101955" y="5338992"/>
                  </a:lnTo>
                  <a:cubicBezTo>
                    <a:pt x="5101955" y="5366648"/>
                    <a:pt x="5079539" y="5389068"/>
                    <a:pt x="5051879" y="5389068"/>
                  </a:cubicBezTo>
                  <a:lnTo>
                    <a:pt x="4295007" y="5389068"/>
                  </a:lnTo>
                  <a:cubicBezTo>
                    <a:pt x="4267351" y="5389068"/>
                    <a:pt x="4244934" y="5366648"/>
                    <a:pt x="4244934" y="5338992"/>
                  </a:cubicBezTo>
                  <a:lnTo>
                    <a:pt x="4244934" y="5138691"/>
                  </a:lnTo>
                  <a:cubicBezTo>
                    <a:pt x="4244934" y="5111034"/>
                    <a:pt x="4267351" y="5088614"/>
                    <a:pt x="4295007" y="5088614"/>
                  </a:cubicBezTo>
                  <a:close/>
                  <a:moveTo>
                    <a:pt x="3380009" y="5088614"/>
                  </a:moveTo>
                  <a:lnTo>
                    <a:pt x="4136890" y="5088614"/>
                  </a:lnTo>
                  <a:cubicBezTo>
                    <a:pt x="4164551" y="5088614"/>
                    <a:pt x="4186971" y="5111034"/>
                    <a:pt x="4186971" y="5138691"/>
                  </a:cubicBezTo>
                  <a:lnTo>
                    <a:pt x="4186971" y="5338992"/>
                  </a:lnTo>
                  <a:cubicBezTo>
                    <a:pt x="4186971" y="5366648"/>
                    <a:pt x="4164551" y="5389068"/>
                    <a:pt x="4136890" y="5389068"/>
                  </a:cubicBezTo>
                  <a:lnTo>
                    <a:pt x="3380009" y="5389068"/>
                  </a:lnTo>
                  <a:cubicBezTo>
                    <a:pt x="3352352" y="5389068"/>
                    <a:pt x="3329934" y="5366648"/>
                    <a:pt x="3329934" y="5338992"/>
                  </a:cubicBezTo>
                  <a:lnTo>
                    <a:pt x="3329934" y="5138691"/>
                  </a:lnTo>
                  <a:cubicBezTo>
                    <a:pt x="3329934" y="5111034"/>
                    <a:pt x="3352352" y="5088614"/>
                    <a:pt x="3380009" y="5088614"/>
                  </a:cubicBezTo>
                  <a:close/>
                  <a:moveTo>
                    <a:pt x="3005851" y="5088614"/>
                  </a:moveTo>
                  <a:lnTo>
                    <a:pt x="3221899" y="5088614"/>
                  </a:lnTo>
                  <a:cubicBezTo>
                    <a:pt x="3249557" y="5088614"/>
                    <a:pt x="3271976" y="5111034"/>
                    <a:pt x="3271976" y="5138691"/>
                  </a:cubicBezTo>
                  <a:lnTo>
                    <a:pt x="3271976" y="5338992"/>
                  </a:lnTo>
                  <a:cubicBezTo>
                    <a:pt x="3271976" y="5366648"/>
                    <a:pt x="3249557" y="5389068"/>
                    <a:pt x="3221899" y="5389068"/>
                  </a:cubicBezTo>
                  <a:lnTo>
                    <a:pt x="2465022" y="5389068"/>
                  </a:lnTo>
                  <a:cubicBezTo>
                    <a:pt x="2437365" y="5389068"/>
                    <a:pt x="2414945" y="5366648"/>
                    <a:pt x="2414945" y="5338992"/>
                  </a:cubicBezTo>
                  <a:lnTo>
                    <a:pt x="2414945" y="5323025"/>
                  </a:lnTo>
                  <a:lnTo>
                    <a:pt x="2704939" y="5209836"/>
                  </a:lnTo>
                  <a:close/>
                  <a:moveTo>
                    <a:pt x="3821709" y="4726195"/>
                  </a:moveTo>
                  <a:lnTo>
                    <a:pt x="3829983" y="4727866"/>
                  </a:lnTo>
                  <a:cubicBezTo>
                    <a:pt x="3847304" y="4735192"/>
                    <a:pt x="3859456" y="4752343"/>
                    <a:pt x="3859456" y="4772332"/>
                  </a:cubicBezTo>
                  <a:lnTo>
                    <a:pt x="3859456" y="4965360"/>
                  </a:lnTo>
                  <a:cubicBezTo>
                    <a:pt x="3859456" y="4992012"/>
                    <a:pt x="3837852" y="5013618"/>
                    <a:pt x="3811198" y="5013618"/>
                  </a:cubicBezTo>
                  <a:lnTo>
                    <a:pt x="3187815" y="5013618"/>
                  </a:lnTo>
                  <a:lnTo>
                    <a:pt x="3539876" y="4861267"/>
                  </a:lnTo>
                  <a:cubicBezTo>
                    <a:pt x="3605873" y="4831249"/>
                    <a:pt x="3670650" y="4800929"/>
                    <a:pt x="3733965" y="4770264"/>
                  </a:cubicBezTo>
                  <a:close/>
                  <a:moveTo>
                    <a:pt x="8366129" y="4725339"/>
                  </a:moveTo>
                  <a:lnTo>
                    <a:pt x="8363441" y="4761205"/>
                  </a:lnTo>
                  <a:cubicBezTo>
                    <a:pt x="8360948" y="4831402"/>
                    <a:pt x="8364256" y="4900642"/>
                    <a:pt x="8374517" y="4969209"/>
                  </a:cubicBezTo>
                  <a:lnTo>
                    <a:pt x="8383517" y="5013618"/>
                  </a:lnTo>
                  <a:lnTo>
                    <a:pt x="8372397" y="5013618"/>
                  </a:lnTo>
                  <a:cubicBezTo>
                    <a:pt x="8345744" y="5013618"/>
                    <a:pt x="8324138" y="4992012"/>
                    <a:pt x="8324138" y="4965360"/>
                  </a:cubicBezTo>
                  <a:lnTo>
                    <a:pt x="8324138" y="4772332"/>
                  </a:lnTo>
                  <a:cubicBezTo>
                    <a:pt x="8324138" y="4752343"/>
                    <a:pt x="8336291" y="4735192"/>
                    <a:pt x="8353612" y="4727866"/>
                  </a:cubicBezTo>
                  <a:close/>
                  <a:moveTo>
                    <a:pt x="7490629" y="4724073"/>
                  </a:moveTo>
                  <a:lnTo>
                    <a:pt x="8220027" y="4724073"/>
                  </a:lnTo>
                  <a:cubicBezTo>
                    <a:pt x="8246680" y="4724073"/>
                    <a:pt x="8268286" y="4745679"/>
                    <a:pt x="8268286" y="4772332"/>
                  </a:cubicBezTo>
                  <a:lnTo>
                    <a:pt x="8268286" y="4965360"/>
                  </a:lnTo>
                  <a:cubicBezTo>
                    <a:pt x="8268286" y="4992012"/>
                    <a:pt x="8246680" y="5013618"/>
                    <a:pt x="8220027" y="5013618"/>
                  </a:cubicBezTo>
                  <a:lnTo>
                    <a:pt x="7490629" y="5013618"/>
                  </a:lnTo>
                  <a:cubicBezTo>
                    <a:pt x="7463977" y="5013618"/>
                    <a:pt x="7442371" y="4992012"/>
                    <a:pt x="7442371" y="4965360"/>
                  </a:cubicBezTo>
                  <a:lnTo>
                    <a:pt x="7442371" y="4772332"/>
                  </a:lnTo>
                  <a:cubicBezTo>
                    <a:pt x="7442371" y="4745679"/>
                    <a:pt x="7463977" y="4724073"/>
                    <a:pt x="7490629" y="4724073"/>
                  </a:cubicBezTo>
                  <a:close/>
                  <a:moveTo>
                    <a:pt x="6608862" y="4724073"/>
                  </a:moveTo>
                  <a:lnTo>
                    <a:pt x="7338260" y="4724073"/>
                  </a:lnTo>
                  <a:cubicBezTo>
                    <a:pt x="7364913" y="4724073"/>
                    <a:pt x="7386518" y="4745679"/>
                    <a:pt x="7386518" y="4772332"/>
                  </a:cubicBezTo>
                  <a:lnTo>
                    <a:pt x="7386518" y="4965360"/>
                  </a:lnTo>
                  <a:cubicBezTo>
                    <a:pt x="7386518" y="4992012"/>
                    <a:pt x="7364913" y="5013618"/>
                    <a:pt x="7338260" y="5013618"/>
                  </a:cubicBezTo>
                  <a:lnTo>
                    <a:pt x="6608862" y="5013618"/>
                  </a:lnTo>
                  <a:cubicBezTo>
                    <a:pt x="6582209" y="5013618"/>
                    <a:pt x="6560603" y="4992012"/>
                    <a:pt x="6560603" y="4965360"/>
                  </a:cubicBezTo>
                  <a:lnTo>
                    <a:pt x="6560603" y="4772332"/>
                  </a:lnTo>
                  <a:cubicBezTo>
                    <a:pt x="6560603" y="4745679"/>
                    <a:pt x="6582209" y="4724073"/>
                    <a:pt x="6608862" y="4724073"/>
                  </a:cubicBezTo>
                  <a:close/>
                  <a:moveTo>
                    <a:pt x="5727099" y="4724073"/>
                  </a:moveTo>
                  <a:lnTo>
                    <a:pt x="6456492" y="4724073"/>
                  </a:lnTo>
                  <a:cubicBezTo>
                    <a:pt x="6483145" y="4724073"/>
                    <a:pt x="6504751" y="4745679"/>
                    <a:pt x="6504751" y="4772332"/>
                  </a:cubicBezTo>
                  <a:lnTo>
                    <a:pt x="6504751" y="4965360"/>
                  </a:lnTo>
                  <a:cubicBezTo>
                    <a:pt x="6504751" y="4992012"/>
                    <a:pt x="6483145" y="5013618"/>
                    <a:pt x="6456492" y="5013618"/>
                  </a:cubicBezTo>
                  <a:lnTo>
                    <a:pt x="5727099" y="5013618"/>
                  </a:lnTo>
                  <a:cubicBezTo>
                    <a:pt x="5700446" y="5013618"/>
                    <a:pt x="5678840" y="4992012"/>
                    <a:pt x="5678840" y="4965360"/>
                  </a:cubicBezTo>
                  <a:lnTo>
                    <a:pt x="5678840" y="4772332"/>
                  </a:lnTo>
                  <a:cubicBezTo>
                    <a:pt x="5678840" y="4745679"/>
                    <a:pt x="5700446" y="4724073"/>
                    <a:pt x="5727099" y="4724073"/>
                  </a:cubicBezTo>
                  <a:close/>
                  <a:moveTo>
                    <a:pt x="4845334" y="4724073"/>
                  </a:moveTo>
                  <a:lnTo>
                    <a:pt x="5574730" y="4724073"/>
                  </a:lnTo>
                  <a:cubicBezTo>
                    <a:pt x="5601383" y="4724073"/>
                    <a:pt x="5622988" y="4745679"/>
                    <a:pt x="5622988" y="4772332"/>
                  </a:cubicBezTo>
                  <a:lnTo>
                    <a:pt x="5622988" y="4965360"/>
                  </a:lnTo>
                  <a:cubicBezTo>
                    <a:pt x="5622988" y="4992012"/>
                    <a:pt x="5601383" y="5013618"/>
                    <a:pt x="5574730" y="5013618"/>
                  </a:cubicBezTo>
                  <a:lnTo>
                    <a:pt x="4845334" y="5013618"/>
                  </a:lnTo>
                  <a:cubicBezTo>
                    <a:pt x="4818682" y="5013618"/>
                    <a:pt x="4797077" y="4992012"/>
                    <a:pt x="4797077" y="4965360"/>
                  </a:cubicBezTo>
                  <a:lnTo>
                    <a:pt x="4797077" y="4772332"/>
                  </a:lnTo>
                  <a:cubicBezTo>
                    <a:pt x="4797077" y="4745679"/>
                    <a:pt x="4818682" y="4724073"/>
                    <a:pt x="4845334" y="4724073"/>
                  </a:cubicBezTo>
                  <a:close/>
                  <a:moveTo>
                    <a:pt x="3963567" y="4724073"/>
                  </a:moveTo>
                  <a:lnTo>
                    <a:pt x="4692962" y="4724073"/>
                  </a:lnTo>
                  <a:cubicBezTo>
                    <a:pt x="4719620" y="4724073"/>
                    <a:pt x="4741228" y="4745679"/>
                    <a:pt x="4741228" y="4772332"/>
                  </a:cubicBezTo>
                  <a:lnTo>
                    <a:pt x="4741228" y="4965360"/>
                  </a:lnTo>
                  <a:cubicBezTo>
                    <a:pt x="4741228" y="4992012"/>
                    <a:pt x="4719620" y="5013618"/>
                    <a:pt x="4692962" y="5013618"/>
                  </a:cubicBezTo>
                  <a:lnTo>
                    <a:pt x="3963567" y="5013618"/>
                  </a:lnTo>
                  <a:cubicBezTo>
                    <a:pt x="3936915" y="5013618"/>
                    <a:pt x="3915308" y="4992012"/>
                    <a:pt x="3915308" y="4965360"/>
                  </a:cubicBezTo>
                  <a:lnTo>
                    <a:pt x="3915308" y="4772332"/>
                  </a:lnTo>
                  <a:cubicBezTo>
                    <a:pt x="3915308" y="4745679"/>
                    <a:pt x="3936915" y="4724073"/>
                    <a:pt x="3963567" y="4724073"/>
                  </a:cubicBezTo>
                  <a:close/>
                  <a:moveTo>
                    <a:pt x="4255870" y="4484913"/>
                  </a:moveTo>
                  <a:lnTo>
                    <a:pt x="4255870" y="4599678"/>
                  </a:lnTo>
                  <a:cubicBezTo>
                    <a:pt x="4255870" y="4624838"/>
                    <a:pt x="4235468" y="4645234"/>
                    <a:pt x="4210305" y="4645234"/>
                  </a:cubicBezTo>
                  <a:lnTo>
                    <a:pt x="3977924" y="4645234"/>
                  </a:lnTo>
                  <a:lnTo>
                    <a:pt x="4094364" y="4581784"/>
                  </a:lnTo>
                  <a:close/>
                  <a:moveTo>
                    <a:pt x="7683715" y="4371909"/>
                  </a:moveTo>
                  <a:lnTo>
                    <a:pt x="8372272" y="4371909"/>
                  </a:lnTo>
                  <a:cubicBezTo>
                    <a:pt x="8384853" y="4371909"/>
                    <a:pt x="8396242" y="4377008"/>
                    <a:pt x="8404486" y="4385252"/>
                  </a:cubicBezTo>
                  <a:lnTo>
                    <a:pt x="8417631" y="4416988"/>
                  </a:lnTo>
                  <a:lnTo>
                    <a:pt x="8387174" y="4547461"/>
                  </a:lnTo>
                  <a:lnTo>
                    <a:pt x="8372860" y="4645116"/>
                  </a:lnTo>
                  <a:lnTo>
                    <a:pt x="8372272" y="4645234"/>
                  </a:lnTo>
                  <a:lnTo>
                    <a:pt x="7683715" y="4645234"/>
                  </a:lnTo>
                  <a:cubicBezTo>
                    <a:pt x="7658554" y="4645234"/>
                    <a:pt x="7638158" y="4624838"/>
                    <a:pt x="7638158" y="4599678"/>
                  </a:cubicBezTo>
                  <a:lnTo>
                    <a:pt x="7638158" y="4417466"/>
                  </a:lnTo>
                  <a:cubicBezTo>
                    <a:pt x="7638158" y="4392305"/>
                    <a:pt x="7658554" y="4371909"/>
                    <a:pt x="7683715" y="4371909"/>
                  </a:cubicBezTo>
                  <a:close/>
                  <a:moveTo>
                    <a:pt x="6851319" y="4371909"/>
                  </a:moveTo>
                  <a:lnTo>
                    <a:pt x="7539876" y="4371909"/>
                  </a:lnTo>
                  <a:cubicBezTo>
                    <a:pt x="7565037" y="4371909"/>
                    <a:pt x="7585433" y="4392305"/>
                    <a:pt x="7585433" y="4417466"/>
                  </a:cubicBezTo>
                  <a:lnTo>
                    <a:pt x="7585433" y="4599678"/>
                  </a:lnTo>
                  <a:cubicBezTo>
                    <a:pt x="7585433" y="4624838"/>
                    <a:pt x="7565037" y="4645234"/>
                    <a:pt x="7539876" y="4645234"/>
                  </a:cubicBezTo>
                  <a:lnTo>
                    <a:pt x="6851319" y="4645234"/>
                  </a:lnTo>
                  <a:cubicBezTo>
                    <a:pt x="6826158" y="4645234"/>
                    <a:pt x="6805762" y="4624838"/>
                    <a:pt x="6805762" y="4599678"/>
                  </a:cubicBezTo>
                  <a:lnTo>
                    <a:pt x="6805762" y="4417466"/>
                  </a:lnTo>
                  <a:cubicBezTo>
                    <a:pt x="6805762" y="4392305"/>
                    <a:pt x="6826158" y="4371909"/>
                    <a:pt x="6851319" y="4371909"/>
                  </a:cubicBezTo>
                  <a:close/>
                  <a:moveTo>
                    <a:pt x="6018923" y="4371909"/>
                  </a:moveTo>
                  <a:lnTo>
                    <a:pt x="6707480" y="4371909"/>
                  </a:lnTo>
                  <a:cubicBezTo>
                    <a:pt x="6732641" y="4371909"/>
                    <a:pt x="6753037" y="4392305"/>
                    <a:pt x="6753037" y="4417466"/>
                  </a:cubicBezTo>
                  <a:lnTo>
                    <a:pt x="6753037" y="4599678"/>
                  </a:lnTo>
                  <a:cubicBezTo>
                    <a:pt x="6753037" y="4624838"/>
                    <a:pt x="6732641" y="4645234"/>
                    <a:pt x="6707480" y="4645234"/>
                  </a:cubicBezTo>
                  <a:lnTo>
                    <a:pt x="6018923" y="4645234"/>
                  </a:lnTo>
                  <a:cubicBezTo>
                    <a:pt x="5993762" y="4645234"/>
                    <a:pt x="5973366" y="4624838"/>
                    <a:pt x="5973366" y="4599678"/>
                  </a:cubicBezTo>
                  <a:lnTo>
                    <a:pt x="5973366" y="4417466"/>
                  </a:lnTo>
                  <a:cubicBezTo>
                    <a:pt x="5973366" y="4392305"/>
                    <a:pt x="5993762" y="4371909"/>
                    <a:pt x="6018923" y="4371909"/>
                  </a:cubicBezTo>
                  <a:close/>
                  <a:moveTo>
                    <a:pt x="5186536" y="4371909"/>
                  </a:moveTo>
                  <a:lnTo>
                    <a:pt x="5875085" y="4371909"/>
                  </a:lnTo>
                  <a:cubicBezTo>
                    <a:pt x="5900245" y="4371909"/>
                    <a:pt x="5920641" y="4392305"/>
                    <a:pt x="5920641" y="4417466"/>
                  </a:cubicBezTo>
                  <a:lnTo>
                    <a:pt x="5920641" y="4599678"/>
                  </a:lnTo>
                  <a:cubicBezTo>
                    <a:pt x="5920641" y="4624838"/>
                    <a:pt x="5900245" y="4645234"/>
                    <a:pt x="5875085" y="4645234"/>
                  </a:cubicBezTo>
                  <a:lnTo>
                    <a:pt x="5186536" y="4645234"/>
                  </a:lnTo>
                  <a:cubicBezTo>
                    <a:pt x="5161376" y="4645234"/>
                    <a:pt x="5140977" y="4624838"/>
                    <a:pt x="5140977" y="4599678"/>
                  </a:cubicBezTo>
                  <a:lnTo>
                    <a:pt x="5140977" y="4417466"/>
                  </a:lnTo>
                  <a:cubicBezTo>
                    <a:pt x="5140977" y="4392305"/>
                    <a:pt x="5161376" y="4371909"/>
                    <a:pt x="5186536" y="4371909"/>
                  </a:cubicBezTo>
                  <a:close/>
                  <a:moveTo>
                    <a:pt x="4422367" y="4371909"/>
                  </a:moveTo>
                  <a:lnTo>
                    <a:pt x="5042697" y="4371909"/>
                  </a:lnTo>
                  <a:cubicBezTo>
                    <a:pt x="5067860" y="4371909"/>
                    <a:pt x="5088256" y="4392305"/>
                    <a:pt x="5088256" y="4417466"/>
                  </a:cubicBezTo>
                  <a:lnTo>
                    <a:pt x="5088256" y="4599678"/>
                  </a:lnTo>
                  <a:cubicBezTo>
                    <a:pt x="5088256" y="4624838"/>
                    <a:pt x="5067860" y="4645234"/>
                    <a:pt x="5042697" y="4645234"/>
                  </a:cubicBezTo>
                  <a:lnTo>
                    <a:pt x="4354144" y="4645234"/>
                  </a:lnTo>
                  <a:cubicBezTo>
                    <a:pt x="4328985" y="4645234"/>
                    <a:pt x="4308590" y="4624838"/>
                    <a:pt x="4308590" y="4599678"/>
                  </a:cubicBezTo>
                  <a:lnTo>
                    <a:pt x="4308590" y="4449657"/>
                  </a:lnTo>
                  <a:lnTo>
                    <a:pt x="4408005" y="4382919"/>
                  </a:lnTo>
                  <a:close/>
                  <a:moveTo>
                    <a:pt x="4701239" y="4130218"/>
                  </a:moveTo>
                  <a:lnTo>
                    <a:pt x="4701239" y="4265747"/>
                  </a:lnTo>
                  <a:cubicBezTo>
                    <a:pt x="4701239" y="4291391"/>
                    <a:pt x="4680449" y="4312182"/>
                    <a:pt x="4654805" y="4312182"/>
                  </a:cubicBezTo>
                  <a:lnTo>
                    <a:pt x="4500279" y="4312182"/>
                  </a:lnTo>
                  <a:lnTo>
                    <a:pt x="4543647" y="4278935"/>
                  </a:lnTo>
                  <a:cubicBezTo>
                    <a:pt x="4586265" y="4243725"/>
                    <a:pt x="4626206" y="4207950"/>
                    <a:pt x="4663227" y="4171567"/>
                  </a:cubicBezTo>
                  <a:close/>
                  <a:moveTo>
                    <a:pt x="8195222" y="4033577"/>
                  </a:moveTo>
                  <a:lnTo>
                    <a:pt x="8533850" y="4033577"/>
                  </a:lnTo>
                  <a:lnTo>
                    <a:pt x="8511428" y="4095948"/>
                  </a:lnTo>
                  <a:lnTo>
                    <a:pt x="8443250" y="4312182"/>
                  </a:lnTo>
                  <a:lnTo>
                    <a:pt x="8195222" y="4312182"/>
                  </a:lnTo>
                  <a:cubicBezTo>
                    <a:pt x="8169576" y="4312182"/>
                    <a:pt x="8148787" y="4291391"/>
                    <a:pt x="8148787" y="4265747"/>
                  </a:cubicBezTo>
                  <a:lnTo>
                    <a:pt x="8148787" y="4080012"/>
                  </a:lnTo>
                  <a:cubicBezTo>
                    <a:pt x="8148787" y="4054366"/>
                    <a:pt x="8169576" y="4033577"/>
                    <a:pt x="8195222" y="4033577"/>
                  </a:cubicBezTo>
                  <a:close/>
                  <a:moveTo>
                    <a:pt x="7346769" y="4033577"/>
                  </a:moveTo>
                  <a:lnTo>
                    <a:pt x="8048609" y="4033577"/>
                  </a:lnTo>
                  <a:cubicBezTo>
                    <a:pt x="8074255" y="4033577"/>
                    <a:pt x="8095044" y="4054366"/>
                    <a:pt x="8095044" y="4080012"/>
                  </a:cubicBezTo>
                  <a:lnTo>
                    <a:pt x="8095044" y="4265747"/>
                  </a:lnTo>
                  <a:cubicBezTo>
                    <a:pt x="8095044" y="4291391"/>
                    <a:pt x="8074255" y="4312182"/>
                    <a:pt x="8048609" y="4312182"/>
                  </a:cubicBezTo>
                  <a:lnTo>
                    <a:pt x="7346769" y="4312182"/>
                  </a:lnTo>
                  <a:cubicBezTo>
                    <a:pt x="7321123" y="4312182"/>
                    <a:pt x="7300334" y="4291391"/>
                    <a:pt x="7300334" y="4265747"/>
                  </a:cubicBezTo>
                  <a:lnTo>
                    <a:pt x="7300334" y="4080012"/>
                  </a:lnTo>
                  <a:cubicBezTo>
                    <a:pt x="7300334" y="4054366"/>
                    <a:pt x="7321123" y="4033577"/>
                    <a:pt x="7346769" y="4033577"/>
                  </a:cubicBezTo>
                  <a:close/>
                  <a:moveTo>
                    <a:pt x="6498316" y="4033577"/>
                  </a:moveTo>
                  <a:lnTo>
                    <a:pt x="7200156" y="4033577"/>
                  </a:lnTo>
                  <a:cubicBezTo>
                    <a:pt x="7225802" y="4033577"/>
                    <a:pt x="7246591" y="4054366"/>
                    <a:pt x="7246591" y="4080012"/>
                  </a:cubicBezTo>
                  <a:lnTo>
                    <a:pt x="7246591" y="4265747"/>
                  </a:lnTo>
                  <a:cubicBezTo>
                    <a:pt x="7246591" y="4291391"/>
                    <a:pt x="7225802" y="4312182"/>
                    <a:pt x="7200156" y="4312182"/>
                  </a:cubicBezTo>
                  <a:lnTo>
                    <a:pt x="6498316" y="4312182"/>
                  </a:lnTo>
                  <a:cubicBezTo>
                    <a:pt x="6472670" y="4312182"/>
                    <a:pt x="6451881" y="4291391"/>
                    <a:pt x="6451881" y="4265747"/>
                  </a:cubicBezTo>
                  <a:lnTo>
                    <a:pt x="6451881" y="4080012"/>
                  </a:lnTo>
                  <a:cubicBezTo>
                    <a:pt x="6451881" y="4054366"/>
                    <a:pt x="6472670" y="4033577"/>
                    <a:pt x="6498316" y="4033577"/>
                  </a:cubicBezTo>
                  <a:close/>
                  <a:moveTo>
                    <a:pt x="5649867" y="4033577"/>
                  </a:moveTo>
                  <a:lnTo>
                    <a:pt x="6351703" y="4033577"/>
                  </a:lnTo>
                  <a:cubicBezTo>
                    <a:pt x="6377349" y="4033577"/>
                    <a:pt x="6398138" y="4054366"/>
                    <a:pt x="6398138" y="4080012"/>
                  </a:cubicBezTo>
                  <a:lnTo>
                    <a:pt x="6398138" y="4265747"/>
                  </a:lnTo>
                  <a:cubicBezTo>
                    <a:pt x="6398138" y="4291391"/>
                    <a:pt x="6377349" y="4312182"/>
                    <a:pt x="6351703" y="4312182"/>
                  </a:cubicBezTo>
                  <a:lnTo>
                    <a:pt x="5649867" y="4312182"/>
                  </a:lnTo>
                  <a:cubicBezTo>
                    <a:pt x="5624221" y="4312182"/>
                    <a:pt x="5603433" y="4291391"/>
                    <a:pt x="5603433" y="4265747"/>
                  </a:cubicBezTo>
                  <a:lnTo>
                    <a:pt x="5603433" y="4080012"/>
                  </a:lnTo>
                  <a:cubicBezTo>
                    <a:pt x="5603433" y="4054366"/>
                    <a:pt x="5624221" y="4033577"/>
                    <a:pt x="5649867" y="4033577"/>
                  </a:cubicBezTo>
                  <a:close/>
                  <a:moveTo>
                    <a:pt x="4801417" y="4033577"/>
                  </a:moveTo>
                  <a:lnTo>
                    <a:pt x="5503256" y="4033577"/>
                  </a:lnTo>
                  <a:cubicBezTo>
                    <a:pt x="5528900" y="4033577"/>
                    <a:pt x="5549691" y="4054366"/>
                    <a:pt x="5549691" y="4080012"/>
                  </a:cubicBezTo>
                  <a:lnTo>
                    <a:pt x="5549691" y="4265747"/>
                  </a:lnTo>
                  <a:cubicBezTo>
                    <a:pt x="5549691" y="4291391"/>
                    <a:pt x="5528900" y="4312182"/>
                    <a:pt x="5503256" y="4312182"/>
                  </a:cubicBezTo>
                  <a:lnTo>
                    <a:pt x="4801417" y="4312182"/>
                  </a:lnTo>
                  <a:cubicBezTo>
                    <a:pt x="4775774" y="4312182"/>
                    <a:pt x="4754986" y="4291391"/>
                    <a:pt x="4754986" y="4265747"/>
                  </a:cubicBezTo>
                  <a:lnTo>
                    <a:pt x="4754986" y="4080012"/>
                  </a:lnTo>
                  <a:lnTo>
                    <a:pt x="4761212" y="4064981"/>
                  </a:lnTo>
                  <a:lnTo>
                    <a:pt x="4765285" y="4060550"/>
                  </a:lnTo>
                  <a:lnTo>
                    <a:pt x="4780651" y="4039042"/>
                  </a:lnTo>
                  <a:lnTo>
                    <a:pt x="4783344" y="4037226"/>
                  </a:lnTo>
                  <a:cubicBezTo>
                    <a:pt x="4788899" y="4034877"/>
                    <a:pt x="4795007" y="4033577"/>
                    <a:pt x="4801417" y="4033577"/>
                  </a:cubicBezTo>
                  <a:close/>
                  <a:moveTo>
                    <a:pt x="8383983" y="3705444"/>
                  </a:moveTo>
                  <a:lnTo>
                    <a:pt x="8653379" y="3705444"/>
                  </a:lnTo>
                  <a:lnTo>
                    <a:pt x="8598128" y="3854777"/>
                  </a:lnTo>
                  <a:lnTo>
                    <a:pt x="8557418" y="3968020"/>
                  </a:lnTo>
                  <a:lnTo>
                    <a:pt x="8383983" y="3968020"/>
                  </a:lnTo>
                  <a:cubicBezTo>
                    <a:pt x="8359813" y="3968020"/>
                    <a:pt x="8340220" y="3948425"/>
                    <a:pt x="8340220" y="3924255"/>
                  </a:cubicBezTo>
                  <a:lnTo>
                    <a:pt x="8340220" y="3749207"/>
                  </a:lnTo>
                  <a:cubicBezTo>
                    <a:pt x="8340220" y="3725037"/>
                    <a:pt x="8359813" y="3705444"/>
                    <a:pt x="8383983" y="3705444"/>
                  </a:cubicBezTo>
                  <a:close/>
                  <a:moveTo>
                    <a:pt x="7584349" y="3705444"/>
                  </a:moveTo>
                  <a:lnTo>
                    <a:pt x="8245807" y="3705444"/>
                  </a:lnTo>
                  <a:cubicBezTo>
                    <a:pt x="8269977" y="3705444"/>
                    <a:pt x="8289570" y="3725037"/>
                    <a:pt x="8289570" y="3749207"/>
                  </a:cubicBezTo>
                  <a:lnTo>
                    <a:pt x="8289570" y="3924255"/>
                  </a:lnTo>
                  <a:cubicBezTo>
                    <a:pt x="8289570" y="3948425"/>
                    <a:pt x="8269977" y="3968020"/>
                    <a:pt x="8245807" y="3968020"/>
                  </a:cubicBezTo>
                  <a:lnTo>
                    <a:pt x="7584349" y="3968020"/>
                  </a:lnTo>
                  <a:cubicBezTo>
                    <a:pt x="7560178" y="3968020"/>
                    <a:pt x="7540585" y="3948425"/>
                    <a:pt x="7540585" y="3924255"/>
                  </a:cubicBezTo>
                  <a:lnTo>
                    <a:pt x="7540585" y="3749207"/>
                  </a:lnTo>
                  <a:cubicBezTo>
                    <a:pt x="7540585" y="3725037"/>
                    <a:pt x="7560178" y="3705444"/>
                    <a:pt x="7584349" y="3705444"/>
                  </a:cubicBezTo>
                  <a:close/>
                  <a:moveTo>
                    <a:pt x="6784714" y="3705444"/>
                  </a:moveTo>
                  <a:lnTo>
                    <a:pt x="7446171" y="3705444"/>
                  </a:lnTo>
                  <a:cubicBezTo>
                    <a:pt x="7470342" y="3705444"/>
                    <a:pt x="7489935" y="3725037"/>
                    <a:pt x="7489935" y="3749207"/>
                  </a:cubicBezTo>
                  <a:lnTo>
                    <a:pt x="7489935" y="3924255"/>
                  </a:lnTo>
                  <a:cubicBezTo>
                    <a:pt x="7489935" y="3948425"/>
                    <a:pt x="7470342" y="3968020"/>
                    <a:pt x="7446171" y="3968020"/>
                  </a:cubicBezTo>
                  <a:lnTo>
                    <a:pt x="6784714" y="3968020"/>
                  </a:lnTo>
                  <a:cubicBezTo>
                    <a:pt x="6760543" y="3968020"/>
                    <a:pt x="6740950" y="3948425"/>
                    <a:pt x="6740950" y="3924255"/>
                  </a:cubicBezTo>
                  <a:lnTo>
                    <a:pt x="6740950" y="3749207"/>
                  </a:lnTo>
                  <a:cubicBezTo>
                    <a:pt x="6740950" y="3725037"/>
                    <a:pt x="6760543" y="3705444"/>
                    <a:pt x="6784714" y="3705444"/>
                  </a:cubicBezTo>
                  <a:close/>
                  <a:moveTo>
                    <a:pt x="5985079" y="3705444"/>
                  </a:moveTo>
                  <a:lnTo>
                    <a:pt x="6646536" y="3705444"/>
                  </a:lnTo>
                  <a:cubicBezTo>
                    <a:pt x="6670707" y="3705444"/>
                    <a:pt x="6690300" y="3725037"/>
                    <a:pt x="6690300" y="3749207"/>
                  </a:cubicBezTo>
                  <a:lnTo>
                    <a:pt x="6690300" y="3924255"/>
                  </a:lnTo>
                  <a:cubicBezTo>
                    <a:pt x="6690300" y="3948425"/>
                    <a:pt x="6670707" y="3968020"/>
                    <a:pt x="6646536" y="3968020"/>
                  </a:cubicBezTo>
                  <a:lnTo>
                    <a:pt x="5985079" y="3968020"/>
                  </a:lnTo>
                  <a:cubicBezTo>
                    <a:pt x="5960908" y="3968020"/>
                    <a:pt x="5941315" y="3948425"/>
                    <a:pt x="5941315" y="3924255"/>
                  </a:cubicBezTo>
                  <a:lnTo>
                    <a:pt x="5941315" y="3749207"/>
                  </a:lnTo>
                  <a:cubicBezTo>
                    <a:pt x="5941315" y="3725037"/>
                    <a:pt x="5960908" y="3705444"/>
                    <a:pt x="5985079" y="3705444"/>
                  </a:cubicBezTo>
                  <a:close/>
                  <a:moveTo>
                    <a:pt x="5185453" y="3705444"/>
                  </a:moveTo>
                  <a:lnTo>
                    <a:pt x="5846901" y="3705444"/>
                  </a:lnTo>
                  <a:cubicBezTo>
                    <a:pt x="5871072" y="3705444"/>
                    <a:pt x="5890665" y="3725037"/>
                    <a:pt x="5890665" y="3749207"/>
                  </a:cubicBezTo>
                  <a:lnTo>
                    <a:pt x="5890665" y="3924255"/>
                  </a:lnTo>
                  <a:cubicBezTo>
                    <a:pt x="5890665" y="3948425"/>
                    <a:pt x="5871072" y="3968020"/>
                    <a:pt x="5846901" y="3968020"/>
                  </a:cubicBezTo>
                  <a:lnTo>
                    <a:pt x="5185453" y="3968020"/>
                  </a:lnTo>
                  <a:cubicBezTo>
                    <a:pt x="5161284" y="3968020"/>
                    <a:pt x="5141689" y="3948425"/>
                    <a:pt x="5141689" y="3924255"/>
                  </a:cubicBezTo>
                  <a:lnTo>
                    <a:pt x="5141689" y="3749207"/>
                  </a:lnTo>
                  <a:cubicBezTo>
                    <a:pt x="5141689" y="3725037"/>
                    <a:pt x="5161284" y="3705444"/>
                    <a:pt x="5185453" y="3705444"/>
                  </a:cubicBezTo>
                  <a:close/>
                  <a:moveTo>
                    <a:pt x="4948459" y="3705444"/>
                  </a:moveTo>
                  <a:lnTo>
                    <a:pt x="5047274" y="3705444"/>
                  </a:lnTo>
                  <a:cubicBezTo>
                    <a:pt x="5071446" y="3705444"/>
                    <a:pt x="5091040" y="3725037"/>
                    <a:pt x="5091040" y="3749207"/>
                  </a:cubicBezTo>
                  <a:lnTo>
                    <a:pt x="5091040" y="3924255"/>
                  </a:lnTo>
                  <a:cubicBezTo>
                    <a:pt x="5091040" y="3948425"/>
                    <a:pt x="5071446" y="3968020"/>
                    <a:pt x="5047274" y="3968020"/>
                  </a:cubicBezTo>
                  <a:lnTo>
                    <a:pt x="4831391" y="3968020"/>
                  </a:lnTo>
                  <a:lnTo>
                    <a:pt x="4846750" y="3946521"/>
                  </a:lnTo>
                  <a:cubicBezTo>
                    <a:pt x="4893702" y="3869780"/>
                    <a:pt x="4926352" y="3791617"/>
                    <a:pt x="4947187" y="3712175"/>
                  </a:cubicBezTo>
                  <a:close/>
                  <a:moveTo>
                    <a:pt x="8682642" y="3407953"/>
                  </a:moveTo>
                  <a:lnTo>
                    <a:pt x="8726102" y="3407953"/>
                  </a:lnTo>
                  <a:lnTo>
                    <a:pt x="8724366" y="3472429"/>
                  </a:lnTo>
                  <a:cubicBezTo>
                    <a:pt x="8718528" y="3514770"/>
                    <a:pt x="8707858" y="3557633"/>
                    <a:pt x="8691999" y="3601060"/>
                  </a:cubicBezTo>
                  <a:lnTo>
                    <a:pt x="8673728" y="3650443"/>
                  </a:lnTo>
                  <a:lnTo>
                    <a:pt x="8653628" y="3642118"/>
                  </a:lnTo>
                  <a:cubicBezTo>
                    <a:pt x="8646203" y="3634693"/>
                    <a:pt x="8641611" y="3624435"/>
                    <a:pt x="8641611" y="3613104"/>
                  </a:cubicBezTo>
                  <a:lnTo>
                    <a:pt x="8641611" y="3448985"/>
                  </a:lnTo>
                  <a:cubicBezTo>
                    <a:pt x="8641611" y="3426324"/>
                    <a:pt x="8659981" y="3407953"/>
                    <a:pt x="8682642" y="3407953"/>
                  </a:cubicBezTo>
                  <a:close/>
                  <a:moveTo>
                    <a:pt x="7932933" y="3407953"/>
                  </a:moveTo>
                  <a:lnTo>
                    <a:pt x="8553092" y="3407953"/>
                  </a:lnTo>
                  <a:cubicBezTo>
                    <a:pt x="8575753" y="3407953"/>
                    <a:pt x="8594123" y="3426324"/>
                    <a:pt x="8594123" y="3448985"/>
                  </a:cubicBezTo>
                  <a:lnTo>
                    <a:pt x="8594123" y="3613104"/>
                  </a:lnTo>
                  <a:cubicBezTo>
                    <a:pt x="8594123" y="3635765"/>
                    <a:pt x="8575753" y="3654135"/>
                    <a:pt x="8553092" y="3654135"/>
                  </a:cubicBezTo>
                  <a:lnTo>
                    <a:pt x="7932933" y="3654135"/>
                  </a:lnTo>
                  <a:cubicBezTo>
                    <a:pt x="7910271" y="3654135"/>
                    <a:pt x="7891901" y="3635765"/>
                    <a:pt x="7891901" y="3613104"/>
                  </a:cubicBezTo>
                  <a:lnTo>
                    <a:pt x="7891901" y="3448985"/>
                  </a:lnTo>
                  <a:cubicBezTo>
                    <a:pt x="7891901" y="3426324"/>
                    <a:pt x="7910271" y="3407953"/>
                    <a:pt x="7932933" y="3407953"/>
                  </a:cubicBezTo>
                  <a:close/>
                  <a:moveTo>
                    <a:pt x="7183223" y="3407953"/>
                  </a:moveTo>
                  <a:lnTo>
                    <a:pt x="7803383" y="3407953"/>
                  </a:lnTo>
                  <a:cubicBezTo>
                    <a:pt x="7826044" y="3407953"/>
                    <a:pt x="7844414" y="3426324"/>
                    <a:pt x="7844414" y="3448985"/>
                  </a:cubicBezTo>
                  <a:lnTo>
                    <a:pt x="7844414" y="3613104"/>
                  </a:lnTo>
                  <a:cubicBezTo>
                    <a:pt x="7844414" y="3635765"/>
                    <a:pt x="7826044" y="3654135"/>
                    <a:pt x="7803383" y="3654135"/>
                  </a:cubicBezTo>
                  <a:lnTo>
                    <a:pt x="7183223" y="3654135"/>
                  </a:lnTo>
                  <a:cubicBezTo>
                    <a:pt x="7160562" y="3654135"/>
                    <a:pt x="7142192" y="3635765"/>
                    <a:pt x="7142192" y="3613104"/>
                  </a:cubicBezTo>
                  <a:lnTo>
                    <a:pt x="7142192" y="3448985"/>
                  </a:lnTo>
                  <a:cubicBezTo>
                    <a:pt x="7142192" y="3426324"/>
                    <a:pt x="7160562" y="3407953"/>
                    <a:pt x="7183223" y="3407953"/>
                  </a:cubicBezTo>
                  <a:close/>
                  <a:moveTo>
                    <a:pt x="6433513" y="3407953"/>
                  </a:moveTo>
                  <a:lnTo>
                    <a:pt x="7053673" y="3407953"/>
                  </a:lnTo>
                  <a:cubicBezTo>
                    <a:pt x="7076334" y="3407953"/>
                    <a:pt x="7094704" y="3426324"/>
                    <a:pt x="7094704" y="3448985"/>
                  </a:cubicBezTo>
                  <a:lnTo>
                    <a:pt x="7094704" y="3613104"/>
                  </a:lnTo>
                  <a:cubicBezTo>
                    <a:pt x="7094704" y="3635765"/>
                    <a:pt x="7076334" y="3654135"/>
                    <a:pt x="7053673" y="3654135"/>
                  </a:cubicBezTo>
                  <a:lnTo>
                    <a:pt x="6433513" y="3654135"/>
                  </a:lnTo>
                  <a:cubicBezTo>
                    <a:pt x="6410852" y="3654135"/>
                    <a:pt x="6392482" y="3635765"/>
                    <a:pt x="6392482" y="3613104"/>
                  </a:cubicBezTo>
                  <a:lnTo>
                    <a:pt x="6392482" y="3448985"/>
                  </a:lnTo>
                  <a:cubicBezTo>
                    <a:pt x="6392482" y="3426324"/>
                    <a:pt x="6410852" y="3407953"/>
                    <a:pt x="6433513" y="3407953"/>
                  </a:cubicBezTo>
                  <a:close/>
                  <a:moveTo>
                    <a:pt x="5683806" y="3407953"/>
                  </a:moveTo>
                  <a:lnTo>
                    <a:pt x="6303963" y="3407953"/>
                  </a:lnTo>
                  <a:cubicBezTo>
                    <a:pt x="6326624" y="3407953"/>
                    <a:pt x="6344994" y="3426324"/>
                    <a:pt x="6344994" y="3448985"/>
                  </a:cubicBezTo>
                  <a:lnTo>
                    <a:pt x="6344994" y="3613104"/>
                  </a:lnTo>
                  <a:cubicBezTo>
                    <a:pt x="6344994" y="3635765"/>
                    <a:pt x="6326624" y="3654135"/>
                    <a:pt x="6303963" y="3654135"/>
                  </a:cubicBezTo>
                  <a:lnTo>
                    <a:pt x="5683806" y="3654135"/>
                  </a:lnTo>
                  <a:cubicBezTo>
                    <a:pt x="5661146" y="3654135"/>
                    <a:pt x="5642777" y="3635765"/>
                    <a:pt x="5642777" y="3613104"/>
                  </a:cubicBezTo>
                  <a:lnTo>
                    <a:pt x="5642777" y="3448985"/>
                  </a:lnTo>
                  <a:cubicBezTo>
                    <a:pt x="5642777" y="3426324"/>
                    <a:pt x="5661146" y="3407953"/>
                    <a:pt x="5683806" y="3407953"/>
                  </a:cubicBezTo>
                  <a:close/>
                  <a:moveTo>
                    <a:pt x="4973133" y="3407953"/>
                  </a:moveTo>
                  <a:lnTo>
                    <a:pt x="5554258" y="3407953"/>
                  </a:lnTo>
                  <a:cubicBezTo>
                    <a:pt x="5576919" y="3407953"/>
                    <a:pt x="5595290" y="3426324"/>
                    <a:pt x="5595290" y="3448985"/>
                  </a:cubicBezTo>
                  <a:lnTo>
                    <a:pt x="5595290" y="3613104"/>
                  </a:lnTo>
                  <a:cubicBezTo>
                    <a:pt x="5595290" y="3635765"/>
                    <a:pt x="5576919" y="3654135"/>
                    <a:pt x="5554258" y="3654135"/>
                  </a:cubicBezTo>
                  <a:lnTo>
                    <a:pt x="4958158" y="3654135"/>
                  </a:lnTo>
                  <a:lnTo>
                    <a:pt x="4969889" y="3592070"/>
                  </a:lnTo>
                  <a:cubicBezTo>
                    <a:pt x="4974709" y="3551727"/>
                    <a:pt x="4976886" y="3511082"/>
                    <a:pt x="4976731" y="3470152"/>
                  </a:cubicBezTo>
                  <a:close/>
                  <a:moveTo>
                    <a:pt x="8090512" y="3122339"/>
                  </a:moveTo>
                  <a:lnTo>
                    <a:pt x="8654717" y="3122339"/>
                  </a:lnTo>
                  <a:lnTo>
                    <a:pt x="8665007" y="3126601"/>
                  </a:lnTo>
                  <a:lnTo>
                    <a:pt x="8692046" y="3193910"/>
                  </a:lnTo>
                  <a:lnTo>
                    <a:pt x="8692046" y="3308978"/>
                  </a:lnTo>
                  <a:cubicBezTo>
                    <a:pt x="8692046" y="3329596"/>
                    <a:pt x="8675333" y="3346308"/>
                    <a:pt x="8654717" y="3346308"/>
                  </a:cubicBezTo>
                  <a:lnTo>
                    <a:pt x="8090512" y="3346308"/>
                  </a:lnTo>
                  <a:cubicBezTo>
                    <a:pt x="8069896" y="3346308"/>
                    <a:pt x="8053183" y="3329596"/>
                    <a:pt x="8053183" y="3308978"/>
                  </a:cubicBezTo>
                  <a:lnTo>
                    <a:pt x="8053183" y="3159668"/>
                  </a:lnTo>
                  <a:cubicBezTo>
                    <a:pt x="8053183" y="3139050"/>
                    <a:pt x="8069896" y="3122339"/>
                    <a:pt x="8090512" y="3122339"/>
                  </a:cubicBezTo>
                  <a:close/>
                  <a:moveTo>
                    <a:pt x="7408446" y="3122339"/>
                  </a:moveTo>
                  <a:lnTo>
                    <a:pt x="7972651" y="3122339"/>
                  </a:lnTo>
                  <a:cubicBezTo>
                    <a:pt x="7993268" y="3122339"/>
                    <a:pt x="8009980" y="3139050"/>
                    <a:pt x="8009980" y="3159668"/>
                  </a:cubicBezTo>
                  <a:lnTo>
                    <a:pt x="8009980" y="3308978"/>
                  </a:lnTo>
                  <a:cubicBezTo>
                    <a:pt x="8009980" y="3329596"/>
                    <a:pt x="7993268" y="3346308"/>
                    <a:pt x="7972651" y="3346308"/>
                  </a:cubicBezTo>
                  <a:lnTo>
                    <a:pt x="7408446" y="3346308"/>
                  </a:lnTo>
                  <a:cubicBezTo>
                    <a:pt x="7387830" y="3346308"/>
                    <a:pt x="7371117" y="3329596"/>
                    <a:pt x="7371117" y="3308978"/>
                  </a:cubicBezTo>
                  <a:lnTo>
                    <a:pt x="7371117" y="3159668"/>
                  </a:lnTo>
                  <a:cubicBezTo>
                    <a:pt x="7371117" y="3139050"/>
                    <a:pt x="7387830" y="3122339"/>
                    <a:pt x="7408446" y="3122339"/>
                  </a:cubicBezTo>
                  <a:close/>
                  <a:moveTo>
                    <a:pt x="6726380" y="3122339"/>
                  </a:moveTo>
                  <a:lnTo>
                    <a:pt x="7290585" y="3122339"/>
                  </a:lnTo>
                  <a:cubicBezTo>
                    <a:pt x="7311202" y="3122339"/>
                    <a:pt x="7327914" y="3139050"/>
                    <a:pt x="7327914" y="3159668"/>
                  </a:cubicBezTo>
                  <a:lnTo>
                    <a:pt x="7327914" y="3308978"/>
                  </a:lnTo>
                  <a:cubicBezTo>
                    <a:pt x="7327914" y="3329596"/>
                    <a:pt x="7311202" y="3346308"/>
                    <a:pt x="7290585" y="3346308"/>
                  </a:cubicBezTo>
                  <a:lnTo>
                    <a:pt x="6726380" y="3346308"/>
                  </a:lnTo>
                  <a:cubicBezTo>
                    <a:pt x="6705764" y="3346308"/>
                    <a:pt x="6689051" y="3329596"/>
                    <a:pt x="6689051" y="3308978"/>
                  </a:cubicBezTo>
                  <a:lnTo>
                    <a:pt x="6689051" y="3159668"/>
                  </a:lnTo>
                  <a:cubicBezTo>
                    <a:pt x="6689051" y="3139050"/>
                    <a:pt x="6705764" y="3122339"/>
                    <a:pt x="6726380" y="3122339"/>
                  </a:cubicBezTo>
                  <a:close/>
                  <a:moveTo>
                    <a:pt x="6044314" y="3122339"/>
                  </a:moveTo>
                  <a:lnTo>
                    <a:pt x="6608519" y="3122339"/>
                  </a:lnTo>
                  <a:cubicBezTo>
                    <a:pt x="6629135" y="3122339"/>
                    <a:pt x="6645848" y="3139050"/>
                    <a:pt x="6645848" y="3159668"/>
                  </a:cubicBezTo>
                  <a:lnTo>
                    <a:pt x="6645848" y="3308978"/>
                  </a:lnTo>
                  <a:cubicBezTo>
                    <a:pt x="6645848" y="3329596"/>
                    <a:pt x="6629135" y="3346308"/>
                    <a:pt x="6608519" y="3346308"/>
                  </a:cubicBezTo>
                  <a:lnTo>
                    <a:pt x="6044314" y="3346308"/>
                  </a:lnTo>
                  <a:cubicBezTo>
                    <a:pt x="6023697" y="3346308"/>
                    <a:pt x="6006985" y="3329596"/>
                    <a:pt x="6006985" y="3308978"/>
                  </a:cubicBezTo>
                  <a:lnTo>
                    <a:pt x="6006985" y="3159668"/>
                  </a:lnTo>
                  <a:cubicBezTo>
                    <a:pt x="6006985" y="3139050"/>
                    <a:pt x="6023697" y="3122339"/>
                    <a:pt x="6044314" y="3122339"/>
                  </a:cubicBezTo>
                  <a:close/>
                  <a:moveTo>
                    <a:pt x="5362256" y="3122339"/>
                  </a:moveTo>
                  <a:lnTo>
                    <a:pt x="5926453" y="3122339"/>
                  </a:lnTo>
                  <a:cubicBezTo>
                    <a:pt x="5947069" y="3122339"/>
                    <a:pt x="5963782" y="3139050"/>
                    <a:pt x="5963782" y="3159668"/>
                  </a:cubicBezTo>
                  <a:lnTo>
                    <a:pt x="5963782" y="3308978"/>
                  </a:lnTo>
                  <a:cubicBezTo>
                    <a:pt x="5963782" y="3329596"/>
                    <a:pt x="5947069" y="3346308"/>
                    <a:pt x="5926453" y="3346308"/>
                  </a:cubicBezTo>
                  <a:lnTo>
                    <a:pt x="5362256" y="3346308"/>
                  </a:lnTo>
                  <a:cubicBezTo>
                    <a:pt x="5341638" y="3346308"/>
                    <a:pt x="5324927" y="3329596"/>
                    <a:pt x="5324927" y="3308978"/>
                  </a:cubicBezTo>
                  <a:lnTo>
                    <a:pt x="5324927" y="3159668"/>
                  </a:lnTo>
                  <a:cubicBezTo>
                    <a:pt x="5324927" y="3139050"/>
                    <a:pt x="5341638" y="3122339"/>
                    <a:pt x="5362256" y="3122339"/>
                  </a:cubicBezTo>
                  <a:close/>
                  <a:moveTo>
                    <a:pt x="4927225" y="3122339"/>
                  </a:moveTo>
                  <a:lnTo>
                    <a:pt x="5244395" y="3122339"/>
                  </a:lnTo>
                  <a:cubicBezTo>
                    <a:pt x="5265011" y="3122339"/>
                    <a:pt x="5281724" y="3139050"/>
                    <a:pt x="5281724" y="3159668"/>
                  </a:cubicBezTo>
                  <a:lnTo>
                    <a:pt x="5281724" y="3308978"/>
                  </a:lnTo>
                  <a:cubicBezTo>
                    <a:pt x="5281724" y="3329596"/>
                    <a:pt x="5265011" y="3346308"/>
                    <a:pt x="5244395" y="3346308"/>
                  </a:cubicBezTo>
                  <a:lnTo>
                    <a:pt x="4969546" y="3346308"/>
                  </a:lnTo>
                  <a:lnTo>
                    <a:pt x="4950299" y="3221301"/>
                  </a:lnTo>
                  <a:close/>
                  <a:moveTo>
                    <a:pt x="8080616" y="2855253"/>
                  </a:moveTo>
                  <a:lnTo>
                    <a:pt x="8478348" y="2855253"/>
                  </a:lnTo>
                  <a:lnTo>
                    <a:pt x="8494231" y="2871700"/>
                  </a:lnTo>
                  <a:cubicBezTo>
                    <a:pt x="8527777" y="2909782"/>
                    <a:pt x="8558278" y="2948193"/>
                    <a:pt x="8585377" y="2986971"/>
                  </a:cubicBezTo>
                  <a:lnTo>
                    <a:pt x="8615648" y="3037248"/>
                  </a:lnTo>
                  <a:lnTo>
                    <a:pt x="8611685" y="3046816"/>
                  </a:lnTo>
                  <a:cubicBezTo>
                    <a:pt x="8605610" y="3052890"/>
                    <a:pt x="8597218" y="3056647"/>
                    <a:pt x="8587949" y="3056647"/>
                  </a:cubicBezTo>
                  <a:lnTo>
                    <a:pt x="8080616" y="3056647"/>
                  </a:lnTo>
                  <a:cubicBezTo>
                    <a:pt x="8062078" y="3056647"/>
                    <a:pt x="8047050" y="3041619"/>
                    <a:pt x="8047050" y="3023080"/>
                  </a:cubicBezTo>
                  <a:lnTo>
                    <a:pt x="8047050" y="2888819"/>
                  </a:lnTo>
                  <a:cubicBezTo>
                    <a:pt x="8047050" y="2870281"/>
                    <a:pt x="8062078" y="2855253"/>
                    <a:pt x="8080616" y="2855253"/>
                  </a:cubicBezTo>
                  <a:close/>
                  <a:moveTo>
                    <a:pt x="7467301" y="2855253"/>
                  </a:moveTo>
                  <a:lnTo>
                    <a:pt x="7974635" y="2855253"/>
                  </a:lnTo>
                  <a:cubicBezTo>
                    <a:pt x="7993174" y="2855253"/>
                    <a:pt x="8008201" y="2870281"/>
                    <a:pt x="8008201" y="2888819"/>
                  </a:cubicBezTo>
                  <a:lnTo>
                    <a:pt x="8008201" y="3023080"/>
                  </a:lnTo>
                  <a:cubicBezTo>
                    <a:pt x="8008201" y="3041619"/>
                    <a:pt x="7993174" y="3056647"/>
                    <a:pt x="7974635" y="3056647"/>
                  </a:cubicBezTo>
                  <a:lnTo>
                    <a:pt x="7467301" y="3056647"/>
                  </a:lnTo>
                  <a:cubicBezTo>
                    <a:pt x="7448763" y="3056647"/>
                    <a:pt x="7433735" y="3041619"/>
                    <a:pt x="7433735" y="3023080"/>
                  </a:cubicBezTo>
                  <a:lnTo>
                    <a:pt x="7433735" y="2888819"/>
                  </a:lnTo>
                  <a:cubicBezTo>
                    <a:pt x="7433735" y="2870281"/>
                    <a:pt x="7448763" y="2855253"/>
                    <a:pt x="7467301" y="2855253"/>
                  </a:cubicBezTo>
                  <a:close/>
                  <a:moveTo>
                    <a:pt x="6853986" y="2855253"/>
                  </a:moveTo>
                  <a:lnTo>
                    <a:pt x="7361320" y="2855253"/>
                  </a:lnTo>
                  <a:cubicBezTo>
                    <a:pt x="7379859" y="2855253"/>
                    <a:pt x="7394887" y="2870281"/>
                    <a:pt x="7394887" y="2888819"/>
                  </a:cubicBezTo>
                  <a:lnTo>
                    <a:pt x="7394887" y="3023080"/>
                  </a:lnTo>
                  <a:cubicBezTo>
                    <a:pt x="7394887" y="3041619"/>
                    <a:pt x="7379859" y="3056647"/>
                    <a:pt x="7361320" y="3056647"/>
                  </a:cubicBezTo>
                  <a:lnTo>
                    <a:pt x="6853986" y="3056647"/>
                  </a:lnTo>
                  <a:cubicBezTo>
                    <a:pt x="6835448" y="3056647"/>
                    <a:pt x="6820420" y="3041619"/>
                    <a:pt x="6820420" y="3023080"/>
                  </a:cubicBezTo>
                  <a:lnTo>
                    <a:pt x="6820420" y="2888819"/>
                  </a:lnTo>
                  <a:cubicBezTo>
                    <a:pt x="6820420" y="2870281"/>
                    <a:pt x="6835448" y="2855253"/>
                    <a:pt x="6853986" y="2855253"/>
                  </a:cubicBezTo>
                  <a:close/>
                  <a:moveTo>
                    <a:pt x="6240671" y="2855253"/>
                  </a:moveTo>
                  <a:lnTo>
                    <a:pt x="6748005" y="2855253"/>
                  </a:lnTo>
                  <a:cubicBezTo>
                    <a:pt x="6766544" y="2855253"/>
                    <a:pt x="6781572" y="2870281"/>
                    <a:pt x="6781572" y="2888819"/>
                  </a:cubicBezTo>
                  <a:lnTo>
                    <a:pt x="6781572" y="3023080"/>
                  </a:lnTo>
                  <a:cubicBezTo>
                    <a:pt x="6781572" y="3041619"/>
                    <a:pt x="6766544" y="3056647"/>
                    <a:pt x="6748005" y="3056647"/>
                  </a:cubicBezTo>
                  <a:lnTo>
                    <a:pt x="6240671" y="3056647"/>
                  </a:lnTo>
                  <a:cubicBezTo>
                    <a:pt x="6222133" y="3056647"/>
                    <a:pt x="6207105" y="3041619"/>
                    <a:pt x="6207105" y="3023080"/>
                  </a:cubicBezTo>
                  <a:lnTo>
                    <a:pt x="6207105" y="2888819"/>
                  </a:lnTo>
                  <a:cubicBezTo>
                    <a:pt x="6207105" y="2870281"/>
                    <a:pt x="6222133" y="2855253"/>
                    <a:pt x="6240671" y="2855253"/>
                  </a:cubicBezTo>
                  <a:close/>
                  <a:moveTo>
                    <a:pt x="5627359" y="2855253"/>
                  </a:moveTo>
                  <a:lnTo>
                    <a:pt x="6134690" y="2855253"/>
                  </a:lnTo>
                  <a:cubicBezTo>
                    <a:pt x="6153229" y="2855253"/>
                    <a:pt x="6168257" y="2870281"/>
                    <a:pt x="6168257" y="2888819"/>
                  </a:cubicBezTo>
                  <a:lnTo>
                    <a:pt x="6168257" y="3023080"/>
                  </a:lnTo>
                  <a:cubicBezTo>
                    <a:pt x="6168257" y="3041619"/>
                    <a:pt x="6153229" y="3056647"/>
                    <a:pt x="6134690" y="3056647"/>
                  </a:cubicBezTo>
                  <a:lnTo>
                    <a:pt x="5627359" y="3056647"/>
                  </a:lnTo>
                  <a:cubicBezTo>
                    <a:pt x="5608822" y="3056647"/>
                    <a:pt x="5593795" y="3041619"/>
                    <a:pt x="5593795" y="3023080"/>
                  </a:cubicBezTo>
                  <a:lnTo>
                    <a:pt x="5593795" y="2888819"/>
                  </a:lnTo>
                  <a:cubicBezTo>
                    <a:pt x="5593795" y="2870281"/>
                    <a:pt x="5608822" y="2855253"/>
                    <a:pt x="5627359" y="2855253"/>
                  </a:cubicBezTo>
                  <a:close/>
                  <a:moveTo>
                    <a:pt x="5014051" y="2855253"/>
                  </a:moveTo>
                  <a:lnTo>
                    <a:pt x="5521381" y="2855253"/>
                  </a:lnTo>
                  <a:cubicBezTo>
                    <a:pt x="5539920" y="2855253"/>
                    <a:pt x="5554948" y="2870281"/>
                    <a:pt x="5554948" y="2888819"/>
                  </a:cubicBezTo>
                  <a:lnTo>
                    <a:pt x="5554948" y="3023080"/>
                  </a:lnTo>
                  <a:cubicBezTo>
                    <a:pt x="5554948" y="3041619"/>
                    <a:pt x="5539920" y="3056647"/>
                    <a:pt x="5521381" y="3056647"/>
                  </a:cubicBezTo>
                  <a:lnTo>
                    <a:pt x="5014051" y="3056647"/>
                  </a:lnTo>
                  <a:cubicBezTo>
                    <a:pt x="4995513" y="3056647"/>
                    <a:pt x="4980484" y="3041619"/>
                    <a:pt x="4980484" y="3023080"/>
                  </a:cubicBezTo>
                  <a:lnTo>
                    <a:pt x="4980484" y="2888819"/>
                  </a:lnTo>
                  <a:cubicBezTo>
                    <a:pt x="4980484" y="2870281"/>
                    <a:pt x="4995513" y="2855253"/>
                    <a:pt x="5014051" y="2855253"/>
                  </a:cubicBezTo>
                  <a:close/>
                  <a:moveTo>
                    <a:pt x="4844142" y="2855253"/>
                  </a:moveTo>
                  <a:lnTo>
                    <a:pt x="4908070" y="2855253"/>
                  </a:lnTo>
                  <a:cubicBezTo>
                    <a:pt x="4926607" y="2855253"/>
                    <a:pt x="4941634" y="2870281"/>
                    <a:pt x="4941634" y="2888819"/>
                  </a:cubicBezTo>
                  <a:lnTo>
                    <a:pt x="4941634" y="3023080"/>
                  </a:lnTo>
                  <a:cubicBezTo>
                    <a:pt x="4941634" y="3032350"/>
                    <a:pt x="4937878" y="3040742"/>
                    <a:pt x="4931804" y="3046816"/>
                  </a:cubicBezTo>
                  <a:lnTo>
                    <a:pt x="4908547" y="3056450"/>
                  </a:lnTo>
                  <a:close/>
                  <a:moveTo>
                    <a:pt x="8066889" y="2607008"/>
                  </a:moveTo>
                  <a:lnTo>
                    <a:pt x="8208782" y="2607008"/>
                  </a:lnTo>
                  <a:lnTo>
                    <a:pt x="8259266" y="2646831"/>
                  </a:lnTo>
                  <a:cubicBezTo>
                    <a:pt x="8303565" y="2683757"/>
                    <a:pt x="8345533" y="2720933"/>
                    <a:pt x="8384813" y="2758398"/>
                  </a:cubicBezTo>
                  <a:lnTo>
                    <a:pt x="8404803" y="2779097"/>
                  </a:lnTo>
                  <a:lnTo>
                    <a:pt x="8066889" y="2779097"/>
                  </a:lnTo>
                  <a:cubicBezTo>
                    <a:pt x="8051048" y="2779097"/>
                    <a:pt x="8038206" y="2766255"/>
                    <a:pt x="8038206" y="2750414"/>
                  </a:cubicBezTo>
                  <a:lnTo>
                    <a:pt x="8038206" y="2635689"/>
                  </a:lnTo>
                  <a:cubicBezTo>
                    <a:pt x="8038206" y="2619849"/>
                    <a:pt x="8051048" y="2607008"/>
                    <a:pt x="8066889" y="2607008"/>
                  </a:cubicBezTo>
                  <a:close/>
                  <a:moveTo>
                    <a:pt x="7542812" y="2607008"/>
                  </a:moveTo>
                  <a:lnTo>
                    <a:pt x="7976328" y="2607008"/>
                  </a:lnTo>
                  <a:cubicBezTo>
                    <a:pt x="7992169" y="2607008"/>
                    <a:pt x="8005010" y="2619849"/>
                    <a:pt x="8005010" y="2635689"/>
                  </a:cubicBezTo>
                  <a:lnTo>
                    <a:pt x="8005010" y="2750414"/>
                  </a:lnTo>
                  <a:cubicBezTo>
                    <a:pt x="8005010" y="2766255"/>
                    <a:pt x="7992169" y="2779097"/>
                    <a:pt x="7976328" y="2779097"/>
                  </a:cubicBezTo>
                  <a:lnTo>
                    <a:pt x="7542812" y="2779097"/>
                  </a:lnTo>
                  <a:cubicBezTo>
                    <a:pt x="7526971" y="2779097"/>
                    <a:pt x="7514129" y="2766255"/>
                    <a:pt x="7514129" y="2750414"/>
                  </a:cubicBezTo>
                  <a:lnTo>
                    <a:pt x="7514129" y="2635689"/>
                  </a:lnTo>
                  <a:cubicBezTo>
                    <a:pt x="7514129" y="2619849"/>
                    <a:pt x="7526971" y="2607008"/>
                    <a:pt x="7542812" y="2607008"/>
                  </a:cubicBezTo>
                  <a:close/>
                  <a:moveTo>
                    <a:pt x="7018735" y="2607008"/>
                  </a:moveTo>
                  <a:lnTo>
                    <a:pt x="7452251" y="2607008"/>
                  </a:lnTo>
                  <a:cubicBezTo>
                    <a:pt x="7468092" y="2607008"/>
                    <a:pt x="7480933" y="2619849"/>
                    <a:pt x="7480933" y="2635689"/>
                  </a:cubicBezTo>
                  <a:lnTo>
                    <a:pt x="7480933" y="2750414"/>
                  </a:lnTo>
                  <a:cubicBezTo>
                    <a:pt x="7480933" y="2766255"/>
                    <a:pt x="7468092" y="2779097"/>
                    <a:pt x="7452251" y="2779097"/>
                  </a:cubicBezTo>
                  <a:lnTo>
                    <a:pt x="7018735" y="2779097"/>
                  </a:lnTo>
                  <a:cubicBezTo>
                    <a:pt x="7002894" y="2779097"/>
                    <a:pt x="6990052" y="2766255"/>
                    <a:pt x="6990052" y="2750414"/>
                  </a:cubicBezTo>
                  <a:lnTo>
                    <a:pt x="6990052" y="2635689"/>
                  </a:lnTo>
                  <a:cubicBezTo>
                    <a:pt x="6990052" y="2619849"/>
                    <a:pt x="7002894" y="2607008"/>
                    <a:pt x="7018735" y="2607008"/>
                  </a:cubicBezTo>
                  <a:close/>
                  <a:moveTo>
                    <a:pt x="6494658" y="2607008"/>
                  </a:moveTo>
                  <a:lnTo>
                    <a:pt x="6928174" y="2607008"/>
                  </a:lnTo>
                  <a:cubicBezTo>
                    <a:pt x="6944015" y="2607008"/>
                    <a:pt x="6956856" y="2619849"/>
                    <a:pt x="6956856" y="2635689"/>
                  </a:cubicBezTo>
                  <a:lnTo>
                    <a:pt x="6956856" y="2750414"/>
                  </a:lnTo>
                  <a:cubicBezTo>
                    <a:pt x="6956856" y="2766255"/>
                    <a:pt x="6944015" y="2779097"/>
                    <a:pt x="6928174" y="2779097"/>
                  </a:cubicBezTo>
                  <a:lnTo>
                    <a:pt x="6494658" y="2779097"/>
                  </a:lnTo>
                  <a:cubicBezTo>
                    <a:pt x="6478817" y="2779097"/>
                    <a:pt x="6465975" y="2766255"/>
                    <a:pt x="6465975" y="2750414"/>
                  </a:cubicBezTo>
                  <a:lnTo>
                    <a:pt x="6465975" y="2635689"/>
                  </a:lnTo>
                  <a:cubicBezTo>
                    <a:pt x="6465975" y="2619849"/>
                    <a:pt x="6478817" y="2607008"/>
                    <a:pt x="6494658" y="2607008"/>
                  </a:cubicBezTo>
                  <a:close/>
                  <a:moveTo>
                    <a:pt x="5970581" y="2607008"/>
                  </a:moveTo>
                  <a:lnTo>
                    <a:pt x="6404097" y="2607008"/>
                  </a:lnTo>
                  <a:cubicBezTo>
                    <a:pt x="6419938" y="2607008"/>
                    <a:pt x="6432779" y="2619849"/>
                    <a:pt x="6432779" y="2635689"/>
                  </a:cubicBezTo>
                  <a:lnTo>
                    <a:pt x="6432779" y="2750414"/>
                  </a:lnTo>
                  <a:cubicBezTo>
                    <a:pt x="6432779" y="2766255"/>
                    <a:pt x="6419938" y="2779097"/>
                    <a:pt x="6404097" y="2779097"/>
                  </a:cubicBezTo>
                  <a:lnTo>
                    <a:pt x="5970581" y="2779097"/>
                  </a:lnTo>
                  <a:cubicBezTo>
                    <a:pt x="5954740" y="2779097"/>
                    <a:pt x="5941898" y="2766255"/>
                    <a:pt x="5941898" y="2750414"/>
                  </a:cubicBezTo>
                  <a:lnTo>
                    <a:pt x="5941898" y="2635689"/>
                  </a:lnTo>
                  <a:cubicBezTo>
                    <a:pt x="5941898" y="2619849"/>
                    <a:pt x="5954740" y="2607008"/>
                    <a:pt x="5970581" y="2607008"/>
                  </a:cubicBezTo>
                  <a:close/>
                  <a:moveTo>
                    <a:pt x="5446511" y="2607008"/>
                  </a:moveTo>
                  <a:lnTo>
                    <a:pt x="5880021" y="2607008"/>
                  </a:lnTo>
                  <a:cubicBezTo>
                    <a:pt x="5895862" y="2607008"/>
                    <a:pt x="5908703" y="2619849"/>
                    <a:pt x="5908703" y="2635689"/>
                  </a:cubicBezTo>
                  <a:lnTo>
                    <a:pt x="5908703" y="2750414"/>
                  </a:lnTo>
                  <a:cubicBezTo>
                    <a:pt x="5908703" y="2766255"/>
                    <a:pt x="5895862" y="2779097"/>
                    <a:pt x="5880021" y="2779097"/>
                  </a:cubicBezTo>
                  <a:lnTo>
                    <a:pt x="5446511" y="2779097"/>
                  </a:lnTo>
                  <a:cubicBezTo>
                    <a:pt x="5430668" y="2779097"/>
                    <a:pt x="5417828" y="2766255"/>
                    <a:pt x="5417828" y="2750414"/>
                  </a:cubicBezTo>
                  <a:lnTo>
                    <a:pt x="5417828" y="2635689"/>
                  </a:lnTo>
                  <a:cubicBezTo>
                    <a:pt x="5417828" y="2619849"/>
                    <a:pt x="5430668" y="2607008"/>
                    <a:pt x="5446511" y="2607008"/>
                  </a:cubicBezTo>
                  <a:close/>
                  <a:moveTo>
                    <a:pt x="4922434" y="2607008"/>
                  </a:moveTo>
                  <a:lnTo>
                    <a:pt x="5355951" y="2607008"/>
                  </a:lnTo>
                  <a:cubicBezTo>
                    <a:pt x="5371791" y="2607008"/>
                    <a:pt x="5384633" y="2619849"/>
                    <a:pt x="5384633" y="2635689"/>
                  </a:cubicBezTo>
                  <a:lnTo>
                    <a:pt x="5384633" y="2750414"/>
                  </a:lnTo>
                  <a:cubicBezTo>
                    <a:pt x="5384633" y="2766255"/>
                    <a:pt x="5371791" y="2779097"/>
                    <a:pt x="5355951" y="2779097"/>
                  </a:cubicBezTo>
                  <a:lnTo>
                    <a:pt x="4922434" y="2779097"/>
                  </a:lnTo>
                  <a:cubicBezTo>
                    <a:pt x="4906596" y="2779097"/>
                    <a:pt x="4893753" y="2766255"/>
                    <a:pt x="4893753" y="2750414"/>
                  </a:cubicBezTo>
                  <a:lnTo>
                    <a:pt x="4893753" y="2635689"/>
                  </a:lnTo>
                  <a:cubicBezTo>
                    <a:pt x="4893753" y="2619849"/>
                    <a:pt x="4906596" y="2607008"/>
                    <a:pt x="4922434" y="2607008"/>
                  </a:cubicBezTo>
                  <a:close/>
                  <a:moveTo>
                    <a:pt x="4749604" y="2607008"/>
                  </a:moveTo>
                  <a:lnTo>
                    <a:pt x="4831873" y="2607008"/>
                  </a:lnTo>
                  <a:cubicBezTo>
                    <a:pt x="4847713" y="2607008"/>
                    <a:pt x="4860554" y="2619849"/>
                    <a:pt x="4860554" y="2635689"/>
                  </a:cubicBezTo>
                  <a:lnTo>
                    <a:pt x="4860554" y="2750414"/>
                  </a:lnTo>
                  <a:cubicBezTo>
                    <a:pt x="4860554" y="2766255"/>
                    <a:pt x="4847713" y="2779097"/>
                    <a:pt x="4831873" y="2779097"/>
                  </a:cubicBezTo>
                  <a:lnTo>
                    <a:pt x="4815966" y="2779097"/>
                  </a:lnTo>
                  <a:close/>
                  <a:moveTo>
                    <a:pt x="7782889" y="2416295"/>
                  </a:moveTo>
                  <a:lnTo>
                    <a:pt x="7950916" y="2416295"/>
                  </a:lnTo>
                  <a:lnTo>
                    <a:pt x="7968356" y="2427964"/>
                  </a:lnTo>
                  <a:cubicBezTo>
                    <a:pt x="8020551" y="2464045"/>
                    <a:pt x="8071128" y="2500299"/>
                    <a:pt x="8119732" y="2536764"/>
                  </a:cubicBezTo>
                  <a:lnTo>
                    <a:pt x="8130712" y="2545425"/>
                  </a:lnTo>
                  <a:lnTo>
                    <a:pt x="8119686" y="2549990"/>
                  </a:lnTo>
                  <a:lnTo>
                    <a:pt x="7782889" y="2549990"/>
                  </a:lnTo>
                  <a:cubicBezTo>
                    <a:pt x="7770582" y="2549990"/>
                    <a:pt x="7760605" y="2540017"/>
                    <a:pt x="7760605" y="2527709"/>
                  </a:cubicBezTo>
                  <a:lnTo>
                    <a:pt x="7760605" y="2438580"/>
                  </a:lnTo>
                  <a:cubicBezTo>
                    <a:pt x="7760605" y="2426273"/>
                    <a:pt x="7770582" y="2416295"/>
                    <a:pt x="7782889" y="2416295"/>
                  </a:cubicBezTo>
                  <a:close/>
                  <a:moveTo>
                    <a:pt x="7375735" y="2416295"/>
                  </a:moveTo>
                  <a:lnTo>
                    <a:pt x="7712532" y="2416295"/>
                  </a:lnTo>
                  <a:cubicBezTo>
                    <a:pt x="7724839" y="2416295"/>
                    <a:pt x="7734816" y="2426273"/>
                    <a:pt x="7734816" y="2438580"/>
                  </a:cubicBezTo>
                  <a:lnTo>
                    <a:pt x="7734816" y="2527709"/>
                  </a:lnTo>
                  <a:cubicBezTo>
                    <a:pt x="7734816" y="2540017"/>
                    <a:pt x="7724839" y="2549990"/>
                    <a:pt x="7712532" y="2549990"/>
                  </a:cubicBezTo>
                  <a:lnTo>
                    <a:pt x="7375735" y="2549990"/>
                  </a:lnTo>
                  <a:cubicBezTo>
                    <a:pt x="7363428" y="2549990"/>
                    <a:pt x="7353452" y="2540017"/>
                    <a:pt x="7353452" y="2527709"/>
                  </a:cubicBezTo>
                  <a:lnTo>
                    <a:pt x="7353452" y="2438580"/>
                  </a:lnTo>
                  <a:cubicBezTo>
                    <a:pt x="7353452" y="2426273"/>
                    <a:pt x="7363428" y="2416295"/>
                    <a:pt x="7375735" y="2416295"/>
                  </a:cubicBezTo>
                  <a:close/>
                  <a:moveTo>
                    <a:pt x="6968581" y="2416295"/>
                  </a:moveTo>
                  <a:lnTo>
                    <a:pt x="7305379" y="2416295"/>
                  </a:lnTo>
                  <a:cubicBezTo>
                    <a:pt x="7317685" y="2416295"/>
                    <a:pt x="7327662" y="2426273"/>
                    <a:pt x="7327662" y="2438580"/>
                  </a:cubicBezTo>
                  <a:lnTo>
                    <a:pt x="7327662" y="2527709"/>
                  </a:lnTo>
                  <a:cubicBezTo>
                    <a:pt x="7327662" y="2540017"/>
                    <a:pt x="7317685" y="2549990"/>
                    <a:pt x="7305379" y="2549990"/>
                  </a:cubicBezTo>
                  <a:lnTo>
                    <a:pt x="6968581" y="2549990"/>
                  </a:lnTo>
                  <a:cubicBezTo>
                    <a:pt x="6956274" y="2549990"/>
                    <a:pt x="6946298" y="2540017"/>
                    <a:pt x="6946298" y="2527709"/>
                  </a:cubicBezTo>
                  <a:lnTo>
                    <a:pt x="6946298" y="2438580"/>
                  </a:lnTo>
                  <a:cubicBezTo>
                    <a:pt x="6946298" y="2426273"/>
                    <a:pt x="6956274" y="2416295"/>
                    <a:pt x="6968581" y="2416295"/>
                  </a:cubicBezTo>
                  <a:close/>
                  <a:moveTo>
                    <a:pt x="6561427" y="2416295"/>
                  </a:moveTo>
                  <a:lnTo>
                    <a:pt x="6898225" y="2416295"/>
                  </a:lnTo>
                  <a:cubicBezTo>
                    <a:pt x="6910532" y="2416295"/>
                    <a:pt x="6920508" y="2426273"/>
                    <a:pt x="6920508" y="2438580"/>
                  </a:cubicBezTo>
                  <a:lnTo>
                    <a:pt x="6920508" y="2527709"/>
                  </a:lnTo>
                  <a:cubicBezTo>
                    <a:pt x="6920508" y="2540017"/>
                    <a:pt x="6910532" y="2549990"/>
                    <a:pt x="6898225" y="2549990"/>
                  </a:cubicBezTo>
                  <a:lnTo>
                    <a:pt x="6561427" y="2549990"/>
                  </a:lnTo>
                  <a:cubicBezTo>
                    <a:pt x="6549120" y="2549990"/>
                    <a:pt x="6539144" y="2540017"/>
                    <a:pt x="6539144" y="2527709"/>
                  </a:cubicBezTo>
                  <a:lnTo>
                    <a:pt x="6539144" y="2438580"/>
                  </a:lnTo>
                  <a:cubicBezTo>
                    <a:pt x="6539144" y="2426273"/>
                    <a:pt x="6549120" y="2416295"/>
                    <a:pt x="6561427" y="2416295"/>
                  </a:cubicBezTo>
                  <a:close/>
                  <a:moveTo>
                    <a:pt x="6154274" y="2416295"/>
                  </a:moveTo>
                  <a:lnTo>
                    <a:pt x="6491071" y="2416295"/>
                  </a:lnTo>
                  <a:cubicBezTo>
                    <a:pt x="6503378" y="2416295"/>
                    <a:pt x="6513354" y="2426273"/>
                    <a:pt x="6513354" y="2438580"/>
                  </a:cubicBezTo>
                  <a:lnTo>
                    <a:pt x="6513354" y="2527709"/>
                  </a:lnTo>
                  <a:cubicBezTo>
                    <a:pt x="6513354" y="2540017"/>
                    <a:pt x="6503378" y="2549990"/>
                    <a:pt x="6491071" y="2549990"/>
                  </a:cubicBezTo>
                  <a:lnTo>
                    <a:pt x="6154274" y="2549990"/>
                  </a:lnTo>
                  <a:cubicBezTo>
                    <a:pt x="6141967" y="2549990"/>
                    <a:pt x="6131990" y="2540017"/>
                    <a:pt x="6131990" y="2527709"/>
                  </a:cubicBezTo>
                  <a:lnTo>
                    <a:pt x="6131990" y="2438580"/>
                  </a:lnTo>
                  <a:cubicBezTo>
                    <a:pt x="6131990" y="2426273"/>
                    <a:pt x="6141967" y="2416295"/>
                    <a:pt x="6154274" y="2416295"/>
                  </a:cubicBezTo>
                  <a:close/>
                  <a:moveTo>
                    <a:pt x="5747124" y="2416295"/>
                  </a:moveTo>
                  <a:lnTo>
                    <a:pt x="6083917" y="2416295"/>
                  </a:lnTo>
                  <a:cubicBezTo>
                    <a:pt x="6096224" y="2416295"/>
                    <a:pt x="6106201" y="2426273"/>
                    <a:pt x="6106201" y="2438580"/>
                  </a:cubicBezTo>
                  <a:lnTo>
                    <a:pt x="6106201" y="2527709"/>
                  </a:lnTo>
                  <a:cubicBezTo>
                    <a:pt x="6106201" y="2540017"/>
                    <a:pt x="6096224" y="2549990"/>
                    <a:pt x="6083917" y="2549990"/>
                  </a:cubicBezTo>
                  <a:lnTo>
                    <a:pt x="5747124" y="2549990"/>
                  </a:lnTo>
                  <a:cubicBezTo>
                    <a:pt x="5734816" y="2549990"/>
                    <a:pt x="5724839" y="2540017"/>
                    <a:pt x="5724839" y="2527709"/>
                  </a:cubicBezTo>
                  <a:lnTo>
                    <a:pt x="5724839" y="2438580"/>
                  </a:lnTo>
                  <a:cubicBezTo>
                    <a:pt x="5724839" y="2426273"/>
                    <a:pt x="5734816" y="2416295"/>
                    <a:pt x="5747124" y="2416295"/>
                  </a:cubicBezTo>
                  <a:close/>
                  <a:moveTo>
                    <a:pt x="5339974" y="2416295"/>
                  </a:moveTo>
                  <a:lnTo>
                    <a:pt x="5676766" y="2416295"/>
                  </a:lnTo>
                  <a:cubicBezTo>
                    <a:pt x="5689074" y="2416295"/>
                    <a:pt x="5699051" y="2426273"/>
                    <a:pt x="5699051" y="2438580"/>
                  </a:cubicBezTo>
                  <a:lnTo>
                    <a:pt x="5699051" y="2527709"/>
                  </a:lnTo>
                  <a:cubicBezTo>
                    <a:pt x="5699051" y="2540017"/>
                    <a:pt x="5689074" y="2549990"/>
                    <a:pt x="5676766" y="2549990"/>
                  </a:cubicBezTo>
                  <a:lnTo>
                    <a:pt x="5339974" y="2549990"/>
                  </a:lnTo>
                  <a:cubicBezTo>
                    <a:pt x="5327666" y="2549990"/>
                    <a:pt x="5317689" y="2540017"/>
                    <a:pt x="5317689" y="2527709"/>
                  </a:cubicBezTo>
                  <a:lnTo>
                    <a:pt x="5317689" y="2438580"/>
                  </a:lnTo>
                  <a:cubicBezTo>
                    <a:pt x="5317689" y="2426273"/>
                    <a:pt x="5327666" y="2416295"/>
                    <a:pt x="5339974" y="2416295"/>
                  </a:cubicBezTo>
                  <a:close/>
                  <a:moveTo>
                    <a:pt x="4932821" y="2416295"/>
                  </a:moveTo>
                  <a:lnTo>
                    <a:pt x="5269618" y="2416295"/>
                  </a:lnTo>
                  <a:cubicBezTo>
                    <a:pt x="5281923" y="2416295"/>
                    <a:pt x="5291900" y="2426273"/>
                    <a:pt x="5291900" y="2438580"/>
                  </a:cubicBezTo>
                  <a:lnTo>
                    <a:pt x="5291900" y="2527709"/>
                  </a:lnTo>
                  <a:cubicBezTo>
                    <a:pt x="5291900" y="2540017"/>
                    <a:pt x="5281923" y="2549990"/>
                    <a:pt x="5269618" y="2549990"/>
                  </a:cubicBezTo>
                  <a:lnTo>
                    <a:pt x="4932821" y="2549990"/>
                  </a:lnTo>
                  <a:cubicBezTo>
                    <a:pt x="4920512" y="2549990"/>
                    <a:pt x="4910535" y="2540017"/>
                    <a:pt x="4910535" y="2527709"/>
                  </a:cubicBezTo>
                  <a:lnTo>
                    <a:pt x="4910535" y="2438580"/>
                  </a:lnTo>
                  <a:cubicBezTo>
                    <a:pt x="4910535" y="2426273"/>
                    <a:pt x="4920512" y="2416295"/>
                    <a:pt x="4932821" y="2416295"/>
                  </a:cubicBezTo>
                  <a:close/>
                  <a:moveTo>
                    <a:pt x="4674700" y="2416295"/>
                  </a:moveTo>
                  <a:lnTo>
                    <a:pt x="4862461" y="2416295"/>
                  </a:lnTo>
                  <a:cubicBezTo>
                    <a:pt x="4874767" y="2416295"/>
                    <a:pt x="4884744" y="2426273"/>
                    <a:pt x="4884744" y="2438580"/>
                  </a:cubicBezTo>
                  <a:lnTo>
                    <a:pt x="4884744" y="2527709"/>
                  </a:lnTo>
                  <a:cubicBezTo>
                    <a:pt x="4884744" y="2540017"/>
                    <a:pt x="4874767" y="2549990"/>
                    <a:pt x="4862461" y="2549990"/>
                  </a:cubicBezTo>
                  <a:lnTo>
                    <a:pt x="4727403" y="2549990"/>
                  </a:lnTo>
                  <a:close/>
                  <a:moveTo>
                    <a:pt x="7618912" y="2243177"/>
                  </a:moveTo>
                  <a:lnTo>
                    <a:pt x="7685868" y="2243177"/>
                  </a:lnTo>
                  <a:lnTo>
                    <a:pt x="7807281" y="2320195"/>
                  </a:lnTo>
                  <a:lnTo>
                    <a:pt x="7872475" y="2363813"/>
                  </a:lnTo>
                  <a:lnTo>
                    <a:pt x="7618912" y="2363813"/>
                  </a:lnTo>
                  <a:cubicBezTo>
                    <a:pt x="7609155" y="2363813"/>
                    <a:pt x="7601245" y="2354810"/>
                    <a:pt x="7601245" y="2343705"/>
                  </a:cubicBezTo>
                  <a:lnTo>
                    <a:pt x="7601245" y="2263284"/>
                  </a:lnTo>
                  <a:cubicBezTo>
                    <a:pt x="7601245" y="2252178"/>
                    <a:pt x="7609155" y="2243177"/>
                    <a:pt x="7618912" y="2243177"/>
                  </a:cubicBezTo>
                  <a:close/>
                  <a:moveTo>
                    <a:pt x="7296106" y="2243177"/>
                  </a:moveTo>
                  <a:lnTo>
                    <a:pt x="7563131" y="2243177"/>
                  </a:lnTo>
                  <a:cubicBezTo>
                    <a:pt x="7572888" y="2243177"/>
                    <a:pt x="7580798" y="2252178"/>
                    <a:pt x="7580798" y="2263284"/>
                  </a:cubicBezTo>
                  <a:lnTo>
                    <a:pt x="7580798" y="2343705"/>
                  </a:lnTo>
                  <a:cubicBezTo>
                    <a:pt x="7580798" y="2354810"/>
                    <a:pt x="7572888" y="2363813"/>
                    <a:pt x="7563131" y="2363813"/>
                  </a:cubicBezTo>
                  <a:lnTo>
                    <a:pt x="7296106" y="2363813"/>
                  </a:lnTo>
                  <a:cubicBezTo>
                    <a:pt x="7286349" y="2363813"/>
                    <a:pt x="7278439" y="2354810"/>
                    <a:pt x="7278439" y="2343705"/>
                  </a:cubicBezTo>
                  <a:lnTo>
                    <a:pt x="7278439" y="2263284"/>
                  </a:lnTo>
                  <a:cubicBezTo>
                    <a:pt x="7278439" y="2252178"/>
                    <a:pt x="7286349" y="2243177"/>
                    <a:pt x="7296106" y="2243177"/>
                  </a:cubicBezTo>
                  <a:close/>
                  <a:moveTo>
                    <a:pt x="6973300" y="2243177"/>
                  </a:moveTo>
                  <a:lnTo>
                    <a:pt x="7240325" y="2243177"/>
                  </a:lnTo>
                  <a:cubicBezTo>
                    <a:pt x="7250082" y="2243177"/>
                    <a:pt x="7257992" y="2252178"/>
                    <a:pt x="7257992" y="2263284"/>
                  </a:cubicBezTo>
                  <a:lnTo>
                    <a:pt x="7257992" y="2343705"/>
                  </a:lnTo>
                  <a:cubicBezTo>
                    <a:pt x="7257992" y="2354810"/>
                    <a:pt x="7250082" y="2363813"/>
                    <a:pt x="7240325" y="2363813"/>
                  </a:cubicBezTo>
                  <a:lnTo>
                    <a:pt x="6973300" y="2363813"/>
                  </a:lnTo>
                  <a:cubicBezTo>
                    <a:pt x="6963542" y="2363813"/>
                    <a:pt x="6955633" y="2354810"/>
                    <a:pt x="6955633" y="2343705"/>
                  </a:cubicBezTo>
                  <a:lnTo>
                    <a:pt x="6955633" y="2263284"/>
                  </a:lnTo>
                  <a:cubicBezTo>
                    <a:pt x="6955633" y="2252178"/>
                    <a:pt x="6963542" y="2243177"/>
                    <a:pt x="6973300" y="2243177"/>
                  </a:cubicBezTo>
                  <a:close/>
                  <a:moveTo>
                    <a:pt x="6650494" y="2243177"/>
                  </a:moveTo>
                  <a:lnTo>
                    <a:pt x="6917519" y="2243177"/>
                  </a:lnTo>
                  <a:cubicBezTo>
                    <a:pt x="6927276" y="2243177"/>
                    <a:pt x="6935186" y="2252178"/>
                    <a:pt x="6935186" y="2263284"/>
                  </a:cubicBezTo>
                  <a:lnTo>
                    <a:pt x="6935186" y="2343705"/>
                  </a:lnTo>
                  <a:cubicBezTo>
                    <a:pt x="6935186" y="2354810"/>
                    <a:pt x="6927276" y="2363813"/>
                    <a:pt x="6917519" y="2363813"/>
                  </a:cubicBezTo>
                  <a:lnTo>
                    <a:pt x="6650494" y="2363813"/>
                  </a:lnTo>
                  <a:cubicBezTo>
                    <a:pt x="6640736" y="2363813"/>
                    <a:pt x="6632827" y="2354810"/>
                    <a:pt x="6632827" y="2343705"/>
                  </a:cubicBezTo>
                  <a:lnTo>
                    <a:pt x="6632827" y="2263284"/>
                  </a:lnTo>
                  <a:cubicBezTo>
                    <a:pt x="6632827" y="2252178"/>
                    <a:pt x="6640736" y="2243177"/>
                    <a:pt x="6650494" y="2243177"/>
                  </a:cubicBezTo>
                  <a:close/>
                  <a:moveTo>
                    <a:pt x="6327688" y="2243177"/>
                  </a:moveTo>
                  <a:lnTo>
                    <a:pt x="6594713" y="2243177"/>
                  </a:lnTo>
                  <a:cubicBezTo>
                    <a:pt x="6604470" y="2243177"/>
                    <a:pt x="6612380" y="2252178"/>
                    <a:pt x="6612380" y="2263284"/>
                  </a:cubicBezTo>
                  <a:lnTo>
                    <a:pt x="6612380" y="2343705"/>
                  </a:lnTo>
                  <a:cubicBezTo>
                    <a:pt x="6612380" y="2354810"/>
                    <a:pt x="6604470" y="2363813"/>
                    <a:pt x="6594713" y="2363813"/>
                  </a:cubicBezTo>
                  <a:lnTo>
                    <a:pt x="6327688" y="2363813"/>
                  </a:lnTo>
                  <a:cubicBezTo>
                    <a:pt x="6317930" y="2363813"/>
                    <a:pt x="6310021" y="2354810"/>
                    <a:pt x="6310021" y="2343705"/>
                  </a:cubicBezTo>
                  <a:lnTo>
                    <a:pt x="6310021" y="2263284"/>
                  </a:lnTo>
                  <a:cubicBezTo>
                    <a:pt x="6310021" y="2252178"/>
                    <a:pt x="6317930" y="2243177"/>
                    <a:pt x="6327688" y="2243177"/>
                  </a:cubicBezTo>
                  <a:close/>
                  <a:moveTo>
                    <a:pt x="6004881" y="2243177"/>
                  </a:moveTo>
                  <a:lnTo>
                    <a:pt x="6271907" y="2243177"/>
                  </a:lnTo>
                  <a:cubicBezTo>
                    <a:pt x="6281664" y="2243177"/>
                    <a:pt x="6289574" y="2252178"/>
                    <a:pt x="6289574" y="2263284"/>
                  </a:cubicBezTo>
                  <a:lnTo>
                    <a:pt x="6289574" y="2343705"/>
                  </a:lnTo>
                  <a:cubicBezTo>
                    <a:pt x="6289574" y="2354810"/>
                    <a:pt x="6281664" y="2363813"/>
                    <a:pt x="6271907" y="2363813"/>
                  </a:cubicBezTo>
                  <a:lnTo>
                    <a:pt x="6004881" y="2363813"/>
                  </a:lnTo>
                  <a:cubicBezTo>
                    <a:pt x="5995124" y="2363813"/>
                    <a:pt x="5987214" y="2354810"/>
                    <a:pt x="5987214" y="2343705"/>
                  </a:cubicBezTo>
                  <a:lnTo>
                    <a:pt x="5987214" y="2263284"/>
                  </a:lnTo>
                  <a:cubicBezTo>
                    <a:pt x="5987214" y="2252178"/>
                    <a:pt x="5995124" y="2243177"/>
                    <a:pt x="6004881" y="2243177"/>
                  </a:cubicBezTo>
                  <a:close/>
                  <a:moveTo>
                    <a:pt x="5682078" y="2243177"/>
                  </a:moveTo>
                  <a:lnTo>
                    <a:pt x="5949101" y="2243177"/>
                  </a:lnTo>
                  <a:cubicBezTo>
                    <a:pt x="5958858" y="2243177"/>
                    <a:pt x="5966767" y="2252178"/>
                    <a:pt x="5966767" y="2263284"/>
                  </a:cubicBezTo>
                  <a:lnTo>
                    <a:pt x="5966767" y="2343705"/>
                  </a:lnTo>
                  <a:cubicBezTo>
                    <a:pt x="5966767" y="2354810"/>
                    <a:pt x="5958858" y="2363813"/>
                    <a:pt x="5949101" y="2363813"/>
                  </a:cubicBezTo>
                  <a:lnTo>
                    <a:pt x="5682078" y="2363813"/>
                  </a:lnTo>
                  <a:cubicBezTo>
                    <a:pt x="5672322" y="2363813"/>
                    <a:pt x="5664412" y="2354810"/>
                    <a:pt x="5664412" y="2343705"/>
                  </a:cubicBezTo>
                  <a:lnTo>
                    <a:pt x="5664412" y="2263284"/>
                  </a:lnTo>
                  <a:cubicBezTo>
                    <a:pt x="5664412" y="2252178"/>
                    <a:pt x="5672322" y="2243177"/>
                    <a:pt x="5682078" y="2243177"/>
                  </a:cubicBezTo>
                  <a:close/>
                  <a:moveTo>
                    <a:pt x="5359275" y="2243177"/>
                  </a:moveTo>
                  <a:lnTo>
                    <a:pt x="5626298" y="2243177"/>
                  </a:lnTo>
                  <a:cubicBezTo>
                    <a:pt x="5636056" y="2243177"/>
                    <a:pt x="5643966" y="2252178"/>
                    <a:pt x="5643966" y="2263284"/>
                  </a:cubicBezTo>
                  <a:lnTo>
                    <a:pt x="5643966" y="2343705"/>
                  </a:lnTo>
                  <a:cubicBezTo>
                    <a:pt x="5643966" y="2354810"/>
                    <a:pt x="5636056" y="2363813"/>
                    <a:pt x="5626298" y="2363813"/>
                  </a:cubicBezTo>
                  <a:lnTo>
                    <a:pt x="5359275" y="2363813"/>
                  </a:lnTo>
                  <a:cubicBezTo>
                    <a:pt x="5349519" y="2363813"/>
                    <a:pt x="5341609" y="2354810"/>
                    <a:pt x="5341609" y="2343705"/>
                  </a:cubicBezTo>
                  <a:lnTo>
                    <a:pt x="5341609" y="2263284"/>
                  </a:lnTo>
                  <a:cubicBezTo>
                    <a:pt x="5341609" y="2252178"/>
                    <a:pt x="5349519" y="2243177"/>
                    <a:pt x="5359275" y="2243177"/>
                  </a:cubicBezTo>
                  <a:close/>
                  <a:moveTo>
                    <a:pt x="5036472" y="2243177"/>
                  </a:moveTo>
                  <a:lnTo>
                    <a:pt x="5303495" y="2243177"/>
                  </a:lnTo>
                  <a:cubicBezTo>
                    <a:pt x="5313253" y="2243177"/>
                    <a:pt x="5321163" y="2252178"/>
                    <a:pt x="5321163" y="2263284"/>
                  </a:cubicBezTo>
                  <a:lnTo>
                    <a:pt x="5321163" y="2343705"/>
                  </a:lnTo>
                  <a:cubicBezTo>
                    <a:pt x="5321163" y="2354810"/>
                    <a:pt x="5313253" y="2363813"/>
                    <a:pt x="5303495" y="2363813"/>
                  </a:cubicBezTo>
                  <a:lnTo>
                    <a:pt x="5036472" y="2363813"/>
                  </a:lnTo>
                  <a:cubicBezTo>
                    <a:pt x="5026712" y="2363813"/>
                    <a:pt x="5018806" y="2354810"/>
                    <a:pt x="5018806" y="2343705"/>
                  </a:cubicBezTo>
                  <a:lnTo>
                    <a:pt x="5018806" y="2263284"/>
                  </a:lnTo>
                  <a:cubicBezTo>
                    <a:pt x="5018806" y="2252178"/>
                    <a:pt x="5026712" y="2243177"/>
                    <a:pt x="5036472" y="2243177"/>
                  </a:cubicBezTo>
                  <a:close/>
                  <a:moveTo>
                    <a:pt x="4713665" y="2243177"/>
                  </a:moveTo>
                  <a:lnTo>
                    <a:pt x="4980689" y="2243177"/>
                  </a:lnTo>
                  <a:cubicBezTo>
                    <a:pt x="4990450" y="2243177"/>
                    <a:pt x="4998357" y="2252178"/>
                    <a:pt x="4998357" y="2263284"/>
                  </a:cubicBezTo>
                  <a:lnTo>
                    <a:pt x="4998357" y="2343705"/>
                  </a:lnTo>
                  <a:cubicBezTo>
                    <a:pt x="4998357" y="2354810"/>
                    <a:pt x="4990450" y="2363813"/>
                    <a:pt x="4980689" y="2363813"/>
                  </a:cubicBezTo>
                  <a:lnTo>
                    <a:pt x="4713665" y="2363813"/>
                  </a:lnTo>
                  <a:cubicBezTo>
                    <a:pt x="4703906" y="2363813"/>
                    <a:pt x="4695996" y="2354810"/>
                    <a:pt x="4695996" y="2343705"/>
                  </a:cubicBezTo>
                  <a:lnTo>
                    <a:pt x="4695996" y="2263284"/>
                  </a:lnTo>
                  <a:cubicBezTo>
                    <a:pt x="4695996" y="2252178"/>
                    <a:pt x="4703906" y="2243177"/>
                    <a:pt x="4713665" y="2243177"/>
                  </a:cubicBezTo>
                  <a:close/>
                  <a:moveTo>
                    <a:pt x="4609465" y="2243177"/>
                  </a:moveTo>
                  <a:lnTo>
                    <a:pt x="4657880" y="2243177"/>
                  </a:lnTo>
                  <a:cubicBezTo>
                    <a:pt x="4667640" y="2243177"/>
                    <a:pt x="4675546" y="2252178"/>
                    <a:pt x="4675546" y="2263284"/>
                  </a:cubicBezTo>
                  <a:lnTo>
                    <a:pt x="4675546" y="2343705"/>
                  </a:lnTo>
                  <a:cubicBezTo>
                    <a:pt x="4675546" y="2354810"/>
                    <a:pt x="4667640" y="2363813"/>
                    <a:pt x="4657880" y="2363813"/>
                  </a:cubicBezTo>
                  <a:lnTo>
                    <a:pt x="4654012" y="2363813"/>
                  </a:lnTo>
                  <a:lnTo>
                    <a:pt x="4632323" y="2308794"/>
                  </a:lnTo>
                  <a:close/>
                  <a:moveTo>
                    <a:pt x="7460374" y="2105410"/>
                  </a:moveTo>
                  <a:lnTo>
                    <a:pt x="7607351" y="2194296"/>
                  </a:lnTo>
                  <a:lnTo>
                    <a:pt x="7474341" y="2194296"/>
                  </a:lnTo>
                  <a:cubicBezTo>
                    <a:pt x="7466012" y="2194296"/>
                    <a:pt x="7459259" y="2186610"/>
                    <a:pt x="7459259" y="2177130"/>
                  </a:cubicBezTo>
                  <a:lnTo>
                    <a:pt x="7459259" y="2108472"/>
                  </a:lnTo>
                  <a:close/>
                  <a:moveTo>
                    <a:pt x="7198754" y="2091308"/>
                  </a:moveTo>
                  <a:lnTo>
                    <a:pt x="7426720" y="2091308"/>
                  </a:lnTo>
                  <a:cubicBezTo>
                    <a:pt x="7435050" y="2091308"/>
                    <a:pt x="7441803" y="2098993"/>
                    <a:pt x="7441803" y="2108472"/>
                  </a:cubicBezTo>
                  <a:lnTo>
                    <a:pt x="7441803" y="2177130"/>
                  </a:lnTo>
                  <a:cubicBezTo>
                    <a:pt x="7441803" y="2186610"/>
                    <a:pt x="7435050" y="2194296"/>
                    <a:pt x="7426720" y="2194296"/>
                  </a:cubicBezTo>
                  <a:lnTo>
                    <a:pt x="7198754" y="2194296"/>
                  </a:lnTo>
                  <a:cubicBezTo>
                    <a:pt x="7190424" y="2194296"/>
                    <a:pt x="7183671" y="2186610"/>
                    <a:pt x="7183671" y="2177130"/>
                  </a:cubicBezTo>
                  <a:lnTo>
                    <a:pt x="7183671" y="2108472"/>
                  </a:lnTo>
                  <a:cubicBezTo>
                    <a:pt x="7183671" y="2098993"/>
                    <a:pt x="7190424" y="2091308"/>
                    <a:pt x="7198754" y="2091308"/>
                  </a:cubicBezTo>
                  <a:close/>
                  <a:moveTo>
                    <a:pt x="6919071" y="2091308"/>
                  </a:moveTo>
                  <a:lnTo>
                    <a:pt x="7147037" y="2091308"/>
                  </a:lnTo>
                  <a:cubicBezTo>
                    <a:pt x="7155367" y="2091308"/>
                    <a:pt x="7162120" y="2098993"/>
                    <a:pt x="7162120" y="2108472"/>
                  </a:cubicBezTo>
                  <a:lnTo>
                    <a:pt x="7162120" y="2177130"/>
                  </a:lnTo>
                  <a:cubicBezTo>
                    <a:pt x="7162120" y="2186610"/>
                    <a:pt x="7155367" y="2194296"/>
                    <a:pt x="7147037" y="2194296"/>
                  </a:cubicBezTo>
                  <a:lnTo>
                    <a:pt x="6919071" y="2194296"/>
                  </a:lnTo>
                  <a:cubicBezTo>
                    <a:pt x="6910742" y="2194296"/>
                    <a:pt x="6903989" y="2186610"/>
                    <a:pt x="6903989" y="2177130"/>
                  </a:cubicBezTo>
                  <a:lnTo>
                    <a:pt x="6903989" y="2108472"/>
                  </a:lnTo>
                  <a:cubicBezTo>
                    <a:pt x="6903989" y="2098993"/>
                    <a:pt x="6910742" y="2091308"/>
                    <a:pt x="6919071" y="2091308"/>
                  </a:cubicBezTo>
                  <a:close/>
                  <a:moveTo>
                    <a:pt x="6643484" y="2091308"/>
                  </a:moveTo>
                  <a:lnTo>
                    <a:pt x="6871450" y="2091308"/>
                  </a:lnTo>
                  <a:cubicBezTo>
                    <a:pt x="6879781" y="2091308"/>
                    <a:pt x="6886533" y="2098993"/>
                    <a:pt x="6886533" y="2108472"/>
                  </a:cubicBezTo>
                  <a:lnTo>
                    <a:pt x="6886533" y="2177130"/>
                  </a:lnTo>
                  <a:cubicBezTo>
                    <a:pt x="6886533" y="2186610"/>
                    <a:pt x="6879781" y="2194296"/>
                    <a:pt x="6871450" y="2194296"/>
                  </a:cubicBezTo>
                  <a:lnTo>
                    <a:pt x="6643484" y="2194296"/>
                  </a:lnTo>
                  <a:cubicBezTo>
                    <a:pt x="6635154" y="2194296"/>
                    <a:pt x="6628401" y="2186610"/>
                    <a:pt x="6628401" y="2177130"/>
                  </a:cubicBezTo>
                  <a:lnTo>
                    <a:pt x="6628401" y="2108472"/>
                  </a:lnTo>
                  <a:cubicBezTo>
                    <a:pt x="6628401" y="2098993"/>
                    <a:pt x="6635154" y="2091308"/>
                    <a:pt x="6643484" y="2091308"/>
                  </a:cubicBezTo>
                  <a:close/>
                  <a:moveTo>
                    <a:pt x="6367897" y="2091308"/>
                  </a:moveTo>
                  <a:lnTo>
                    <a:pt x="6595863" y="2091308"/>
                  </a:lnTo>
                  <a:cubicBezTo>
                    <a:pt x="6604192" y="2091308"/>
                    <a:pt x="6610945" y="2098993"/>
                    <a:pt x="6610945" y="2108472"/>
                  </a:cubicBezTo>
                  <a:lnTo>
                    <a:pt x="6610945" y="2177130"/>
                  </a:lnTo>
                  <a:cubicBezTo>
                    <a:pt x="6610945" y="2186610"/>
                    <a:pt x="6604192" y="2194296"/>
                    <a:pt x="6595863" y="2194296"/>
                  </a:cubicBezTo>
                  <a:lnTo>
                    <a:pt x="6367897" y="2194296"/>
                  </a:lnTo>
                  <a:cubicBezTo>
                    <a:pt x="6359566" y="2194296"/>
                    <a:pt x="6352814" y="2186610"/>
                    <a:pt x="6352814" y="2177130"/>
                  </a:cubicBezTo>
                  <a:lnTo>
                    <a:pt x="6352814" y="2108472"/>
                  </a:lnTo>
                  <a:cubicBezTo>
                    <a:pt x="6352814" y="2098993"/>
                    <a:pt x="6359566" y="2091308"/>
                    <a:pt x="6367897" y="2091308"/>
                  </a:cubicBezTo>
                  <a:close/>
                  <a:moveTo>
                    <a:pt x="6092310" y="2091308"/>
                  </a:moveTo>
                  <a:lnTo>
                    <a:pt x="6320275" y="2091308"/>
                  </a:lnTo>
                  <a:cubicBezTo>
                    <a:pt x="6328605" y="2091308"/>
                    <a:pt x="6335358" y="2098993"/>
                    <a:pt x="6335358" y="2108472"/>
                  </a:cubicBezTo>
                  <a:lnTo>
                    <a:pt x="6335358" y="2177130"/>
                  </a:lnTo>
                  <a:cubicBezTo>
                    <a:pt x="6335358" y="2186610"/>
                    <a:pt x="6328605" y="2194296"/>
                    <a:pt x="6320275" y="2194296"/>
                  </a:cubicBezTo>
                  <a:lnTo>
                    <a:pt x="6092310" y="2194296"/>
                  </a:lnTo>
                  <a:cubicBezTo>
                    <a:pt x="6083979" y="2194296"/>
                    <a:pt x="6077227" y="2186610"/>
                    <a:pt x="6077227" y="2177130"/>
                  </a:cubicBezTo>
                  <a:lnTo>
                    <a:pt x="6077227" y="2108472"/>
                  </a:lnTo>
                  <a:cubicBezTo>
                    <a:pt x="6077227" y="2098993"/>
                    <a:pt x="6083979" y="2091308"/>
                    <a:pt x="6092310" y="2091308"/>
                  </a:cubicBezTo>
                  <a:close/>
                  <a:moveTo>
                    <a:pt x="5816722" y="2091308"/>
                  </a:moveTo>
                  <a:lnTo>
                    <a:pt x="6044688" y="2091308"/>
                  </a:lnTo>
                  <a:cubicBezTo>
                    <a:pt x="6053018" y="2091308"/>
                    <a:pt x="6059771" y="2098993"/>
                    <a:pt x="6059771" y="2108472"/>
                  </a:cubicBezTo>
                  <a:lnTo>
                    <a:pt x="6059771" y="2177130"/>
                  </a:lnTo>
                  <a:cubicBezTo>
                    <a:pt x="6059771" y="2186610"/>
                    <a:pt x="6053018" y="2194296"/>
                    <a:pt x="6044688" y="2194296"/>
                  </a:cubicBezTo>
                  <a:lnTo>
                    <a:pt x="5816722" y="2194296"/>
                  </a:lnTo>
                  <a:cubicBezTo>
                    <a:pt x="5808395" y="2194296"/>
                    <a:pt x="5801643" y="2186610"/>
                    <a:pt x="5801643" y="2177130"/>
                  </a:cubicBezTo>
                  <a:lnTo>
                    <a:pt x="5801643" y="2108472"/>
                  </a:lnTo>
                  <a:cubicBezTo>
                    <a:pt x="5801643" y="2098993"/>
                    <a:pt x="5808395" y="2091308"/>
                    <a:pt x="5816722" y="2091308"/>
                  </a:cubicBezTo>
                  <a:close/>
                  <a:moveTo>
                    <a:pt x="5541140" y="2091308"/>
                  </a:moveTo>
                  <a:lnTo>
                    <a:pt x="5769104" y="2091308"/>
                  </a:lnTo>
                  <a:cubicBezTo>
                    <a:pt x="5777433" y="2091308"/>
                    <a:pt x="5784186" y="2098993"/>
                    <a:pt x="5784186" y="2108472"/>
                  </a:cubicBezTo>
                  <a:lnTo>
                    <a:pt x="5784186" y="2177130"/>
                  </a:lnTo>
                  <a:cubicBezTo>
                    <a:pt x="5784186" y="2186610"/>
                    <a:pt x="5777433" y="2194296"/>
                    <a:pt x="5769104" y="2194296"/>
                  </a:cubicBezTo>
                  <a:lnTo>
                    <a:pt x="5541140" y="2194296"/>
                  </a:lnTo>
                  <a:cubicBezTo>
                    <a:pt x="5532809" y="2194296"/>
                    <a:pt x="5526058" y="2186610"/>
                    <a:pt x="5526058" y="2177130"/>
                  </a:cubicBezTo>
                  <a:lnTo>
                    <a:pt x="5526058" y="2108472"/>
                  </a:lnTo>
                  <a:cubicBezTo>
                    <a:pt x="5526058" y="2098993"/>
                    <a:pt x="5532809" y="2091308"/>
                    <a:pt x="5541140" y="2091308"/>
                  </a:cubicBezTo>
                  <a:close/>
                  <a:moveTo>
                    <a:pt x="5265556" y="2091308"/>
                  </a:moveTo>
                  <a:lnTo>
                    <a:pt x="5493519" y="2091308"/>
                  </a:lnTo>
                  <a:cubicBezTo>
                    <a:pt x="5501849" y="2091308"/>
                    <a:pt x="5508601" y="2098993"/>
                    <a:pt x="5508601" y="2108472"/>
                  </a:cubicBezTo>
                  <a:lnTo>
                    <a:pt x="5508601" y="2177130"/>
                  </a:lnTo>
                  <a:cubicBezTo>
                    <a:pt x="5508601" y="2186610"/>
                    <a:pt x="5501849" y="2194296"/>
                    <a:pt x="5493519" y="2194296"/>
                  </a:cubicBezTo>
                  <a:lnTo>
                    <a:pt x="5265556" y="2194296"/>
                  </a:lnTo>
                  <a:cubicBezTo>
                    <a:pt x="5257224" y="2194296"/>
                    <a:pt x="5250472" y="2186610"/>
                    <a:pt x="5250472" y="2177130"/>
                  </a:cubicBezTo>
                  <a:lnTo>
                    <a:pt x="5250472" y="2108472"/>
                  </a:lnTo>
                  <a:cubicBezTo>
                    <a:pt x="5250472" y="2098993"/>
                    <a:pt x="5257224" y="2091308"/>
                    <a:pt x="5265556" y="2091308"/>
                  </a:cubicBezTo>
                  <a:close/>
                  <a:moveTo>
                    <a:pt x="4989971" y="2091308"/>
                  </a:moveTo>
                  <a:lnTo>
                    <a:pt x="5217934" y="2091308"/>
                  </a:lnTo>
                  <a:cubicBezTo>
                    <a:pt x="5226263" y="2091308"/>
                    <a:pt x="5233017" y="2098993"/>
                    <a:pt x="5233017" y="2108472"/>
                  </a:cubicBezTo>
                  <a:lnTo>
                    <a:pt x="5233017" y="2177130"/>
                  </a:lnTo>
                  <a:cubicBezTo>
                    <a:pt x="5233017" y="2186610"/>
                    <a:pt x="5226263" y="2194296"/>
                    <a:pt x="5217934" y="2194296"/>
                  </a:cubicBezTo>
                  <a:lnTo>
                    <a:pt x="4989971" y="2194296"/>
                  </a:lnTo>
                  <a:cubicBezTo>
                    <a:pt x="4981639" y="2194296"/>
                    <a:pt x="4974887" y="2186610"/>
                    <a:pt x="4974887" y="2177130"/>
                  </a:cubicBezTo>
                  <a:lnTo>
                    <a:pt x="4974887" y="2108472"/>
                  </a:lnTo>
                  <a:cubicBezTo>
                    <a:pt x="4974887" y="2098993"/>
                    <a:pt x="4981639" y="2091308"/>
                    <a:pt x="4989971" y="2091308"/>
                  </a:cubicBezTo>
                  <a:close/>
                  <a:moveTo>
                    <a:pt x="4714379" y="2091308"/>
                  </a:moveTo>
                  <a:lnTo>
                    <a:pt x="4942348" y="2091308"/>
                  </a:lnTo>
                  <a:cubicBezTo>
                    <a:pt x="4950678" y="2091308"/>
                    <a:pt x="4957432" y="2098993"/>
                    <a:pt x="4957432" y="2108472"/>
                  </a:cubicBezTo>
                  <a:lnTo>
                    <a:pt x="4957432" y="2177130"/>
                  </a:lnTo>
                  <a:cubicBezTo>
                    <a:pt x="4957432" y="2186610"/>
                    <a:pt x="4950678" y="2194296"/>
                    <a:pt x="4942348" y="2194296"/>
                  </a:cubicBezTo>
                  <a:lnTo>
                    <a:pt x="4714379" y="2194296"/>
                  </a:lnTo>
                  <a:cubicBezTo>
                    <a:pt x="4706046" y="2194296"/>
                    <a:pt x="4699296" y="2186610"/>
                    <a:pt x="4699296" y="2177130"/>
                  </a:cubicBezTo>
                  <a:lnTo>
                    <a:pt x="4699296" y="2108472"/>
                  </a:lnTo>
                  <a:cubicBezTo>
                    <a:pt x="4699296" y="2098993"/>
                    <a:pt x="4706046" y="2091308"/>
                    <a:pt x="4714379" y="2091308"/>
                  </a:cubicBezTo>
                  <a:close/>
                  <a:moveTo>
                    <a:pt x="4556559" y="2091308"/>
                  </a:moveTo>
                  <a:lnTo>
                    <a:pt x="4666757" y="2091308"/>
                  </a:lnTo>
                  <a:cubicBezTo>
                    <a:pt x="4675088" y="2091308"/>
                    <a:pt x="4681841" y="2098993"/>
                    <a:pt x="4681841" y="2108472"/>
                  </a:cubicBezTo>
                  <a:lnTo>
                    <a:pt x="4681841" y="2177130"/>
                  </a:lnTo>
                  <a:cubicBezTo>
                    <a:pt x="4681841" y="2186610"/>
                    <a:pt x="4675088" y="2194296"/>
                    <a:pt x="4666757" y="2194296"/>
                  </a:cubicBezTo>
                  <a:lnTo>
                    <a:pt x="4592436" y="2194296"/>
                  </a:lnTo>
                  <a:close/>
                  <a:moveTo>
                    <a:pt x="7273606" y="1992581"/>
                  </a:moveTo>
                  <a:lnTo>
                    <a:pt x="7287290" y="2000737"/>
                  </a:lnTo>
                  <a:lnTo>
                    <a:pt x="7378713" y="2056025"/>
                  </a:lnTo>
                  <a:lnTo>
                    <a:pt x="7287177" y="2056025"/>
                  </a:lnTo>
                  <a:cubicBezTo>
                    <a:pt x="7279682" y="2056025"/>
                    <a:pt x="7273606" y="2049111"/>
                    <a:pt x="7273606" y="2040582"/>
                  </a:cubicBezTo>
                  <a:close/>
                  <a:moveTo>
                    <a:pt x="4517752" y="1965533"/>
                  </a:moveTo>
                  <a:lnTo>
                    <a:pt x="4522745" y="1967887"/>
                  </a:lnTo>
                  <a:cubicBezTo>
                    <a:pt x="4525201" y="1970682"/>
                    <a:pt x="4526721" y="1974543"/>
                    <a:pt x="4526721" y="1978807"/>
                  </a:cubicBezTo>
                  <a:lnTo>
                    <a:pt x="4526721" y="1997467"/>
                  </a:lnTo>
                  <a:close/>
                  <a:moveTo>
                    <a:pt x="7039222" y="1963363"/>
                  </a:moveTo>
                  <a:lnTo>
                    <a:pt x="7224587" y="1963363"/>
                  </a:lnTo>
                  <a:lnTo>
                    <a:pt x="7257901" y="1983220"/>
                  </a:lnTo>
                  <a:lnTo>
                    <a:pt x="7257901" y="2040582"/>
                  </a:lnTo>
                  <a:cubicBezTo>
                    <a:pt x="7257901" y="2049111"/>
                    <a:pt x="7251825" y="2056025"/>
                    <a:pt x="7244330" y="2056025"/>
                  </a:cubicBezTo>
                  <a:lnTo>
                    <a:pt x="7039222" y="2056025"/>
                  </a:lnTo>
                  <a:cubicBezTo>
                    <a:pt x="7031727" y="2056025"/>
                    <a:pt x="7025651" y="2049111"/>
                    <a:pt x="7025651" y="2040582"/>
                  </a:cubicBezTo>
                  <a:lnTo>
                    <a:pt x="7025651" y="1978807"/>
                  </a:lnTo>
                  <a:cubicBezTo>
                    <a:pt x="7025651" y="1970278"/>
                    <a:pt x="7031727" y="1963363"/>
                    <a:pt x="7039222" y="1963363"/>
                  </a:cubicBezTo>
                  <a:close/>
                  <a:moveTo>
                    <a:pt x="6787582" y="1963363"/>
                  </a:moveTo>
                  <a:lnTo>
                    <a:pt x="6992690" y="1963363"/>
                  </a:lnTo>
                  <a:cubicBezTo>
                    <a:pt x="7000185" y="1963363"/>
                    <a:pt x="7006261" y="1970278"/>
                    <a:pt x="7006261" y="1978807"/>
                  </a:cubicBezTo>
                  <a:lnTo>
                    <a:pt x="7006261" y="2040582"/>
                  </a:lnTo>
                  <a:cubicBezTo>
                    <a:pt x="7006261" y="2049111"/>
                    <a:pt x="7000185" y="2056025"/>
                    <a:pt x="6992690" y="2056025"/>
                  </a:cubicBezTo>
                  <a:lnTo>
                    <a:pt x="6787582" y="2056025"/>
                  </a:lnTo>
                  <a:cubicBezTo>
                    <a:pt x="6780088" y="2056025"/>
                    <a:pt x="6774012" y="2049111"/>
                    <a:pt x="6774012" y="2040582"/>
                  </a:cubicBezTo>
                  <a:lnTo>
                    <a:pt x="6774012" y="1978807"/>
                  </a:lnTo>
                  <a:cubicBezTo>
                    <a:pt x="6774012" y="1970278"/>
                    <a:pt x="6780088" y="1963363"/>
                    <a:pt x="6787582" y="1963363"/>
                  </a:cubicBezTo>
                  <a:close/>
                  <a:moveTo>
                    <a:pt x="6539627" y="1963363"/>
                  </a:moveTo>
                  <a:lnTo>
                    <a:pt x="6744735" y="1963363"/>
                  </a:lnTo>
                  <a:cubicBezTo>
                    <a:pt x="6752231" y="1963363"/>
                    <a:pt x="6758306" y="1970278"/>
                    <a:pt x="6758306" y="1978807"/>
                  </a:cubicBezTo>
                  <a:lnTo>
                    <a:pt x="6758306" y="2040582"/>
                  </a:lnTo>
                  <a:cubicBezTo>
                    <a:pt x="6758306" y="2049111"/>
                    <a:pt x="6752231" y="2056025"/>
                    <a:pt x="6744735" y="2056025"/>
                  </a:cubicBezTo>
                  <a:lnTo>
                    <a:pt x="6539627" y="2056025"/>
                  </a:lnTo>
                  <a:cubicBezTo>
                    <a:pt x="6532133" y="2056025"/>
                    <a:pt x="6526057" y="2049111"/>
                    <a:pt x="6526057" y="2040582"/>
                  </a:cubicBezTo>
                  <a:lnTo>
                    <a:pt x="6526057" y="1978807"/>
                  </a:lnTo>
                  <a:cubicBezTo>
                    <a:pt x="6526057" y="1970278"/>
                    <a:pt x="6532133" y="1963363"/>
                    <a:pt x="6539627" y="1963363"/>
                  </a:cubicBezTo>
                  <a:close/>
                  <a:moveTo>
                    <a:pt x="6291672" y="1963363"/>
                  </a:moveTo>
                  <a:lnTo>
                    <a:pt x="6496780" y="1963363"/>
                  </a:lnTo>
                  <a:cubicBezTo>
                    <a:pt x="6504275" y="1963363"/>
                    <a:pt x="6510351" y="1970278"/>
                    <a:pt x="6510351" y="1978807"/>
                  </a:cubicBezTo>
                  <a:lnTo>
                    <a:pt x="6510351" y="2040582"/>
                  </a:lnTo>
                  <a:cubicBezTo>
                    <a:pt x="6510351" y="2049111"/>
                    <a:pt x="6504275" y="2056025"/>
                    <a:pt x="6496780" y="2056025"/>
                  </a:cubicBezTo>
                  <a:lnTo>
                    <a:pt x="6291672" y="2056025"/>
                  </a:lnTo>
                  <a:cubicBezTo>
                    <a:pt x="6284177" y="2056025"/>
                    <a:pt x="6278102" y="2049111"/>
                    <a:pt x="6278102" y="2040582"/>
                  </a:cubicBezTo>
                  <a:lnTo>
                    <a:pt x="6278102" y="1978807"/>
                  </a:lnTo>
                  <a:cubicBezTo>
                    <a:pt x="6278102" y="1970278"/>
                    <a:pt x="6284177" y="1963363"/>
                    <a:pt x="6291672" y="1963363"/>
                  </a:cubicBezTo>
                  <a:close/>
                  <a:moveTo>
                    <a:pt x="6043717" y="1963363"/>
                  </a:moveTo>
                  <a:lnTo>
                    <a:pt x="6248826" y="1963363"/>
                  </a:lnTo>
                  <a:cubicBezTo>
                    <a:pt x="6256320" y="1963363"/>
                    <a:pt x="6262396" y="1970278"/>
                    <a:pt x="6262396" y="1978807"/>
                  </a:cubicBezTo>
                  <a:lnTo>
                    <a:pt x="6262396" y="2040582"/>
                  </a:lnTo>
                  <a:cubicBezTo>
                    <a:pt x="6262396" y="2049111"/>
                    <a:pt x="6256320" y="2056025"/>
                    <a:pt x="6248826" y="2056025"/>
                  </a:cubicBezTo>
                  <a:lnTo>
                    <a:pt x="6043717" y="2056025"/>
                  </a:lnTo>
                  <a:cubicBezTo>
                    <a:pt x="6036222" y="2056025"/>
                    <a:pt x="6030147" y="2049111"/>
                    <a:pt x="6030147" y="2040582"/>
                  </a:cubicBezTo>
                  <a:lnTo>
                    <a:pt x="6030147" y="1978807"/>
                  </a:lnTo>
                  <a:cubicBezTo>
                    <a:pt x="6030147" y="1970278"/>
                    <a:pt x="6036222" y="1963363"/>
                    <a:pt x="6043717" y="1963363"/>
                  </a:cubicBezTo>
                  <a:close/>
                  <a:moveTo>
                    <a:pt x="5795764" y="1963363"/>
                  </a:moveTo>
                  <a:lnTo>
                    <a:pt x="6000871" y="1963363"/>
                  </a:lnTo>
                  <a:cubicBezTo>
                    <a:pt x="6008365" y="1963363"/>
                    <a:pt x="6014441" y="1970278"/>
                    <a:pt x="6014441" y="1978807"/>
                  </a:cubicBezTo>
                  <a:lnTo>
                    <a:pt x="6014441" y="2040582"/>
                  </a:lnTo>
                  <a:cubicBezTo>
                    <a:pt x="6014441" y="2049111"/>
                    <a:pt x="6008365" y="2056025"/>
                    <a:pt x="6000871" y="2056025"/>
                  </a:cubicBezTo>
                  <a:lnTo>
                    <a:pt x="5795764" y="2056025"/>
                  </a:lnTo>
                  <a:cubicBezTo>
                    <a:pt x="5788270" y="2056025"/>
                    <a:pt x="5782193" y="2049111"/>
                    <a:pt x="5782193" y="2040582"/>
                  </a:cubicBezTo>
                  <a:lnTo>
                    <a:pt x="5782193" y="1978807"/>
                  </a:lnTo>
                  <a:cubicBezTo>
                    <a:pt x="5782193" y="1970278"/>
                    <a:pt x="5788270" y="1963363"/>
                    <a:pt x="5795764" y="1963363"/>
                  </a:cubicBezTo>
                  <a:close/>
                  <a:moveTo>
                    <a:pt x="5547811" y="1963363"/>
                  </a:moveTo>
                  <a:lnTo>
                    <a:pt x="5752918" y="1963363"/>
                  </a:lnTo>
                  <a:cubicBezTo>
                    <a:pt x="5760412" y="1963363"/>
                    <a:pt x="5766489" y="1970278"/>
                    <a:pt x="5766489" y="1978807"/>
                  </a:cubicBezTo>
                  <a:lnTo>
                    <a:pt x="5766489" y="2040582"/>
                  </a:lnTo>
                  <a:cubicBezTo>
                    <a:pt x="5766489" y="2049111"/>
                    <a:pt x="5760412" y="2056025"/>
                    <a:pt x="5752918" y="2056025"/>
                  </a:cubicBezTo>
                  <a:lnTo>
                    <a:pt x="5547811" y="2056025"/>
                  </a:lnTo>
                  <a:cubicBezTo>
                    <a:pt x="5540317" y="2056025"/>
                    <a:pt x="5534240" y="2049111"/>
                    <a:pt x="5534240" y="2040582"/>
                  </a:cubicBezTo>
                  <a:lnTo>
                    <a:pt x="5534240" y="1978807"/>
                  </a:lnTo>
                  <a:cubicBezTo>
                    <a:pt x="5534240" y="1970278"/>
                    <a:pt x="5540317" y="1963363"/>
                    <a:pt x="5547811" y="1963363"/>
                  </a:cubicBezTo>
                  <a:close/>
                  <a:moveTo>
                    <a:pt x="5299859" y="1963363"/>
                  </a:moveTo>
                  <a:lnTo>
                    <a:pt x="5504965" y="1963363"/>
                  </a:lnTo>
                  <a:cubicBezTo>
                    <a:pt x="5512459" y="1963363"/>
                    <a:pt x="5518536" y="1970278"/>
                    <a:pt x="5518536" y="1978807"/>
                  </a:cubicBezTo>
                  <a:lnTo>
                    <a:pt x="5518536" y="2040582"/>
                  </a:lnTo>
                  <a:cubicBezTo>
                    <a:pt x="5518536" y="2049111"/>
                    <a:pt x="5512459" y="2056025"/>
                    <a:pt x="5504965" y="2056025"/>
                  </a:cubicBezTo>
                  <a:lnTo>
                    <a:pt x="5299859" y="2056025"/>
                  </a:lnTo>
                  <a:cubicBezTo>
                    <a:pt x="5292364" y="2056025"/>
                    <a:pt x="5286289" y="2049111"/>
                    <a:pt x="5286289" y="2040582"/>
                  </a:cubicBezTo>
                  <a:lnTo>
                    <a:pt x="5286289" y="1978807"/>
                  </a:lnTo>
                  <a:cubicBezTo>
                    <a:pt x="5286289" y="1970278"/>
                    <a:pt x="5292364" y="1963363"/>
                    <a:pt x="5299859" y="1963363"/>
                  </a:cubicBezTo>
                  <a:close/>
                  <a:moveTo>
                    <a:pt x="5051905" y="1963363"/>
                  </a:moveTo>
                  <a:lnTo>
                    <a:pt x="5257012" y="1963363"/>
                  </a:lnTo>
                  <a:cubicBezTo>
                    <a:pt x="5264506" y="1963363"/>
                    <a:pt x="5270583" y="1970278"/>
                    <a:pt x="5270583" y="1978807"/>
                  </a:cubicBezTo>
                  <a:lnTo>
                    <a:pt x="5270583" y="2040582"/>
                  </a:lnTo>
                  <a:cubicBezTo>
                    <a:pt x="5270583" y="2049111"/>
                    <a:pt x="5264506" y="2056025"/>
                    <a:pt x="5257012" y="2056025"/>
                  </a:cubicBezTo>
                  <a:lnTo>
                    <a:pt x="5051905" y="2056025"/>
                  </a:lnTo>
                  <a:cubicBezTo>
                    <a:pt x="5044408" y="2056025"/>
                    <a:pt x="5038334" y="2049111"/>
                    <a:pt x="5038334" y="2040582"/>
                  </a:cubicBezTo>
                  <a:lnTo>
                    <a:pt x="5038334" y="1978807"/>
                  </a:lnTo>
                  <a:cubicBezTo>
                    <a:pt x="5038334" y="1970278"/>
                    <a:pt x="5044408" y="1963363"/>
                    <a:pt x="5051905" y="1963363"/>
                  </a:cubicBezTo>
                  <a:close/>
                  <a:moveTo>
                    <a:pt x="4803949" y="1963363"/>
                  </a:moveTo>
                  <a:lnTo>
                    <a:pt x="5009058" y="1963363"/>
                  </a:lnTo>
                  <a:cubicBezTo>
                    <a:pt x="5016552" y="1963363"/>
                    <a:pt x="5022627" y="1970278"/>
                    <a:pt x="5022627" y="1978807"/>
                  </a:cubicBezTo>
                  <a:lnTo>
                    <a:pt x="5022627" y="2040582"/>
                  </a:lnTo>
                  <a:cubicBezTo>
                    <a:pt x="5022627" y="2049111"/>
                    <a:pt x="5016552" y="2056025"/>
                    <a:pt x="5009058" y="2056025"/>
                  </a:cubicBezTo>
                  <a:lnTo>
                    <a:pt x="4803949" y="2056025"/>
                  </a:lnTo>
                  <a:cubicBezTo>
                    <a:pt x="4796456" y="2056025"/>
                    <a:pt x="4790377" y="2049111"/>
                    <a:pt x="4790377" y="2040582"/>
                  </a:cubicBezTo>
                  <a:lnTo>
                    <a:pt x="4790377" y="1978807"/>
                  </a:lnTo>
                  <a:cubicBezTo>
                    <a:pt x="4790377" y="1970278"/>
                    <a:pt x="4796456" y="1963363"/>
                    <a:pt x="4803949" y="1963363"/>
                  </a:cubicBezTo>
                  <a:close/>
                  <a:moveTo>
                    <a:pt x="4555993" y="1963363"/>
                  </a:moveTo>
                  <a:lnTo>
                    <a:pt x="4761105" y="1963363"/>
                  </a:lnTo>
                  <a:cubicBezTo>
                    <a:pt x="4768597" y="1963363"/>
                    <a:pt x="4774671" y="1970278"/>
                    <a:pt x="4774671" y="1978807"/>
                  </a:cubicBezTo>
                  <a:lnTo>
                    <a:pt x="4774671" y="2040582"/>
                  </a:lnTo>
                  <a:cubicBezTo>
                    <a:pt x="4774671" y="2049111"/>
                    <a:pt x="4768597" y="2056025"/>
                    <a:pt x="4761105" y="2056025"/>
                  </a:cubicBezTo>
                  <a:lnTo>
                    <a:pt x="4555993" y="2056025"/>
                  </a:lnTo>
                  <a:cubicBezTo>
                    <a:pt x="4548500" y="2056025"/>
                    <a:pt x="4542423" y="2049111"/>
                    <a:pt x="4542423" y="2040582"/>
                  </a:cubicBezTo>
                  <a:lnTo>
                    <a:pt x="4542423" y="1978807"/>
                  </a:lnTo>
                  <a:cubicBezTo>
                    <a:pt x="4542423" y="1970278"/>
                    <a:pt x="4548500" y="1963363"/>
                    <a:pt x="4555993" y="1963363"/>
                  </a:cubicBezTo>
                  <a:close/>
                  <a:moveTo>
                    <a:pt x="7033662" y="1849564"/>
                  </a:moveTo>
                  <a:lnTo>
                    <a:pt x="7168384" y="1929864"/>
                  </a:lnTo>
                  <a:lnTo>
                    <a:pt x="7033825" y="1929864"/>
                  </a:lnTo>
                  <a:cubicBezTo>
                    <a:pt x="7027324" y="1929864"/>
                    <a:pt x="7022054" y="1923866"/>
                    <a:pt x="7022054" y="1916467"/>
                  </a:cubicBezTo>
                  <a:lnTo>
                    <a:pt x="7022054" y="1862883"/>
                  </a:lnTo>
                  <a:cubicBezTo>
                    <a:pt x="7022054" y="1859184"/>
                    <a:pt x="7023372" y="1855835"/>
                    <a:pt x="7025502" y="1853411"/>
                  </a:cubicBezTo>
                  <a:close/>
                  <a:moveTo>
                    <a:pt x="6818744" y="1849487"/>
                  </a:moveTo>
                  <a:lnTo>
                    <a:pt x="6996659" y="1849487"/>
                  </a:lnTo>
                  <a:cubicBezTo>
                    <a:pt x="7003161" y="1849487"/>
                    <a:pt x="7008430" y="1855485"/>
                    <a:pt x="7008430" y="1862883"/>
                  </a:cubicBezTo>
                  <a:lnTo>
                    <a:pt x="7008430" y="1916467"/>
                  </a:lnTo>
                  <a:cubicBezTo>
                    <a:pt x="7008430" y="1923866"/>
                    <a:pt x="7003161" y="1929864"/>
                    <a:pt x="6996659" y="1929864"/>
                  </a:cubicBezTo>
                  <a:lnTo>
                    <a:pt x="6818744" y="1929864"/>
                  </a:lnTo>
                  <a:cubicBezTo>
                    <a:pt x="6812243" y="1929864"/>
                    <a:pt x="6806973" y="1923866"/>
                    <a:pt x="6806973" y="1916467"/>
                  </a:cubicBezTo>
                  <a:lnTo>
                    <a:pt x="6806973" y="1862883"/>
                  </a:lnTo>
                  <a:cubicBezTo>
                    <a:pt x="6806973" y="1855485"/>
                    <a:pt x="6812243" y="1849487"/>
                    <a:pt x="6818744" y="1849487"/>
                  </a:cubicBezTo>
                  <a:close/>
                  <a:moveTo>
                    <a:pt x="6603663" y="1849487"/>
                  </a:moveTo>
                  <a:lnTo>
                    <a:pt x="6781578" y="1849487"/>
                  </a:lnTo>
                  <a:cubicBezTo>
                    <a:pt x="6788079" y="1849487"/>
                    <a:pt x="6793349" y="1855485"/>
                    <a:pt x="6793349" y="1862883"/>
                  </a:cubicBezTo>
                  <a:lnTo>
                    <a:pt x="6793349" y="1916467"/>
                  </a:lnTo>
                  <a:cubicBezTo>
                    <a:pt x="6793349" y="1923866"/>
                    <a:pt x="6788079" y="1929864"/>
                    <a:pt x="6781578" y="1929864"/>
                  </a:cubicBezTo>
                  <a:lnTo>
                    <a:pt x="6603663" y="1929864"/>
                  </a:lnTo>
                  <a:cubicBezTo>
                    <a:pt x="6597162" y="1929864"/>
                    <a:pt x="6591891" y="1923866"/>
                    <a:pt x="6591891" y="1916467"/>
                  </a:cubicBezTo>
                  <a:lnTo>
                    <a:pt x="6591891" y="1862883"/>
                  </a:lnTo>
                  <a:cubicBezTo>
                    <a:pt x="6591891" y="1855485"/>
                    <a:pt x="6597162" y="1849487"/>
                    <a:pt x="6603663" y="1849487"/>
                  </a:cubicBezTo>
                  <a:close/>
                  <a:moveTo>
                    <a:pt x="6385385" y="1849487"/>
                  </a:moveTo>
                  <a:lnTo>
                    <a:pt x="6563300" y="1849487"/>
                  </a:lnTo>
                  <a:cubicBezTo>
                    <a:pt x="6569801" y="1849487"/>
                    <a:pt x="6575072" y="1855485"/>
                    <a:pt x="6575072" y="1862883"/>
                  </a:cubicBezTo>
                  <a:lnTo>
                    <a:pt x="6575072" y="1916467"/>
                  </a:lnTo>
                  <a:cubicBezTo>
                    <a:pt x="6575072" y="1923866"/>
                    <a:pt x="6569801" y="1929864"/>
                    <a:pt x="6563300" y="1929864"/>
                  </a:cubicBezTo>
                  <a:lnTo>
                    <a:pt x="6385385" y="1929864"/>
                  </a:lnTo>
                  <a:cubicBezTo>
                    <a:pt x="6378884" y="1929864"/>
                    <a:pt x="6373614" y="1923866"/>
                    <a:pt x="6373614" y="1916467"/>
                  </a:cubicBezTo>
                  <a:lnTo>
                    <a:pt x="6373614" y="1862883"/>
                  </a:lnTo>
                  <a:cubicBezTo>
                    <a:pt x="6373614" y="1855485"/>
                    <a:pt x="6378884" y="1849487"/>
                    <a:pt x="6385385" y="1849487"/>
                  </a:cubicBezTo>
                  <a:close/>
                  <a:moveTo>
                    <a:pt x="6170304" y="1849487"/>
                  </a:moveTo>
                  <a:lnTo>
                    <a:pt x="6348219" y="1849487"/>
                  </a:lnTo>
                  <a:cubicBezTo>
                    <a:pt x="6354721" y="1849487"/>
                    <a:pt x="6359991" y="1855485"/>
                    <a:pt x="6359991" y="1862883"/>
                  </a:cubicBezTo>
                  <a:lnTo>
                    <a:pt x="6359991" y="1916467"/>
                  </a:lnTo>
                  <a:cubicBezTo>
                    <a:pt x="6359991" y="1923866"/>
                    <a:pt x="6354721" y="1929864"/>
                    <a:pt x="6348219" y="1929864"/>
                  </a:cubicBezTo>
                  <a:lnTo>
                    <a:pt x="6170304" y="1929864"/>
                  </a:lnTo>
                  <a:cubicBezTo>
                    <a:pt x="6163803" y="1929864"/>
                    <a:pt x="6158533" y="1923866"/>
                    <a:pt x="6158533" y="1916467"/>
                  </a:cubicBezTo>
                  <a:lnTo>
                    <a:pt x="6158533" y="1862883"/>
                  </a:lnTo>
                  <a:cubicBezTo>
                    <a:pt x="6158533" y="1855485"/>
                    <a:pt x="6163803" y="1849487"/>
                    <a:pt x="6170304" y="1849487"/>
                  </a:cubicBezTo>
                  <a:close/>
                  <a:moveTo>
                    <a:pt x="5955223" y="1849487"/>
                  </a:moveTo>
                  <a:lnTo>
                    <a:pt x="6133138" y="1849487"/>
                  </a:lnTo>
                  <a:cubicBezTo>
                    <a:pt x="6139639" y="1849487"/>
                    <a:pt x="6144910" y="1855485"/>
                    <a:pt x="6144910" y="1862883"/>
                  </a:cubicBezTo>
                  <a:lnTo>
                    <a:pt x="6144910" y="1916467"/>
                  </a:lnTo>
                  <a:cubicBezTo>
                    <a:pt x="6144910" y="1923866"/>
                    <a:pt x="6139639" y="1929864"/>
                    <a:pt x="6133138" y="1929864"/>
                  </a:cubicBezTo>
                  <a:lnTo>
                    <a:pt x="5955223" y="1929864"/>
                  </a:lnTo>
                  <a:cubicBezTo>
                    <a:pt x="5948722" y="1929864"/>
                    <a:pt x="5943452" y="1923866"/>
                    <a:pt x="5943452" y="1916467"/>
                  </a:cubicBezTo>
                  <a:lnTo>
                    <a:pt x="5943452" y="1862883"/>
                  </a:lnTo>
                  <a:cubicBezTo>
                    <a:pt x="5943452" y="1855485"/>
                    <a:pt x="5948722" y="1849487"/>
                    <a:pt x="5955223" y="1849487"/>
                  </a:cubicBezTo>
                  <a:close/>
                  <a:moveTo>
                    <a:pt x="5740145" y="1849487"/>
                  </a:moveTo>
                  <a:lnTo>
                    <a:pt x="5918057" y="1849487"/>
                  </a:lnTo>
                  <a:cubicBezTo>
                    <a:pt x="5924558" y="1849487"/>
                    <a:pt x="5929828" y="1855485"/>
                    <a:pt x="5929828" y="1862883"/>
                  </a:cubicBezTo>
                  <a:lnTo>
                    <a:pt x="5929828" y="1916467"/>
                  </a:lnTo>
                  <a:cubicBezTo>
                    <a:pt x="5929828" y="1923866"/>
                    <a:pt x="5924558" y="1929864"/>
                    <a:pt x="5918057" y="1929864"/>
                  </a:cubicBezTo>
                  <a:lnTo>
                    <a:pt x="5740145" y="1929864"/>
                  </a:lnTo>
                  <a:cubicBezTo>
                    <a:pt x="5733642" y="1929864"/>
                    <a:pt x="5728373" y="1923866"/>
                    <a:pt x="5728373" y="1916467"/>
                  </a:cubicBezTo>
                  <a:lnTo>
                    <a:pt x="5728373" y="1862883"/>
                  </a:lnTo>
                  <a:cubicBezTo>
                    <a:pt x="5728373" y="1855485"/>
                    <a:pt x="5733642" y="1849487"/>
                    <a:pt x="5740145" y="1849487"/>
                  </a:cubicBezTo>
                  <a:close/>
                  <a:moveTo>
                    <a:pt x="5525066" y="1849487"/>
                  </a:moveTo>
                  <a:lnTo>
                    <a:pt x="5702979" y="1849487"/>
                  </a:lnTo>
                  <a:cubicBezTo>
                    <a:pt x="5709480" y="1849487"/>
                    <a:pt x="5714750" y="1855485"/>
                    <a:pt x="5714750" y="1862883"/>
                  </a:cubicBezTo>
                  <a:lnTo>
                    <a:pt x="5714750" y="1916467"/>
                  </a:lnTo>
                  <a:cubicBezTo>
                    <a:pt x="5714750" y="1923866"/>
                    <a:pt x="5709480" y="1929864"/>
                    <a:pt x="5702979" y="1929864"/>
                  </a:cubicBezTo>
                  <a:lnTo>
                    <a:pt x="5525066" y="1929864"/>
                  </a:lnTo>
                  <a:cubicBezTo>
                    <a:pt x="5518564" y="1929864"/>
                    <a:pt x="5513294" y="1923866"/>
                    <a:pt x="5513294" y="1916467"/>
                  </a:cubicBezTo>
                  <a:lnTo>
                    <a:pt x="5513294" y="1862883"/>
                  </a:lnTo>
                  <a:cubicBezTo>
                    <a:pt x="5513294" y="1855485"/>
                    <a:pt x="5518564" y="1849487"/>
                    <a:pt x="5525066" y="1849487"/>
                  </a:cubicBezTo>
                  <a:close/>
                  <a:moveTo>
                    <a:pt x="5309985" y="1849487"/>
                  </a:moveTo>
                  <a:lnTo>
                    <a:pt x="5487899" y="1849487"/>
                  </a:lnTo>
                  <a:cubicBezTo>
                    <a:pt x="5494399" y="1849487"/>
                    <a:pt x="5499670" y="1855485"/>
                    <a:pt x="5499670" y="1862883"/>
                  </a:cubicBezTo>
                  <a:lnTo>
                    <a:pt x="5499670" y="1916467"/>
                  </a:lnTo>
                  <a:cubicBezTo>
                    <a:pt x="5499670" y="1923866"/>
                    <a:pt x="5494399" y="1929864"/>
                    <a:pt x="5487899" y="1929864"/>
                  </a:cubicBezTo>
                  <a:lnTo>
                    <a:pt x="5309985" y="1929864"/>
                  </a:lnTo>
                  <a:cubicBezTo>
                    <a:pt x="5303484" y="1929864"/>
                    <a:pt x="5298216" y="1923866"/>
                    <a:pt x="5298216" y="1916467"/>
                  </a:cubicBezTo>
                  <a:lnTo>
                    <a:pt x="5298216" y="1862883"/>
                  </a:lnTo>
                  <a:cubicBezTo>
                    <a:pt x="5298216" y="1855485"/>
                    <a:pt x="5303484" y="1849487"/>
                    <a:pt x="5309985" y="1849487"/>
                  </a:cubicBezTo>
                  <a:close/>
                  <a:moveTo>
                    <a:pt x="5094907" y="1849487"/>
                  </a:moveTo>
                  <a:lnTo>
                    <a:pt x="5272820" y="1849487"/>
                  </a:lnTo>
                  <a:cubicBezTo>
                    <a:pt x="5279321" y="1849487"/>
                    <a:pt x="5284592" y="1855485"/>
                    <a:pt x="5284592" y="1862883"/>
                  </a:cubicBezTo>
                  <a:lnTo>
                    <a:pt x="5284592" y="1916467"/>
                  </a:lnTo>
                  <a:cubicBezTo>
                    <a:pt x="5284592" y="1923866"/>
                    <a:pt x="5279321" y="1929864"/>
                    <a:pt x="5272820" y="1929864"/>
                  </a:cubicBezTo>
                  <a:lnTo>
                    <a:pt x="5094907" y="1929864"/>
                  </a:lnTo>
                  <a:cubicBezTo>
                    <a:pt x="5088404" y="1929864"/>
                    <a:pt x="5083135" y="1923866"/>
                    <a:pt x="5083135" y="1916467"/>
                  </a:cubicBezTo>
                  <a:lnTo>
                    <a:pt x="5083135" y="1862883"/>
                  </a:lnTo>
                  <a:cubicBezTo>
                    <a:pt x="5083135" y="1855485"/>
                    <a:pt x="5088404" y="1849487"/>
                    <a:pt x="5094907" y="1849487"/>
                  </a:cubicBezTo>
                  <a:close/>
                  <a:moveTo>
                    <a:pt x="4879826" y="1849487"/>
                  </a:moveTo>
                  <a:lnTo>
                    <a:pt x="5057741" y="1849487"/>
                  </a:lnTo>
                  <a:cubicBezTo>
                    <a:pt x="5064238" y="1849487"/>
                    <a:pt x="5069511" y="1855485"/>
                    <a:pt x="5069511" y="1862883"/>
                  </a:cubicBezTo>
                  <a:lnTo>
                    <a:pt x="5069511" y="1916467"/>
                  </a:lnTo>
                  <a:cubicBezTo>
                    <a:pt x="5069511" y="1923866"/>
                    <a:pt x="5064238" y="1929864"/>
                    <a:pt x="5057741" y="1929864"/>
                  </a:cubicBezTo>
                  <a:lnTo>
                    <a:pt x="4879826" y="1929864"/>
                  </a:lnTo>
                  <a:cubicBezTo>
                    <a:pt x="4873323" y="1929864"/>
                    <a:pt x="4868053" y="1923866"/>
                    <a:pt x="4868053" y="1916467"/>
                  </a:cubicBezTo>
                  <a:lnTo>
                    <a:pt x="4868053" y="1862883"/>
                  </a:lnTo>
                  <a:cubicBezTo>
                    <a:pt x="4868053" y="1855485"/>
                    <a:pt x="4873323" y="1849487"/>
                    <a:pt x="4879826" y="1849487"/>
                  </a:cubicBezTo>
                  <a:close/>
                  <a:moveTo>
                    <a:pt x="4664740" y="1849487"/>
                  </a:moveTo>
                  <a:lnTo>
                    <a:pt x="4842656" y="1849487"/>
                  </a:lnTo>
                  <a:cubicBezTo>
                    <a:pt x="4849157" y="1849487"/>
                    <a:pt x="4854427" y="1855485"/>
                    <a:pt x="4854427" y="1862883"/>
                  </a:cubicBezTo>
                  <a:lnTo>
                    <a:pt x="4854427" y="1916467"/>
                  </a:lnTo>
                  <a:cubicBezTo>
                    <a:pt x="4854427" y="1923866"/>
                    <a:pt x="4849157" y="1929864"/>
                    <a:pt x="4842656" y="1929864"/>
                  </a:cubicBezTo>
                  <a:lnTo>
                    <a:pt x="4664740" y="1929864"/>
                  </a:lnTo>
                  <a:cubicBezTo>
                    <a:pt x="4658239" y="1929864"/>
                    <a:pt x="4652970" y="1923866"/>
                    <a:pt x="4652970" y="1916467"/>
                  </a:cubicBezTo>
                  <a:lnTo>
                    <a:pt x="4652970" y="1862883"/>
                  </a:lnTo>
                  <a:cubicBezTo>
                    <a:pt x="4652970" y="1855485"/>
                    <a:pt x="4658239" y="1849487"/>
                    <a:pt x="4664740" y="1849487"/>
                  </a:cubicBezTo>
                  <a:close/>
                  <a:moveTo>
                    <a:pt x="4488592" y="1849487"/>
                  </a:moveTo>
                  <a:lnTo>
                    <a:pt x="4627576" y="1849487"/>
                  </a:lnTo>
                  <a:cubicBezTo>
                    <a:pt x="4634077" y="1849487"/>
                    <a:pt x="4639347" y="1855485"/>
                    <a:pt x="4639347" y="1862883"/>
                  </a:cubicBezTo>
                  <a:lnTo>
                    <a:pt x="4639347" y="1916467"/>
                  </a:lnTo>
                  <a:cubicBezTo>
                    <a:pt x="4639347" y="1923866"/>
                    <a:pt x="4634077" y="1929864"/>
                    <a:pt x="4627576" y="1929864"/>
                  </a:cubicBezTo>
                  <a:lnTo>
                    <a:pt x="4507734" y="1929864"/>
                  </a:lnTo>
                  <a:lnTo>
                    <a:pt x="4500557" y="1904308"/>
                  </a:lnTo>
                  <a:close/>
                  <a:moveTo>
                    <a:pt x="6938285" y="1792716"/>
                  </a:moveTo>
                  <a:lnTo>
                    <a:pt x="6997367" y="1827931"/>
                  </a:lnTo>
                  <a:lnTo>
                    <a:pt x="6950056" y="1827931"/>
                  </a:lnTo>
                  <a:cubicBezTo>
                    <a:pt x="6943555" y="1827931"/>
                    <a:pt x="6938285" y="1821934"/>
                    <a:pt x="6938285" y="1814534"/>
                  </a:cubicBezTo>
                  <a:close/>
                  <a:moveTo>
                    <a:pt x="6734975" y="1747553"/>
                  </a:moveTo>
                  <a:lnTo>
                    <a:pt x="6865427" y="1747553"/>
                  </a:lnTo>
                  <a:lnTo>
                    <a:pt x="6924661" y="1784418"/>
                  </a:lnTo>
                  <a:lnTo>
                    <a:pt x="6924661" y="1814534"/>
                  </a:lnTo>
                  <a:cubicBezTo>
                    <a:pt x="6924661" y="1821934"/>
                    <a:pt x="6919392" y="1827931"/>
                    <a:pt x="6912890" y="1827931"/>
                  </a:cubicBezTo>
                  <a:lnTo>
                    <a:pt x="6734975" y="1827931"/>
                  </a:lnTo>
                  <a:cubicBezTo>
                    <a:pt x="6728474" y="1827931"/>
                    <a:pt x="6723204" y="1821934"/>
                    <a:pt x="6723204" y="1814534"/>
                  </a:cubicBezTo>
                  <a:lnTo>
                    <a:pt x="6723204" y="1760949"/>
                  </a:lnTo>
                  <a:cubicBezTo>
                    <a:pt x="6723204" y="1753552"/>
                    <a:pt x="6728474" y="1747553"/>
                    <a:pt x="6734975" y="1747553"/>
                  </a:cubicBezTo>
                  <a:close/>
                  <a:moveTo>
                    <a:pt x="6519894" y="1747553"/>
                  </a:moveTo>
                  <a:lnTo>
                    <a:pt x="6697809" y="1747553"/>
                  </a:lnTo>
                  <a:cubicBezTo>
                    <a:pt x="6704310" y="1747553"/>
                    <a:pt x="6709580" y="1753552"/>
                    <a:pt x="6709580" y="1760949"/>
                  </a:cubicBezTo>
                  <a:lnTo>
                    <a:pt x="6709580" y="1814534"/>
                  </a:lnTo>
                  <a:cubicBezTo>
                    <a:pt x="6709580" y="1821934"/>
                    <a:pt x="6704310" y="1827931"/>
                    <a:pt x="6697809" y="1827931"/>
                  </a:cubicBezTo>
                  <a:lnTo>
                    <a:pt x="6519894" y="1827931"/>
                  </a:lnTo>
                  <a:cubicBezTo>
                    <a:pt x="6513393" y="1827931"/>
                    <a:pt x="6508122" y="1821934"/>
                    <a:pt x="6508122" y="1814534"/>
                  </a:cubicBezTo>
                  <a:lnTo>
                    <a:pt x="6508122" y="1760949"/>
                  </a:lnTo>
                  <a:cubicBezTo>
                    <a:pt x="6508122" y="1753552"/>
                    <a:pt x="6513393" y="1747553"/>
                    <a:pt x="6519894" y="1747553"/>
                  </a:cubicBezTo>
                  <a:close/>
                  <a:moveTo>
                    <a:pt x="6301616" y="1747553"/>
                  </a:moveTo>
                  <a:lnTo>
                    <a:pt x="6479531" y="1747553"/>
                  </a:lnTo>
                  <a:cubicBezTo>
                    <a:pt x="6486032" y="1747553"/>
                    <a:pt x="6491303" y="1753552"/>
                    <a:pt x="6491303" y="1760949"/>
                  </a:cubicBezTo>
                  <a:lnTo>
                    <a:pt x="6491303" y="1814534"/>
                  </a:lnTo>
                  <a:cubicBezTo>
                    <a:pt x="6491303" y="1821934"/>
                    <a:pt x="6486032" y="1827931"/>
                    <a:pt x="6479531" y="1827931"/>
                  </a:cubicBezTo>
                  <a:lnTo>
                    <a:pt x="6301616" y="1827931"/>
                  </a:lnTo>
                  <a:cubicBezTo>
                    <a:pt x="6295115" y="1827931"/>
                    <a:pt x="6289845" y="1821934"/>
                    <a:pt x="6289845" y="1814534"/>
                  </a:cubicBezTo>
                  <a:lnTo>
                    <a:pt x="6289845" y="1760949"/>
                  </a:lnTo>
                  <a:cubicBezTo>
                    <a:pt x="6289845" y="1753552"/>
                    <a:pt x="6295115" y="1747553"/>
                    <a:pt x="6301616" y="1747553"/>
                  </a:cubicBezTo>
                  <a:close/>
                  <a:moveTo>
                    <a:pt x="6086535" y="1747553"/>
                  </a:moveTo>
                  <a:lnTo>
                    <a:pt x="6264450" y="1747553"/>
                  </a:lnTo>
                  <a:cubicBezTo>
                    <a:pt x="6270952" y="1747553"/>
                    <a:pt x="6276222" y="1753552"/>
                    <a:pt x="6276222" y="1760949"/>
                  </a:cubicBezTo>
                  <a:lnTo>
                    <a:pt x="6276222" y="1814534"/>
                  </a:lnTo>
                  <a:cubicBezTo>
                    <a:pt x="6276222" y="1821934"/>
                    <a:pt x="6270952" y="1827931"/>
                    <a:pt x="6264450" y="1827931"/>
                  </a:cubicBezTo>
                  <a:lnTo>
                    <a:pt x="6086535" y="1827931"/>
                  </a:lnTo>
                  <a:cubicBezTo>
                    <a:pt x="6080034" y="1827931"/>
                    <a:pt x="6074764" y="1821934"/>
                    <a:pt x="6074764" y="1814534"/>
                  </a:cubicBezTo>
                  <a:lnTo>
                    <a:pt x="6074764" y="1760949"/>
                  </a:lnTo>
                  <a:cubicBezTo>
                    <a:pt x="6074764" y="1753552"/>
                    <a:pt x="6080034" y="1747553"/>
                    <a:pt x="6086535" y="1747553"/>
                  </a:cubicBezTo>
                  <a:close/>
                  <a:moveTo>
                    <a:pt x="5871454" y="1747553"/>
                  </a:moveTo>
                  <a:lnTo>
                    <a:pt x="6049369" y="1747553"/>
                  </a:lnTo>
                  <a:cubicBezTo>
                    <a:pt x="6055870" y="1747553"/>
                    <a:pt x="6061141" y="1753552"/>
                    <a:pt x="6061141" y="1760949"/>
                  </a:cubicBezTo>
                  <a:lnTo>
                    <a:pt x="6061141" y="1814534"/>
                  </a:lnTo>
                  <a:cubicBezTo>
                    <a:pt x="6061141" y="1821934"/>
                    <a:pt x="6055870" y="1827931"/>
                    <a:pt x="6049369" y="1827931"/>
                  </a:cubicBezTo>
                  <a:lnTo>
                    <a:pt x="5871454" y="1827931"/>
                  </a:lnTo>
                  <a:cubicBezTo>
                    <a:pt x="5864953" y="1827931"/>
                    <a:pt x="5859683" y="1821934"/>
                    <a:pt x="5859683" y="1814534"/>
                  </a:cubicBezTo>
                  <a:lnTo>
                    <a:pt x="5859683" y="1760949"/>
                  </a:lnTo>
                  <a:cubicBezTo>
                    <a:pt x="5859683" y="1753552"/>
                    <a:pt x="5864953" y="1747553"/>
                    <a:pt x="5871454" y="1747553"/>
                  </a:cubicBezTo>
                  <a:close/>
                  <a:moveTo>
                    <a:pt x="5656379" y="1747553"/>
                  </a:moveTo>
                  <a:lnTo>
                    <a:pt x="5834288" y="1747553"/>
                  </a:lnTo>
                  <a:cubicBezTo>
                    <a:pt x="5840789" y="1747553"/>
                    <a:pt x="5846060" y="1753552"/>
                    <a:pt x="5846060" y="1760949"/>
                  </a:cubicBezTo>
                  <a:lnTo>
                    <a:pt x="5846060" y="1814534"/>
                  </a:lnTo>
                  <a:cubicBezTo>
                    <a:pt x="5846060" y="1821934"/>
                    <a:pt x="5840789" y="1827931"/>
                    <a:pt x="5834288" y="1827931"/>
                  </a:cubicBezTo>
                  <a:lnTo>
                    <a:pt x="5656379" y="1827931"/>
                  </a:lnTo>
                  <a:cubicBezTo>
                    <a:pt x="5649878" y="1827931"/>
                    <a:pt x="5644607" y="1821934"/>
                    <a:pt x="5644607" y="1814534"/>
                  </a:cubicBezTo>
                  <a:lnTo>
                    <a:pt x="5644607" y="1760949"/>
                  </a:lnTo>
                  <a:cubicBezTo>
                    <a:pt x="5644607" y="1753552"/>
                    <a:pt x="5649878" y="1747553"/>
                    <a:pt x="5656379" y="1747553"/>
                  </a:cubicBezTo>
                  <a:close/>
                  <a:moveTo>
                    <a:pt x="5441302" y="1747553"/>
                  </a:moveTo>
                  <a:lnTo>
                    <a:pt x="5619213" y="1747553"/>
                  </a:lnTo>
                  <a:cubicBezTo>
                    <a:pt x="5625714" y="1747553"/>
                    <a:pt x="5630983" y="1753552"/>
                    <a:pt x="5630983" y="1760949"/>
                  </a:cubicBezTo>
                  <a:lnTo>
                    <a:pt x="5630983" y="1814534"/>
                  </a:lnTo>
                  <a:cubicBezTo>
                    <a:pt x="5630983" y="1821934"/>
                    <a:pt x="5625714" y="1827931"/>
                    <a:pt x="5619213" y="1827931"/>
                  </a:cubicBezTo>
                  <a:lnTo>
                    <a:pt x="5441302" y="1827931"/>
                  </a:lnTo>
                  <a:cubicBezTo>
                    <a:pt x="5434798" y="1827931"/>
                    <a:pt x="5429528" y="1821934"/>
                    <a:pt x="5429528" y="1814534"/>
                  </a:cubicBezTo>
                  <a:lnTo>
                    <a:pt x="5429528" y="1760949"/>
                  </a:lnTo>
                  <a:cubicBezTo>
                    <a:pt x="5429528" y="1753552"/>
                    <a:pt x="5434798" y="1747553"/>
                    <a:pt x="5441302" y="1747553"/>
                  </a:cubicBezTo>
                  <a:close/>
                  <a:moveTo>
                    <a:pt x="5226221" y="1747553"/>
                  </a:moveTo>
                  <a:lnTo>
                    <a:pt x="5404134" y="1747553"/>
                  </a:lnTo>
                  <a:cubicBezTo>
                    <a:pt x="5410635" y="1747553"/>
                    <a:pt x="5415906" y="1753552"/>
                    <a:pt x="5415906" y="1760949"/>
                  </a:cubicBezTo>
                  <a:lnTo>
                    <a:pt x="5415906" y="1814534"/>
                  </a:lnTo>
                  <a:cubicBezTo>
                    <a:pt x="5415906" y="1821934"/>
                    <a:pt x="5410635" y="1827931"/>
                    <a:pt x="5404134" y="1827931"/>
                  </a:cubicBezTo>
                  <a:lnTo>
                    <a:pt x="5226221" y="1827931"/>
                  </a:lnTo>
                  <a:cubicBezTo>
                    <a:pt x="5219720" y="1827931"/>
                    <a:pt x="5214450" y="1821934"/>
                    <a:pt x="5214450" y="1814534"/>
                  </a:cubicBezTo>
                  <a:lnTo>
                    <a:pt x="5214450" y="1760949"/>
                  </a:lnTo>
                  <a:cubicBezTo>
                    <a:pt x="5214450" y="1753552"/>
                    <a:pt x="5219720" y="1747553"/>
                    <a:pt x="5226221" y="1747553"/>
                  </a:cubicBezTo>
                  <a:close/>
                  <a:moveTo>
                    <a:pt x="5011144" y="1747553"/>
                  </a:moveTo>
                  <a:lnTo>
                    <a:pt x="5189055" y="1747553"/>
                  </a:lnTo>
                  <a:cubicBezTo>
                    <a:pt x="5195556" y="1747553"/>
                    <a:pt x="5200826" y="1753552"/>
                    <a:pt x="5200826" y="1760949"/>
                  </a:cubicBezTo>
                  <a:lnTo>
                    <a:pt x="5200826" y="1814534"/>
                  </a:lnTo>
                  <a:cubicBezTo>
                    <a:pt x="5200826" y="1821934"/>
                    <a:pt x="5195556" y="1827931"/>
                    <a:pt x="5189055" y="1827931"/>
                  </a:cubicBezTo>
                  <a:lnTo>
                    <a:pt x="5011144" y="1827931"/>
                  </a:lnTo>
                  <a:cubicBezTo>
                    <a:pt x="5004638" y="1827931"/>
                    <a:pt x="4999372" y="1821934"/>
                    <a:pt x="4999372" y="1814534"/>
                  </a:cubicBezTo>
                  <a:lnTo>
                    <a:pt x="4999372" y="1760949"/>
                  </a:lnTo>
                  <a:cubicBezTo>
                    <a:pt x="4999372" y="1753552"/>
                    <a:pt x="5004638" y="1747553"/>
                    <a:pt x="5011144" y="1747553"/>
                  </a:cubicBezTo>
                  <a:close/>
                  <a:moveTo>
                    <a:pt x="4796060" y="1747553"/>
                  </a:moveTo>
                  <a:lnTo>
                    <a:pt x="4973974" y="1747553"/>
                  </a:lnTo>
                  <a:cubicBezTo>
                    <a:pt x="4980475" y="1747553"/>
                    <a:pt x="4985745" y="1753552"/>
                    <a:pt x="4985745" y="1760949"/>
                  </a:cubicBezTo>
                  <a:lnTo>
                    <a:pt x="4985745" y="1814534"/>
                  </a:lnTo>
                  <a:cubicBezTo>
                    <a:pt x="4985745" y="1821934"/>
                    <a:pt x="4980475" y="1827931"/>
                    <a:pt x="4973974" y="1827931"/>
                  </a:cubicBezTo>
                  <a:lnTo>
                    <a:pt x="4796060" y="1827931"/>
                  </a:lnTo>
                  <a:cubicBezTo>
                    <a:pt x="4789559" y="1827931"/>
                    <a:pt x="4784289" y="1821934"/>
                    <a:pt x="4784289" y="1814534"/>
                  </a:cubicBezTo>
                  <a:lnTo>
                    <a:pt x="4784289" y="1760949"/>
                  </a:lnTo>
                  <a:cubicBezTo>
                    <a:pt x="4784289" y="1753552"/>
                    <a:pt x="4789559" y="1747553"/>
                    <a:pt x="4796060" y="1747553"/>
                  </a:cubicBezTo>
                  <a:close/>
                  <a:moveTo>
                    <a:pt x="4580976" y="1747553"/>
                  </a:moveTo>
                  <a:lnTo>
                    <a:pt x="4758896" y="1747553"/>
                  </a:lnTo>
                  <a:cubicBezTo>
                    <a:pt x="4765397" y="1747553"/>
                    <a:pt x="4770665" y="1753552"/>
                    <a:pt x="4770665" y="1760949"/>
                  </a:cubicBezTo>
                  <a:lnTo>
                    <a:pt x="4770665" y="1814534"/>
                  </a:lnTo>
                  <a:cubicBezTo>
                    <a:pt x="4770665" y="1821934"/>
                    <a:pt x="4765397" y="1827931"/>
                    <a:pt x="4758896" y="1827931"/>
                  </a:cubicBezTo>
                  <a:lnTo>
                    <a:pt x="4580976" y="1827931"/>
                  </a:lnTo>
                  <a:cubicBezTo>
                    <a:pt x="4574475" y="1827931"/>
                    <a:pt x="4569207" y="1821934"/>
                    <a:pt x="4569207" y="1814534"/>
                  </a:cubicBezTo>
                  <a:lnTo>
                    <a:pt x="4569207" y="1760949"/>
                  </a:lnTo>
                  <a:cubicBezTo>
                    <a:pt x="4569207" y="1753552"/>
                    <a:pt x="4574475" y="1747553"/>
                    <a:pt x="4580976" y="1747553"/>
                  </a:cubicBezTo>
                  <a:close/>
                  <a:moveTo>
                    <a:pt x="4467929" y="1747553"/>
                  </a:moveTo>
                  <a:lnTo>
                    <a:pt x="4543812" y="1747553"/>
                  </a:lnTo>
                  <a:cubicBezTo>
                    <a:pt x="4550316" y="1747553"/>
                    <a:pt x="4555581" y="1753552"/>
                    <a:pt x="4555581" y="1760949"/>
                  </a:cubicBezTo>
                  <a:lnTo>
                    <a:pt x="4555581" y="1814534"/>
                  </a:lnTo>
                  <a:cubicBezTo>
                    <a:pt x="4555581" y="1821934"/>
                    <a:pt x="4550316" y="1827931"/>
                    <a:pt x="4543812" y="1827931"/>
                  </a:cubicBezTo>
                  <a:lnTo>
                    <a:pt x="4483887" y="1827931"/>
                  </a:lnTo>
                  <a:lnTo>
                    <a:pt x="4470909" y="1768468"/>
                  </a:lnTo>
                  <a:close/>
                  <a:moveTo>
                    <a:pt x="6753920" y="1678157"/>
                  </a:moveTo>
                  <a:lnTo>
                    <a:pt x="6819414" y="1718917"/>
                  </a:lnTo>
                  <a:lnTo>
                    <a:pt x="6764104" y="1718917"/>
                  </a:lnTo>
                  <a:cubicBezTo>
                    <a:pt x="6758479" y="1718917"/>
                    <a:pt x="6753920" y="1715034"/>
                    <a:pt x="6753920" y="1710243"/>
                  </a:cubicBezTo>
                  <a:close/>
                  <a:moveTo>
                    <a:pt x="6578034" y="1666873"/>
                  </a:moveTo>
                  <a:lnTo>
                    <a:pt x="6731951" y="1666873"/>
                  </a:lnTo>
                  <a:cubicBezTo>
                    <a:pt x="6737575" y="1666873"/>
                    <a:pt x="6742134" y="1670757"/>
                    <a:pt x="6742134" y="1675547"/>
                  </a:cubicBezTo>
                  <a:lnTo>
                    <a:pt x="6742134" y="1710243"/>
                  </a:lnTo>
                  <a:cubicBezTo>
                    <a:pt x="6742134" y="1715034"/>
                    <a:pt x="6737575" y="1718917"/>
                    <a:pt x="6731951" y="1718917"/>
                  </a:cubicBezTo>
                  <a:lnTo>
                    <a:pt x="6578034" y="1718917"/>
                  </a:lnTo>
                  <a:cubicBezTo>
                    <a:pt x="6572410" y="1718917"/>
                    <a:pt x="6567850" y="1715034"/>
                    <a:pt x="6567850" y="1710243"/>
                  </a:cubicBezTo>
                  <a:lnTo>
                    <a:pt x="6567850" y="1675547"/>
                  </a:lnTo>
                  <a:cubicBezTo>
                    <a:pt x="6567850" y="1670757"/>
                    <a:pt x="6572410" y="1666873"/>
                    <a:pt x="6578034" y="1666873"/>
                  </a:cubicBezTo>
                  <a:close/>
                  <a:moveTo>
                    <a:pt x="6391965" y="1666873"/>
                  </a:moveTo>
                  <a:lnTo>
                    <a:pt x="6545881" y="1666873"/>
                  </a:lnTo>
                  <a:cubicBezTo>
                    <a:pt x="6551506" y="1666873"/>
                    <a:pt x="6556064" y="1670757"/>
                    <a:pt x="6556064" y="1675547"/>
                  </a:cubicBezTo>
                  <a:lnTo>
                    <a:pt x="6556064" y="1710243"/>
                  </a:lnTo>
                  <a:cubicBezTo>
                    <a:pt x="6556064" y="1715034"/>
                    <a:pt x="6551506" y="1718917"/>
                    <a:pt x="6545881" y="1718917"/>
                  </a:cubicBezTo>
                  <a:lnTo>
                    <a:pt x="6391965" y="1718917"/>
                  </a:lnTo>
                  <a:cubicBezTo>
                    <a:pt x="6386340" y="1718917"/>
                    <a:pt x="6381781" y="1715034"/>
                    <a:pt x="6381781" y="1710243"/>
                  </a:cubicBezTo>
                  <a:lnTo>
                    <a:pt x="6381781" y="1675547"/>
                  </a:lnTo>
                  <a:cubicBezTo>
                    <a:pt x="6381781" y="1670757"/>
                    <a:pt x="6386340" y="1666873"/>
                    <a:pt x="6391965" y="1666873"/>
                  </a:cubicBezTo>
                  <a:close/>
                  <a:moveTo>
                    <a:pt x="6205895" y="1666873"/>
                  </a:moveTo>
                  <a:lnTo>
                    <a:pt x="6359812" y="1666873"/>
                  </a:lnTo>
                  <a:cubicBezTo>
                    <a:pt x="6365436" y="1666873"/>
                    <a:pt x="6369995" y="1670757"/>
                    <a:pt x="6369995" y="1675547"/>
                  </a:cubicBezTo>
                  <a:lnTo>
                    <a:pt x="6369995" y="1710243"/>
                  </a:lnTo>
                  <a:cubicBezTo>
                    <a:pt x="6369995" y="1715034"/>
                    <a:pt x="6365436" y="1718917"/>
                    <a:pt x="6359812" y="1718917"/>
                  </a:cubicBezTo>
                  <a:lnTo>
                    <a:pt x="6205895" y="1718917"/>
                  </a:lnTo>
                  <a:cubicBezTo>
                    <a:pt x="6200271" y="1718917"/>
                    <a:pt x="6195712" y="1715034"/>
                    <a:pt x="6195712" y="1710243"/>
                  </a:cubicBezTo>
                  <a:lnTo>
                    <a:pt x="6195712" y="1675547"/>
                  </a:lnTo>
                  <a:cubicBezTo>
                    <a:pt x="6195712" y="1670757"/>
                    <a:pt x="6200271" y="1666873"/>
                    <a:pt x="6205895" y="1666873"/>
                  </a:cubicBezTo>
                  <a:close/>
                  <a:moveTo>
                    <a:pt x="6019825" y="1666873"/>
                  </a:moveTo>
                  <a:lnTo>
                    <a:pt x="6173742" y="1666873"/>
                  </a:lnTo>
                  <a:cubicBezTo>
                    <a:pt x="6179366" y="1666873"/>
                    <a:pt x="6183926" y="1670757"/>
                    <a:pt x="6183926" y="1675547"/>
                  </a:cubicBezTo>
                  <a:lnTo>
                    <a:pt x="6183926" y="1710243"/>
                  </a:lnTo>
                  <a:cubicBezTo>
                    <a:pt x="6183926" y="1715034"/>
                    <a:pt x="6179366" y="1718917"/>
                    <a:pt x="6173742" y="1718917"/>
                  </a:cubicBezTo>
                  <a:lnTo>
                    <a:pt x="6019825" y="1718917"/>
                  </a:lnTo>
                  <a:cubicBezTo>
                    <a:pt x="6014201" y="1718917"/>
                    <a:pt x="6009642" y="1715034"/>
                    <a:pt x="6009642" y="1710243"/>
                  </a:cubicBezTo>
                  <a:lnTo>
                    <a:pt x="6009642" y="1675547"/>
                  </a:lnTo>
                  <a:cubicBezTo>
                    <a:pt x="6009642" y="1670757"/>
                    <a:pt x="6014201" y="1666873"/>
                    <a:pt x="6019825" y="1666873"/>
                  </a:cubicBezTo>
                  <a:close/>
                  <a:moveTo>
                    <a:pt x="5833756" y="1666873"/>
                  </a:moveTo>
                  <a:lnTo>
                    <a:pt x="5987672" y="1666873"/>
                  </a:lnTo>
                  <a:cubicBezTo>
                    <a:pt x="5993297" y="1666873"/>
                    <a:pt x="5997856" y="1670757"/>
                    <a:pt x="5997856" y="1675547"/>
                  </a:cubicBezTo>
                  <a:lnTo>
                    <a:pt x="5997856" y="1710243"/>
                  </a:lnTo>
                  <a:cubicBezTo>
                    <a:pt x="5997856" y="1715034"/>
                    <a:pt x="5993297" y="1718917"/>
                    <a:pt x="5987672" y="1718917"/>
                  </a:cubicBezTo>
                  <a:lnTo>
                    <a:pt x="5833756" y="1718917"/>
                  </a:lnTo>
                  <a:cubicBezTo>
                    <a:pt x="5828132" y="1718917"/>
                    <a:pt x="5823572" y="1715034"/>
                    <a:pt x="5823572" y="1710243"/>
                  </a:cubicBezTo>
                  <a:lnTo>
                    <a:pt x="5823572" y="1675547"/>
                  </a:lnTo>
                  <a:cubicBezTo>
                    <a:pt x="5823572" y="1670757"/>
                    <a:pt x="5828132" y="1666873"/>
                    <a:pt x="5833756" y="1666873"/>
                  </a:cubicBezTo>
                  <a:close/>
                  <a:moveTo>
                    <a:pt x="5647687" y="1666873"/>
                  </a:moveTo>
                  <a:lnTo>
                    <a:pt x="5801603" y="1666873"/>
                  </a:lnTo>
                  <a:cubicBezTo>
                    <a:pt x="5807228" y="1666873"/>
                    <a:pt x="5811786" y="1670757"/>
                    <a:pt x="5811786" y="1675547"/>
                  </a:cubicBezTo>
                  <a:lnTo>
                    <a:pt x="5811786" y="1710243"/>
                  </a:lnTo>
                  <a:cubicBezTo>
                    <a:pt x="5811786" y="1715034"/>
                    <a:pt x="5807228" y="1718917"/>
                    <a:pt x="5801603" y="1718917"/>
                  </a:cubicBezTo>
                  <a:lnTo>
                    <a:pt x="5647687" y="1718917"/>
                  </a:lnTo>
                  <a:cubicBezTo>
                    <a:pt x="5642062" y="1718917"/>
                    <a:pt x="5637505" y="1715034"/>
                    <a:pt x="5637505" y="1710243"/>
                  </a:cubicBezTo>
                  <a:lnTo>
                    <a:pt x="5637505" y="1675547"/>
                  </a:lnTo>
                  <a:cubicBezTo>
                    <a:pt x="5637505" y="1670757"/>
                    <a:pt x="5642062" y="1666873"/>
                    <a:pt x="5647687" y="1666873"/>
                  </a:cubicBezTo>
                  <a:close/>
                  <a:moveTo>
                    <a:pt x="5458853" y="1666873"/>
                  </a:moveTo>
                  <a:lnTo>
                    <a:pt x="5612769" y="1666873"/>
                  </a:lnTo>
                  <a:cubicBezTo>
                    <a:pt x="5618394" y="1666873"/>
                    <a:pt x="5622953" y="1670757"/>
                    <a:pt x="5622953" y="1675547"/>
                  </a:cubicBezTo>
                  <a:lnTo>
                    <a:pt x="5622953" y="1710243"/>
                  </a:lnTo>
                  <a:cubicBezTo>
                    <a:pt x="5622953" y="1715034"/>
                    <a:pt x="5618394" y="1718917"/>
                    <a:pt x="5612769" y="1718917"/>
                  </a:cubicBezTo>
                  <a:lnTo>
                    <a:pt x="5458853" y="1718917"/>
                  </a:lnTo>
                  <a:cubicBezTo>
                    <a:pt x="5453229" y="1718917"/>
                    <a:pt x="5448670" y="1715034"/>
                    <a:pt x="5448670" y="1710243"/>
                  </a:cubicBezTo>
                  <a:lnTo>
                    <a:pt x="5448670" y="1675547"/>
                  </a:lnTo>
                  <a:cubicBezTo>
                    <a:pt x="5448670" y="1670757"/>
                    <a:pt x="5453229" y="1666873"/>
                    <a:pt x="5458853" y="1666873"/>
                  </a:cubicBezTo>
                  <a:close/>
                  <a:moveTo>
                    <a:pt x="5272783" y="1666873"/>
                  </a:moveTo>
                  <a:lnTo>
                    <a:pt x="5426700" y="1666873"/>
                  </a:lnTo>
                  <a:cubicBezTo>
                    <a:pt x="5432324" y="1666873"/>
                    <a:pt x="5436884" y="1670757"/>
                    <a:pt x="5436884" y="1675547"/>
                  </a:cubicBezTo>
                  <a:lnTo>
                    <a:pt x="5436884" y="1710243"/>
                  </a:lnTo>
                  <a:cubicBezTo>
                    <a:pt x="5436884" y="1715034"/>
                    <a:pt x="5432324" y="1718917"/>
                    <a:pt x="5426700" y="1718917"/>
                  </a:cubicBezTo>
                  <a:lnTo>
                    <a:pt x="5272783" y="1718917"/>
                  </a:lnTo>
                  <a:cubicBezTo>
                    <a:pt x="5267159" y="1718917"/>
                    <a:pt x="5262601" y="1715034"/>
                    <a:pt x="5262601" y="1710243"/>
                  </a:cubicBezTo>
                  <a:lnTo>
                    <a:pt x="5262601" y="1675547"/>
                  </a:lnTo>
                  <a:cubicBezTo>
                    <a:pt x="5262601" y="1670757"/>
                    <a:pt x="5267159" y="1666873"/>
                    <a:pt x="5272783" y="1666873"/>
                  </a:cubicBezTo>
                  <a:close/>
                  <a:moveTo>
                    <a:pt x="5086713" y="1666873"/>
                  </a:moveTo>
                  <a:lnTo>
                    <a:pt x="5240632" y="1666873"/>
                  </a:lnTo>
                  <a:cubicBezTo>
                    <a:pt x="5246254" y="1666873"/>
                    <a:pt x="5250814" y="1670757"/>
                    <a:pt x="5250814" y="1675547"/>
                  </a:cubicBezTo>
                  <a:lnTo>
                    <a:pt x="5250814" y="1710243"/>
                  </a:lnTo>
                  <a:cubicBezTo>
                    <a:pt x="5250814" y="1715034"/>
                    <a:pt x="5246254" y="1718917"/>
                    <a:pt x="5240632" y="1718917"/>
                  </a:cubicBezTo>
                  <a:lnTo>
                    <a:pt x="5086713" y="1718917"/>
                  </a:lnTo>
                  <a:cubicBezTo>
                    <a:pt x="5081091" y="1718917"/>
                    <a:pt x="5076531" y="1715034"/>
                    <a:pt x="5076531" y="1710243"/>
                  </a:cubicBezTo>
                  <a:lnTo>
                    <a:pt x="5076531" y="1675547"/>
                  </a:lnTo>
                  <a:cubicBezTo>
                    <a:pt x="5076531" y="1670757"/>
                    <a:pt x="5081091" y="1666873"/>
                    <a:pt x="5086713" y="1666873"/>
                  </a:cubicBezTo>
                  <a:close/>
                  <a:moveTo>
                    <a:pt x="4900646" y="1666873"/>
                  </a:moveTo>
                  <a:lnTo>
                    <a:pt x="5054561" y="1666873"/>
                  </a:lnTo>
                  <a:cubicBezTo>
                    <a:pt x="5060186" y="1666873"/>
                    <a:pt x="5064745" y="1670757"/>
                    <a:pt x="5064745" y="1675547"/>
                  </a:cubicBezTo>
                  <a:lnTo>
                    <a:pt x="5064745" y="1710243"/>
                  </a:lnTo>
                  <a:cubicBezTo>
                    <a:pt x="5064745" y="1715034"/>
                    <a:pt x="5060186" y="1718917"/>
                    <a:pt x="5054561" y="1718917"/>
                  </a:cubicBezTo>
                  <a:lnTo>
                    <a:pt x="4900646" y="1718917"/>
                  </a:lnTo>
                  <a:cubicBezTo>
                    <a:pt x="4895018" y="1718917"/>
                    <a:pt x="4890462" y="1715034"/>
                    <a:pt x="4890462" y="1710243"/>
                  </a:cubicBezTo>
                  <a:lnTo>
                    <a:pt x="4890462" y="1675547"/>
                  </a:lnTo>
                  <a:cubicBezTo>
                    <a:pt x="4890462" y="1670757"/>
                    <a:pt x="4895018" y="1666873"/>
                    <a:pt x="4900646" y="1666873"/>
                  </a:cubicBezTo>
                  <a:close/>
                  <a:moveTo>
                    <a:pt x="4714576" y="1666873"/>
                  </a:moveTo>
                  <a:lnTo>
                    <a:pt x="4868492" y="1666873"/>
                  </a:lnTo>
                  <a:cubicBezTo>
                    <a:pt x="4874116" y="1666873"/>
                    <a:pt x="4878675" y="1670757"/>
                    <a:pt x="4878675" y="1675547"/>
                  </a:cubicBezTo>
                  <a:lnTo>
                    <a:pt x="4878675" y="1710243"/>
                  </a:lnTo>
                  <a:cubicBezTo>
                    <a:pt x="4878675" y="1715034"/>
                    <a:pt x="4874116" y="1718917"/>
                    <a:pt x="4868492" y="1718917"/>
                  </a:cubicBezTo>
                  <a:lnTo>
                    <a:pt x="4714576" y="1718917"/>
                  </a:lnTo>
                  <a:cubicBezTo>
                    <a:pt x="4708951" y="1718917"/>
                    <a:pt x="4704394" y="1715034"/>
                    <a:pt x="4704394" y="1710243"/>
                  </a:cubicBezTo>
                  <a:lnTo>
                    <a:pt x="4704394" y="1675547"/>
                  </a:lnTo>
                  <a:cubicBezTo>
                    <a:pt x="4704394" y="1670757"/>
                    <a:pt x="4708951" y="1666873"/>
                    <a:pt x="4714576" y="1666873"/>
                  </a:cubicBezTo>
                  <a:close/>
                  <a:moveTo>
                    <a:pt x="4528505" y="1666873"/>
                  </a:moveTo>
                  <a:lnTo>
                    <a:pt x="4682424" y="1666873"/>
                  </a:lnTo>
                  <a:cubicBezTo>
                    <a:pt x="4688046" y="1666873"/>
                    <a:pt x="4692606" y="1670757"/>
                    <a:pt x="4692606" y="1675547"/>
                  </a:cubicBezTo>
                  <a:lnTo>
                    <a:pt x="4692606" y="1710243"/>
                  </a:lnTo>
                  <a:cubicBezTo>
                    <a:pt x="4692606" y="1715034"/>
                    <a:pt x="4688046" y="1718917"/>
                    <a:pt x="4682424" y="1718917"/>
                  </a:cubicBezTo>
                  <a:lnTo>
                    <a:pt x="4528505" y="1718917"/>
                  </a:lnTo>
                  <a:cubicBezTo>
                    <a:pt x="4522883" y="1718917"/>
                    <a:pt x="4518321" y="1715034"/>
                    <a:pt x="4518321" y="1710243"/>
                  </a:cubicBezTo>
                  <a:lnTo>
                    <a:pt x="4518321" y="1675547"/>
                  </a:lnTo>
                  <a:cubicBezTo>
                    <a:pt x="4518321" y="1670757"/>
                    <a:pt x="4522883" y="1666873"/>
                    <a:pt x="4528505" y="1666873"/>
                  </a:cubicBezTo>
                  <a:close/>
                  <a:moveTo>
                    <a:pt x="4456433" y="1666873"/>
                  </a:moveTo>
                  <a:lnTo>
                    <a:pt x="4496353" y="1666873"/>
                  </a:lnTo>
                  <a:cubicBezTo>
                    <a:pt x="4501978" y="1666873"/>
                    <a:pt x="4506535" y="1670757"/>
                    <a:pt x="4506535" y="1675547"/>
                  </a:cubicBezTo>
                  <a:lnTo>
                    <a:pt x="4506535" y="1710243"/>
                  </a:lnTo>
                  <a:cubicBezTo>
                    <a:pt x="4506535" y="1715034"/>
                    <a:pt x="4501978" y="1718917"/>
                    <a:pt x="4496353" y="1718917"/>
                  </a:cubicBezTo>
                  <a:lnTo>
                    <a:pt x="4463849" y="1718917"/>
                  </a:lnTo>
                  <a:close/>
                  <a:moveTo>
                    <a:pt x="6672531" y="1627505"/>
                  </a:moveTo>
                  <a:lnTo>
                    <a:pt x="6710769" y="1651302"/>
                  </a:lnTo>
                  <a:lnTo>
                    <a:pt x="6682714" y="1651302"/>
                  </a:lnTo>
                  <a:cubicBezTo>
                    <a:pt x="6677090" y="1651302"/>
                    <a:pt x="6672531" y="1647418"/>
                    <a:pt x="6672531" y="1642628"/>
                  </a:cubicBezTo>
                  <a:close/>
                  <a:moveTo>
                    <a:pt x="6496645" y="1599258"/>
                  </a:moveTo>
                  <a:lnTo>
                    <a:pt x="6627144" y="1599258"/>
                  </a:lnTo>
                  <a:lnTo>
                    <a:pt x="6660745" y="1620170"/>
                  </a:lnTo>
                  <a:lnTo>
                    <a:pt x="6660745" y="1642628"/>
                  </a:lnTo>
                  <a:cubicBezTo>
                    <a:pt x="6660745" y="1647418"/>
                    <a:pt x="6656186" y="1651302"/>
                    <a:pt x="6650562" y="1651302"/>
                  </a:cubicBezTo>
                  <a:lnTo>
                    <a:pt x="6496645" y="1651302"/>
                  </a:lnTo>
                  <a:cubicBezTo>
                    <a:pt x="6491020" y="1651302"/>
                    <a:pt x="6486461" y="1647418"/>
                    <a:pt x="6486461" y="1642628"/>
                  </a:cubicBezTo>
                  <a:lnTo>
                    <a:pt x="6486461" y="1607932"/>
                  </a:lnTo>
                  <a:cubicBezTo>
                    <a:pt x="6486461" y="1603142"/>
                    <a:pt x="6491020" y="1599258"/>
                    <a:pt x="6496645" y="1599258"/>
                  </a:cubicBezTo>
                  <a:close/>
                  <a:moveTo>
                    <a:pt x="6310575" y="1599258"/>
                  </a:moveTo>
                  <a:lnTo>
                    <a:pt x="6464492" y="1599258"/>
                  </a:lnTo>
                  <a:cubicBezTo>
                    <a:pt x="6470116" y="1599258"/>
                    <a:pt x="6474675" y="1603142"/>
                    <a:pt x="6474675" y="1607932"/>
                  </a:cubicBezTo>
                  <a:lnTo>
                    <a:pt x="6474675" y="1642628"/>
                  </a:lnTo>
                  <a:cubicBezTo>
                    <a:pt x="6474675" y="1647418"/>
                    <a:pt x="6470116" y="1651302"/>
                    <a:pt x="6464492" y="1651302"/>
                  </a:cubicBezTo>
                  <a:lnTo>
                    <a:pt x="6310575" y="1651302"/>
                  </a:lnTo>
                  <a:cubicBezTo>
                    <a:pt x="6304951" y="1651302"/>
                    <a:pt x="6300391" y="1647418"/>
                    <a:pt x="6300391" y="1642628"/>
                  </a:cubicBezTo>
                  <a:lnTo>
                    <a:pt x="6300391" y="1607932"/>
                  </a:lnTo>
                  <a:cubicBezTo>
                    <a:pt x="6300391" y="1603142"/>
                    <a:pt x="6304951" y="1599258"/>
                    <a:pt x="6310575" y="1599258"/>
                  </a:cubicBezTo>
                  <a:close/>
                  <a:moveTo>
                    <a:pt x="6124506" y="1599258"/>
                  </a:moveTo>
                  <a:lnTo>
                    <a:pt x="6278422" y="1599258"/>
                  </a:lnTo>
                  <a:cubicBezTo>
                    <a:pt x="6284047" y="1599258"/>
                    <a:pt x="6288605" y="1603142"/>
                    <a:pt x="6288605" y="1607932"/>
                  </a:cubicBezTo>
                  <a:lnTo>
                    <a:pt x="6288605" y="1642628"/>
                  </a:lnTo>
                  <a:cubicBezTo>
                    <a:pt x="6288605" y="1647418"/>
                    <a:pt x="6284047" y="1651302"/>
                    <a:pt x="6278422" y="1651302"/>
                  </a:cubicBezTo>
                  <a:lnTo>
                    <a:pt x="6124506" y="1651302"/>
                  </a:lnTo>
                  <a:cubicBezTo>
                    <a:pt x="6118881" y="1651302"/>
                    <a:pt x="6114322" y="1647418"/>
                    <a:pt x="6114322" y="1642628"/>
                  </a:cubicBezTo>
                  <a:lnTo>
                    <a:pt x="6114322" y="1607932"/>
                  </a:lnTo>
                  <a:cubicBezTo>
                    <a:pt x="6114322" y="1603142"/>
                    <a:pt x="6118881" y="1599258"/>
                    <a:pt x="6124506" y="1599258"/>
                  </a:cubicBezTo>
                  <a:close/>
                  <a:moveTo>
                    <a:pt x="5938436" y="1599258"/>
                  </a:moveTo>
                  <a:lnTo>
                    <a:pt x="6092353" y="1599258"/>
                  </a:lnTo>
                  <a:cubicBezTo>
                    <a:pt x="6097977" y="1599258"/>
                    <a:pt x="6102536" y="1603142"/>
                    <a:pt x="6102536" y="1607932"/>
                  </a:cubicBezTo>
                  <a:lnTo>
                    <a:pt x="6102536" y="1642628"/>
                  </a:lnTo>
                  <a:cubicBezTo>
                    <a:pt x="6102536" y="1647418"/>
                    <a:pt x="6097977" y="1651302"/>
                    <a:pt x="6092353" y="1651302"/>
                  </a:cubicBezTo>
                  <a:lnTo>
                    <a:pt x="5938436" y="1651302"/>
                  </a:lnTo>
                  <a:cubicBezTo>
                    <a:pt x="5932812" y="1651302"/>
                    <a:pt x="5928253" y="1647418"/>
                    <a:pt x="5928253" y="1642628"/>
                  </a:cubicBezTo>
                  <a:lnTo>
                    <a:pt x="5928253" y="1607932"/>
                  </a:lnTo>
                  <a:cubicBezTo>
                    <a:pt x="5928253" y="1603142"/>
                    <a:pt x="5932812" y="1599258"/>
                    <a:pt x="5938436" y="1599258"/>
                  </a:cubicBezTo>
                  <a:close/>
                  <a:moveTo>
                    <a:pt x="5752367" y="1599258"/>
                  </a:moveTo>
                  <a:lnTo>
                    <a:pt x="5906283" y="1599258"/>
                  </a:lnTo>
                  <a:cubicBezTo>
                    <a:pt x="5911907" y="1599258"/>
                    <a:pt x="5916467" y="1603142"/>
                    <a:pt x="5916467" y="1607932"/>
                  </a:cubicBezTo>
                  <a:lnTo>
                    <a:pt x="5916467" y="1642628"/>
                  </a:lnTo>
                  <a:cubicBezTo>
                    <a:pt x="5916467" y="1647418"/>
                    <a:pt x="5911907" y="1651302"/>
                    <a:pt x="5906283" y="1651302"/>
                  </a:cubicBezTo>
                  <a:lnTo>
                    <a:pt x="5752367" y="1651302"/>
                  </a:lnTo>
                  <a:cubicBezTo>
                    <a:pt x="5746742" y="1651302"/>
                    <a:pt x="5742183" y="1647418"/>
                    <a:pt x="5742183" y="1642628"/>
                  </a:cubicBezTo>
                  <a:lnTo>
                    <a:pt x="5742183" y="1607932"/>
                  </a:lnTo>
                  <a:cubicBezTo>
                    <a:pt x="5742183" y="1603142"/>
                    <a:pt x="5746742" y="1599258"/>
                    <a:pt x="5752367" y="1599258"/>
                  </a:cubicBezTo>
                  <a:close/>
                  <a:moveTo>
                    <a:pt x="5566298" y="1599258"/>
                  </a:moveTo>
                  <a:lnTo>
                    <a:pt x="5720214" y="1599258"/>
                  </a:lnTo>
                  <a:cubicBezTo>
                    <a:pt x="5725839" y="1599258"/>
                    <a:pt x="5730397" y="1603142"/>
                    <a:pt x="5730397" y="1607932"/>
                  </a:cubicBezTo>
                  <a:lnTo>
                    <a:pt x="5730397" y="1642628"/>
                  </a:lnTo>
                  <a:cubicBezTo>
                    <a:pt x="5730397" y="1647418"/>
                    <a:pt x="5725839" y="1651302"/>
                    <a:pt x="5720214" y="1651302"/>
                  </a:cubicBezTo>
                  <a:lnTo>
                    <a:pt x="5566298" y="1651302"/>
                  </a:lnTo>
                  <a:cubicBezTo>
                    <a:pt x="5560673" y="1651302"/>
                    <a:pt x="5556114" y="1647418"/>
                    <a:pt x="5556114" y="1642628"/>
                  </a:cubicBezTo>
                  <a:lnTo>
                    <a:pt x="5556114" y="1607932"/>
                  </a:lnTo>
                  <a:cubicBezTo>
                    <a:pt x="5556114" y="1603142"/>
                    <a:pt x="5560673" y="1599258"/>
                    <a:pt x="5566298" y="1599258"/>
                  </a:cubicBezTo>
                  <a:close/>
                  <a:moveTo>
                    <a:pt x="5380228" y="1599258"/>
                  </a:moveTo>
                  <a:lnTo>
                    <a:pt x="5534144" y="1599258"/>
                  </a:lnTo>
                  <a:cubicBezTo>
                    <a:pt x="5539769" y="1599258"/>
                    <a:pt x="5544328" y="1603142"/>
                    <a:pt x="5544328" y="1607932"/>
                  </a:cubicBezTo>
                  <a:lnTo>
                    <a:pt x="5544328" y="1642628"/>
                  </a:lnTo>
                  <a:cubicBezTo>
                    <a:pt x="5544328" y="1647418"/>
                    <a:pt x="5539769" y="1651302"/>
                    <a:pt x="5534144" y="1651302"/>
                  </a:cubicBezTo>
                  <a:lnTo>
                    <a:pt x="5380228" y="1651302"/>
                  </a:lnTo>
                  <a:cubicBezTo>
                    <a:pt x="5374605" y="1651302"/>
                    <a:pt x="5370045" y="1647418"/>
                    <a:pt x="5370045" y="1642628"/>
                  </a:cubicBezTo>
                  <a:lnTo>
                    <a:pt x="5370045" y="1607932"/>
                  </a:lnTo>
                  <a:cubicBezTo>
                    <a:pt x="5370045" y="1603142"/>
                    <a:pt x="5374605" y="1599258"/>
                    <a:pt x="5380228" y="1599258"/>
                  </a:cubicBezTo>
                  <a:close/>
                  <a:moveTo>
                    <a:pt x="5191395" y="1599258"/>
                  </a:moveTo>
                  <a:lnTo>
                    <a:pt x="5345311" y="1599258"/>
                  </a:lnTo>
                  <a:cubicBezTo>
                    <a:pt x="5350934" y="1599258"/>
                    <a:pt x="5355494" y="1603142"/>
                    <a:pt x="5355494" y="1607932"/>
                  </a:cubicBezTo>
                  <a:lnTo>
                    <a:pt x="5355494" y="1642628"/>
                  </a:lnTo>
                  <a:cubicBezTo>
                    <a:pt x="5355494" y="1647418"/>
                    <a:pt x="5350934" y="1651302"/>
                    <a:pt x="5345311" y="1651302"/>
                  </a:cubicBezTo>
                  <a:lnTo>
                    <a:pt x="5191395" y="1651302"/>
                  </a:lnTo>
                  <a:cubicBezTo>
                    <a:pt x="5185770" y="1651302"/>
                    <a:pt x="5181210" y="1647418"/>
                    <a:pt x="5181210" y="1642628"/>
                  </a:cubicBezTo>
                  <a:lnTo>
                    <a:pt x="5181210" y="1607932"/>
                  </a:lnTo>
                  <a:cubicBezTo>
                    <a:pt x="5181210" y="1603142"/>
                    <a:pt x="5185770" y="1599258"/>
                    <a:pt x="5191395" y="1599258"/>
                  </a:cubicBezTo>
                  <a:close/>
                  <a:moveTo>
                    <a:pt x="5005323" y="1599258"/>
                  </a:moveTo>
                  <a:lnTo>
                    <a:pt x="5159240" y="1599258"/>
                  </a:lnTo>
                  <a:cubicBezTo>
                    <a:pt x="5164865" y="1599258"/>
                    <a:pt x="5169425" y="1603142"/>
                    <a:pt x="5169425" y="1607932"/>
                  </a:cubicBezTo>
                  <a:lnTo>
                    <a:pt x="5169425" y="1642628"/>
                  </a:lnTo>
                  <a:cubicBezTo>
                    <a:pt x="5169425" y="1647418"/>
                    <a:pt x="5164865" y="1651302"/>
                    <a:pt x="5159240" y="1651302"/>
                  </a:cubicBezTo>
                  <a:lnTo>
                    <a:pt x="5005323" y="1651302"/>
                  </a:lnTo>
                  <a:cubicBezTo>
                    <a:pt x="4999702" y="1651302"/>
                    <a:pt x="4995140" y="1647418"/>
                    <a:pt x="4995140" y="1642628"/>
                  </a:cubicBezTo>
                  <a:lnTo>
                    <a:pt x="4995140" y="1607932"/>
                  </a:lnTo>
                  <a:cubicBezTo>
                    <a:pt x="4995140" y="1603142"/>
                    <a:pt x="4999702" y="1599258"/>
                    <a:pt x="5005323" y="1599258"/>
                  </a:cubicBezTo>
                  <a:close/>
                  <a:moveTo>
                    <a:pt x="4819256" y="1599258"/>
                  </a:moveTo>
                  <a:lnTo>
                    <a:pt x="4973171" y="1599258"/>
                  </a:lnTo>
                  <a:cubicBezTo>
                    <a:pt x="4978797" y="1599258"/>
                    <a:pt x="4983354" y="1603142"/>
                    <a:pt x="4983354" y="1607932"/>
                  </a:cubicBezTo>
                  <a:lnTo>
                    <a:pt x="4983354" y="1642628"/>
                  </a:lnTo>
                  <a:cubicBezTo>
                    <a:pt x="4983354" y="1647418"/>
                    <a:pt x="4978797" y="1651302"/>
                    <a:pt x="4973171" y="1651302"/>
                  </a:cubicBezTo>
                  <a:lnTo>
                    <a:pt x="4819256" y="1651302"/>
                  </a:lnTo>
                  <a:cubicBezTo>
                    <a:pt x="4813629" y="1651302"/>
                    <a:pt x="4809072" y="1647418"/>
                    <a:pt x="4809072" y="1642628"/>
                  </a:cubicBezTo>
                  <a:lnTo>
                    <a:pt x="4809072" y="1607932"/>
                  </a:lnTo>
                  <a:cubicBezTo>
                    <a:pt x="4809072" y="1603142"/>
                    <a:pt x="4813629" y="1599258"/>
                    <a:pt x="4819256" y="1599258"/>
                  </a:cubicBezTo>
                  <a:close/>
                  <a:moveTo>
                    <a:pt x="4633187" y="1599258"/>
                  </a:moveTo>
                  <a:lnTo>
                    <a:pt x="4787103" y="1599258"/>
                  </a:lnTo>
                  <a:cubicBezTo>
                    <a:pt x="4792727" y="1599258"/>
                    <a:pt x="4797284" y="1603142"/>
                    <a:pt x="4797284" y="1607932"/>
                  </a:cubicBezTo>
                  <a:lnTo>
                    <a:pt x="4797284" y="1642628"/>
                  </a:lnTo>
                  <a:cubicBezTo>
                    <a:pt x="4797284" y="1647418"/>
                    <a:pt x="4792727" y="1651302"/>
                    <a:pt x="4787103" y="1651302"/>
                  </a:cubicBezTo>
                  <a:lnTo>
                    <a:pt x="4633187" y="1651302"/>
                  </a:lnTo>
                  <a:cubicBezTo>
                    <a:pt x="4627561" y="1651302"/>
                    <a:pt x="4623001" y="1647418"/>
                    <a:pt x="4623001" y="1642628"/>
                  </a:cubicBezTo>
                  <a:lnTo>
                    <a:pt x="4623001" y="1607932"/>
                  </a:lnTo>
                  <a:cubicBezTo>
                    <a:pt x="4623001" y="1603142"/>
                    <a:pt x="4627561" y="1599258"/>
                    <a:pt x="4633187" y="1599258"/>
                  </a:cubicBezTo>
                  <a:close/>
                  <a:moveTo>
                    <a:pt x="4449739" y="1599258"/>
                  </a:moveTo>
                  <a:lnTo>
                    <a:pt x="4601035" y="1599258"/>
                  </a:lnTo>
                  <a:cubicBezTo>
                    <a:pt x="4606656" y="1599258"/>
                    <a:pt x="4611217" y="1603142"/>
                    <a:pt x="4611217" y="1607932"/>
                  </a:cubicBezTo>
                  <a:lnTo>
                    <a:pt x="4611217" y="1642628"/>
                  </a:lnTo>
                  <a:cubicBezTo>
                    <a:pt x="4611217" y="1647418"/>
                    <a:pt x="4606656" y="1651302"/>
                    <a:pt x="4601035" y="1651302"/>
                  </a:cubicBezTo>
                  <a:lnTo>
                    <a:pt x="4454214" y="1651302"/>
                  </a:lnTo>
                  <a:lnTo>
                    <a:pt x="4451506" y="1632300"/>
                  </a:lnTo>
                  <a:close/>
                  <a:moveTo>
                    <a:pt x="6560137" y="1556265"/>
                  </a:moveTo>
                  <a:lnTo>
                    <a:pt x="6588204" y="1575024"/>
                  </a:lnTo>
                  <a:lnTo>
                    <a:pt x="6615082" y="1591751"/>
                  </a:lnTo>
                  <a:lnTo>
                    <a:pt x="6570321" y="1591751"/>
                  </a:lnTo>
                  <a:cubicBezTo>
                    <a:pt x="6564696" y="1591751"/>
                    <a:pt x="6560137" y="1587867"/>
                    <a:pt x="6560137" y="1583077"/>
                  </a:cubicBezTo>
                  <a:close/>
                  <a:moveTo>
                    <a:pt x="6384251" y="1539707"/>
                  </a:moveTo>
                  <a:lnTo>
                    <a:pt x="6535363" y="1539707"/>
                  </a:lnTo>
                  <a:lnTo>
                    <a:pt x="6548351" y="1548388"/>
                  </a:lnTo>
                  <a:lnTo>
                    <a:pt x="6548351" y="1583077"/>
                  </a:lnTo>
                  <a:cubicBezTo>
                    <a:pt x="6548351" y="1587867"/>
                    <a:pt x="6543792" y="1591751"/>
                    <a:pt x="6538168" y="1591751"/>
                  </a:cubicBezTo>
                  <a:lnTo>
                    <a:pt x="6384251" y="1591751"/>
                  </a:lnTo>
                  <a:cubicBezTo>
                    <a:pt x="6378627" y="1591751"/>
                    <a:pt x="6374067" y="1587867"/>
                    <a:pt x="6374067" y="1583077"/>
                  </a:cubicBezTo>
                  <a:lnTo>
                    <a:pt x="6374067" y="1548381"/>
                  </a:lnTo>
                  <a:cubicBezTo>
                    <a:pt x="6374067" y="1543591"/>
                    <a:pt x="6378627" y="1539707"/>
                    <a:pt x="6384251" y="1539707"/>
                  </a:cubicBezTo>
                  <a:close/>
                  <a:moveTo>
                    <a:pt x="6198182" y="1539707"/>
                  </a:moveTo>
                  <a:lnTo>
                    <a:pt x="6352098" y="1539707"/>
                  </a:lnTo>
                  <a:cubicBezTo>
                    <a:pt x="6357723" y="1539707"/>
                    <a:pt x="6362281" y="1543591"/>
                    <a:pt x="6362281" y="1548381"/>
                  </a:cubicBezTo>
                  <a:lnTo>
                    <a:pt x="6362281" y="1583077"/>
                  </a:lnTo>
                  <a:cubicBezTo>
                    <a:pt x="6362281" y="1587867"/>
                    <a:pt x="6357723" y="1591751"/>
                    <a:pt x="6352098" y="1591751"/>
                  </a:cubicBezTo>
                  <a:lnTo>
                    <a:pt x="6198182" y="1591751"/>
                  </a:lnTo>
                  <a:cubicBezTo>
                    <a:pt x="6192557" y="1591751"/>
                    <a:pt x="6187998" y="1587867"/>
                    <a:pt x="6187998" y="1583077"/>
                  </a:cubicBezTo>
                  <a:lnTo>
                    <a:pt x="6187998" y="1548381"/>
                  </a:lnTo>
                  <a:cubicBezTo>
                    <a:pt x="6187998" y="1543591"/>
                    <a:pt x="6192557" y="1539707"/>
                    <a:pt x="6198182" y="1539707"/>
                  </a:cubicBezTo>
                  <a:close/>
                  <a:moveTo>
                    <a:pt x="6012112" y="1539707"/>
                  </a:moveTo>
                  <a:lnTo>
                    <a:pt x="6166029" y="1539707"/>
                  </a:lnTo>
                  <a:cubicBezTo>
                    <a:pt x="6171653" y="1539707"/>
                    <a:pt x="6176212" y="1543591"/>
                    <a:pt x="6176212" y="1548381"/>
                  </a:cubicBezTo>
                  <a:lnTo>
                    <a:pt x="6176212" y="1583077"/>
                  </a:lnTo>
                  <a:cubicBezTo>
                    <a:pt x="6176212" y="1587867"/>
                    <a:pt x="6171653" y="1591751"/>
                    <a:pt x="6166029" y="1591751"/>
                  </a:cubicBezTo>
                  <a:lnTo>
                    <a:pt x="6012112" y="1591751"/>
                  </a:lnTo>
                  <a:cubicBezTo>
                    <a:pt x="6006488" y="1591751"/>
                    <a:pt x="6001929" y="1587867"/>
                    <a:pt x="6001929" y="1583077"/>
                  </a:cubicBezTo>
                  <a:lnTo>
                    <a:pt x="6001929" y="1548381"/>
                  </a:lnTo>
                  <a:cubicBezTo>
                    <a:pt x="6001929" y="1543591"/>
                    <a:pt x="6006488" y="1539707"/>
                    <a:pt x="6012112" y="1539707"/>
                  </a:cubicBezTo>
                  <a:close/>
                  <a:moveTo>
                    <a:pt x="5826042" y="1539707"/>
                  </a:moveTo>
                  <a:lnTo>
                    <a:pt x="5979959" y="1539707"/>
                  </a:lnTo>
                  <a:cubicBezTo>
                    <a:pt x="5985583" y="1539707"/>
                    <a:pt x="5990143" y="1543591"/>
                    <a:pt x="5990143" y="1548381"/>
                  </a:cubicBezTo>
                  <a:lnTo>
                    <a:pt x="5990143" y="1583077"/>
                  </a:lnTo>
                  <a:cubicBezTo>
                    <a:pt x="5990143" y="1587867"/>
                    <a:pt x="5985583" y="1591751"/>
                    <a:pt x="5979959" y="1591751"/>
                  </a:cubicBezTo>
                  <a:lnTo>
                    <a:pt x="5826042" y="1591751"/>
                  </a:lnTo>
                  <a:cubicBezTo>
                    <a:pt x="5820418" y="1591751"/>
                    <a:pt x="5815859" y="1587867"/>
                    <a:pt x="5815859" y="1583077"/>
                  </a:cubicBezTo>
                  <a:lnTo>
                    <a:pt x="5815859" y="1548381"/>
                  </a:lnTo>
                  <a:cubicBezTo>
                    <a:pt x="5815859" y="1543591"/>
                    <a:pt x="5820418" y="1539707"/>
                    <a:pt x="5826042" y="1539707"/>
                  </a:cubicBezTo>
                  <a:close/>
                  <a:moveTo>
                    <a:pt x="5639973" y="1539707"/>
                  </a:moveTo>
                  <a:lnTo>
                    <a:pt x="5793889" y="1539707"/>
                  </a:lnTo>
                  <a:cubicBezTo>
                    <a:pt x="5799514" y="1539707"/>
                    <a:pt x="5804074" y="1543591"/>
                    <a:pt x="5804074" y="1548381"/>
                  </a:cubicBezTo>
                  <a:lnTo>
                    <a:pt x="5804074" y="1583077"/>
                  </a:lnTo>
                  <a:cubicBezTo>
                    <a:pt x="5804074" y="1587867"/>
                    <a:pt x="5799514" y="1591751"/>
                    <a:pt x="5793889" y="1591751"/>
                  </a:cubicBezTo>
                  <a:lnTo>
                    <a:pt x="5639973" y="1591751"/>
                  </a:lnTo>
                  <a:cubicBezTo>
                    <a:pt x="5634350" y="1591751"/>
                    <a:pt x="5629791" y="1587867"/>
                    <a:pt x="5629791" y="1583077"/>
                  </a:cubicBezTo>
                  <a:lnTo>
                    <a:pt x="5629791" y="1548381"/>
                  </a:lnTo>
                  <a:cubicBezTo>
                    <a:pt x="5629791" y="1543591"/>
                    <a:pt x="5634350" y="1539707"/>
                    <a:pt x="5639973" y="1539707"/>
                  </a:cubicBezTo>
                  <a:close/>
                  <a:moveTo>
                    <a:pt x="5453905" y="1539707"/>
                  </a:moveTo>
                  <a:lnTo>
                    <a:pt x="5607821" y="1539707"/>
                  </a:lnTo>
                  <a:cubicBezTo>
                    <a:pt x="5613446" y="1539707"/>
                    <a:pt x="5618003" y="1543591"/>
                    <a:pt x="5618003" y="1548381"/>
                  </a:cubicBezTo>
                  <a:lnTo>
                    <a:pt x="5618003" y="1583077"/>
                  </a:lnTo>
                  <a:cubicBezTo>
                    <a:pt x="5618003" y="1587867"/>
                    <a:pt x="5613446" y="1591751"/>
                    <a:pt x="5607821" y="1591751"/>
                  </a:cubicBezTo>
                  <a:lnTo>
                    <a:pt x="5453905" y="1591751"/>
                  </a:lnTo>
                  <a:cubicBezTo>
                    <a:pt x="5448280" y="1591751"/>
                    <a:pt x="5443720" y="1587867"/>
                    <a:pt x="5443720" y="1583077"/>
                  </a:cubicBezTo>
                  <a:lnTo>
                    <a:pt x="5443720" y="1548381"/>
                  </a:lnTo>
                  <a:cubicBezTo>
                    <a:pt x="5443720" y="1543591"/>
                    <a:pt x="5448280" y="1539707"/>
                    <a:pt x="5453905" y="1539707"/>
                  </a:cubicBezTo>
                  <a:close/>
                  <a:moveTo>
                    <a:pt x="5265070" y="1539707"/>
                  </a:moveTo>
                  <a:lnTo>
                    <a:pt x="5418986" y="1539707"/>
                  </a:lnTo>
                  <a:cubicBezTo>
                    <a:pt x="5424611" y="1539707"/>
                    <a:pt x="5429170" y="1543591"/>
                    <a:pt x="5429170" y="1548381"/>
                  </a:cubicBezTo>
                  <a:lnTo>
                    <a:pt x="5429170" y="1583077"/>
                  </a:lnTo>
                  <a:cubicBezTo>
                    <a:pt x="5429170" y="1587867"/>
                    <a:pt x="5424611" y="1591751"/>
                    <a:pt x="5418986" y="1591751"/>
                  </a:cubicBezTo>
                  <a:lnTo>
                    <a:pt x="5265070" y="1591751"/>
                  </a:lnTo>
                  <a:cubicBezTo>
                    <a:pt x="5259445" y="1591751"/>
                    <a:pt x="5254885" y="1587867"/>
                    <a:pt x="5254885" y="1583077"/>
                  </a:cubicBezTo>
                  <a:lnTo>
                    <a:pt x="5254885" y="1548381"/>
                  </a:lnTo>
                  <a:cubicBezTo>
                    <a:pt x="5254885" y="1543591"/>
                    <a:pt x="5259445" y="1539707"/>
                    <a:pt x="5265070" y="1539707"/>
                  </a:cubicBezTo>
                  <a:close/>
                  <a:moveTo>
                    <a:pt x="5079001" y="1539707"/>
                  </a:moveTo>
                  <a:lnTo>
                    <a:pt x="5232918" y="1539707"/>
                  </a:lnTo>
                  <a:cubicBezTo>
                    <a:pt x="5238542" y="1539707"/>
                    <a:pt x="5243100" y="1543591"/>
                    <a:pt x="5243100" y="1548381"/>
                  </a:cubicBezTo>
                  <a:lnTo>
                    <a:pt x="5243100" y="1583077"/>
                  </a:lnTo>
                  <a:cubicBezTo>
                    <a:pt x="5243100" y="1587867"/>
                    <a:pt x="5238542" y="1591751"/>
                    <a:pt x="5232918" y="1591751"/>
                  </a:cubicBezTo>
                  <a:lnTo>
                    <a:pt x="5079001" y="1591751"/>
                  </a:lnTo>
                  <a:cubicBezTo>
                    <a:pt x="5073377" y="1591751"/>
                    <a:pt x="5068817" y="1587867"/>
                    <a:pt x="5068817" y="1583077"/>
                  </a:cubicBezTo>
                  <a:lnTo>
                    <a:pt x="5068817" y="1548381"/>
                  </a:lnTo>
                  <a:cubicBezTo>
                    <a:pt x="5068817" y="1543591"/>
                    <a:pt x="5073377" y="1539707"/>
                    <a:pt x="5079001" y="1539707"/>
                  </a:cubicBezTo>
                  <a:close/>
                  <a:moveTo>
                    <a:pt x="4892931" y="1539707"/>
                  </a:moveTo>
                  <a:lnTo>
                    <a:pt x="5046847" y="1539707"/>
                  </a:lnTo>
                  <a:cubicBezTo>
                    <a:pt x="5052472" y="1539707"/>
                    <a:pt x="5057032" y="1543591"/>
                    <a:pt x="5057032" y="1548381"/>
                  </a:cubicBezTo>
                  <a:lnTo>
                    <a:pt x="5057032" y="1583077"/>
                  </a:lnTo>
                  <a:cubicBezTo>
                    <a:pt x="5057032" y="1587867"/>
                    <a:pt x="5052472" y="1591751"/>
                    <a:pt x="5046847" y="1591751"/>
                  </a:cubicBezTo>
                  <a:lnTo>
                    <a:pt x="4892931" y="1591751"/>
                  </a:lnTo>
                  <a:cubicBezTo>
                    <a:pt x="4887305" y="1591751"/>
                    <a:pt x="4882748" y="1587867"/>
                    <a:pt x="4882748" y="1583077"/>
                  </a:cubicBezTo>
                  <a:lnTo>
                    <a:pt x="4882748" y="1548381"/>
                  </a:lnTo>
                  <a:cubicBezTo>
                    <a:pt x="4882748" y="1543591"/>
                    <a:pt x="4887305" y="1539707"/>
                    <a:pt x="4892931" y="1539707"/>
                  </a:cubicBezTo>
                  <a:close/>
                  <a:moveTo>
                    <a:pt x="4706862" y="1539707"/>
                  </a:moveTo>
                  <a:lnTo>
                    <a:pt x="4860778" y="1539707"/>
                  </a:lnTo>
                  <a:cubicBezTo>
                    <a:pt x="4866403" y="1539707"/>
                    <a:pt x="4870961" y="1543591"/>
                    <a:pt x="4870961" y="1548381"/>
                  </a:cubicBezTo>
                  <a:lnTo>
                    <a:pt x="4870961" y="1583077"/>
                  </a:lnTo>
                  <a:cubicBezTo>
                    <a:pt x="4870961" y="1587867"/>
                    <a:pt x="4866403" y="1591751"/>
                    <a:pt x="4860778" y="1591751"/>
                  </a:cubicBezTo>
                  <a:lnTo>
                    <a:pt x="4706862" y="1591751"/>
                  </a:lnTo>
                  <a:cubicBezTo>
                    <a:pt x="4701237" y="1591751"/>
                    <a:pt x="4696676" y="1587867"/>
                    <a:pt x="4696676" y="1583077"/>
                  </a:cubicBezTo>
                  <a:lnTo>
                    <a:pt x="4696676" y="1548381"/>
                  </a:lnTo>
                  <a:cubicBezTo>
                    <a:pt x="4696676" y="1543591"/>
                    <a:pt x="4701237" y="1539707"/>
                    <a:pt x="4706862" y="1539707"/>
                  </a:cubicBezTo>
                  <a:close/>
                  <a:moveTo>
                    <a:pt x="4520790" y="1539707"/>
                  </a:moveTo>
                  <a:lnTo>
                    <a:pt x="4674710" y="1539707"/>
                  </a:lnTo>
                  <a:cubicBezTo>
                    <a:pt x="4680331" y="1539707"/>
                    <a:pt x="4684892" y="1543591"/>
                    <a:pt x="4684892" y="1548381"/>
                  </a:cubicBezTo>
                  <a:lnTo>
                    <a:pt x="4684892" y="1583077"/>
                  </a:lnTo>
                  <a:cubicBezTo>
                    <a:pt x="4684892" y="1587867"/>
                    <a:pt x="4680331" y="1591751"/>
                    <a:pt x="4674710" y="1591751"/>
                  </a:cubicBezTo>
                  <a:lnTo>
                    <a:pt x="4520790" y="1591751"/>
                  </a:lnTo>
                  <a:cubicBezTo>
                    <a:pt x="4515169" y="1591751"/>
                    <a:pt x="4510609" y="1587867"/>
                    <a:pt x="4510609" y="1583077"/>
                  </a:cubicBezTo>
                  <a:lnTo>
                    <a:pt x="4510609" y="1548381"/>
                  </a:lnTo>
                  <a:cubicBezTo>
                    <a:pt x="4510609" y="1543591"/>
                    <a:pt x="4515169" y="1539707"/>
                    <a:pt x="4520790" y="1539707"/>
                  </a:cubicBezTo>
                  <a:close/>
                  <a:moveTo>
                    <a:pt x="4446555" y="1539707"/>
                  </a:moveTo>
                  <a:lnTo>
                    <a:pt x="4488638" y="1539707"/>
                  </a:lnTo>
                  <a:cubicBezTo>
                    <a:pt x="4494264" y="1539707"/>
                    <a:pt x="4498824" y="1543591"/>
                    <a:pt x="4498824" y="1548381"/>
                  </a:cubicBezTo>
                  <a:lnTo>
                    <a:pt x="4498824" y="1583077"/>
                  </a:lnTo>
                  <a:cubicBezTo>
                    <a:pt x="4498824" y="1587867"/>
                    <a:pt x="4494264" y="1591751"/>
                    <a:pt x="4488638" y="1591751"/>
                  </a:cubicBezTo>
                  <a:lnTo>
                    <a:pt x="4449338" y="1591751"/>
                  </a:lnTo>
                  <a:close/>
                  <a:moveTo>
                    <a:pt x="4447156" y="1435756"/>
                  </a:moveTo>
                  <a:lnTo>
                    <a:pt x="4582865" y="1435756"/>
                  </a:lnTo>
                  <a:cubicBezTo>
                    <a:pt x="4588491" y="1435756"/>
                    <a:pt x="4593050" y="1439639"/>
                    <a:pt x="4593050" y="1444430"/>
                  </a:cubicBezTo>
                  <a:lnTo>
                    <a:pt x="4593050" y="1479125"/>
                  </a:lnTo>
                  <a:lnTo>
                    <a:pt x="4591838" y="1480158"/>
                  </a:lnTo>
                  <a:lnTo>
                    <a:pt x="4606048" y="1480158"/>
                  </a:lnTo>
                  <a:lnTo>
                    <a:pt x="4604835" y="1479125"/>
                  </a:lnTo>
                  <a:lnTo>
                    <a:pt x="4604835" y="1444430"/>
                  </a:lnTo>
                  <a:cubicBezTo>
                    <a:pt x="4604835" y="1439639"/>
                    <a:pt x="4609395" y="1435756"/>
                    <a:pt x="4615020" y="1435756"/>
                  </a:cubicBezTo>
                  <a:lnTo>
                    <a:pt x="4768936" y="1435756"/>
                  </a:lnTo>
                  <a:cubicBezTo>
                    <a:pt x="4774559" y="1435756"/>
                    <a:pt x="4779120" y="1439639"/>
                    <a:pt x="4779120" y="1444430"/>
                  </a:cubicBezTo>
                  <a:lnTo>
                    <a:pt x="4779120" y="1479125"/>
                  </a:lnTo>
                  <a:lnTo>
                    <a:pt x="4777907" y="1480158"/>
                  </a:lnTo>
                  <a:lnTo>
                    <a:pt x="4792116" y="1480158"/>
                  </a:lnTo>
                  <a:lnTo>
                    <a:pt x="4790906" y="1479125"/>
                  </a:lnTo>
                  <a:lnTo>
                    <a:pt x="4790906" y="1444430"/>
                  </a:lnTo>
                  <a:cubicBezTo>
                    <a:pt x="4790906" y="1439639"/>
                    <a:pt x="4795463" y="1435756"/>
                    <a:pt x="4801090" y="1435756"/>
                  </a:cubicBezTo>
                  <a:lnTo>
                    <a:pt x="4955006" y="1435756"/>
                  </a:lnTo>
                  <a:cubicBezTo>
                    <a:pt x="4960628" y="1435756"/>
                    <a:pt x="4965188" y="1439639"/>
                    <a:pt x="4965188" y="1444430"/>
                  </a:cubicBezTo>
                  <a:lnTo>
                    <a:pt x="4965188" y="1479125"/>
                  </a:lnTo>
                  <a:lnTo>
                    <a:pt x="4963976" y="1480158"/>
                  </a:lnTo>
                  <a:lnTo>
                    <a:pt x="4978186" y="1480158"/>
                  </a:lnTo>
                  <a:lnTo>
                    <a:pt x="4976976" y="1479125"/>
                  </a:lnTo>
                  <a:lnTo>
                    <a:pt x="4976976" y="1444430"/>
                  </a:lnTo>
                  <a:cubicBezTo>
                    <a:pt x="4976976" y="1439639"/>
                    <a:pt x="4981533" y="1435756"/>
                    <a:pt x="4987158" y="1435756"/>
                  </a:cubicBezTo>
                  <a:lnTo>
                    <a:pt x="5141074" y="1435756"/>
                  </a:lnTo>
                  <a:cubicBezTo>
                    <a:pt x="5146699" y="1435756"/>
                    <a:pt x="5151259" y="1439639"/>
                    <a:pt x="5151259" y="1444430"/>
                  </a:cubicBezTo>
                  <a:lnTo>
                    <a:pt x="5151259" y="1479125"/>
                  </a:lnTo>
                  <a:lnTo>
                    <a:pt x="5150046" y="1480158"/>
                  </a:lnTo>
                  <a:lnTo>
                    <a:pt x="5164256" y="1480158"/>
                  </a:lnTo>
                  <a:lnTo>
                    <a:pt x="5163044" y="1479125"/>
                  </a:lnTo>
                  <a:lnTo>
                    <a:pt x="5163044" y="1444430"/>
                  </a:lnTo>
                  <a:cubicBezTo>
                    <a:pt x="5163044" y="1439639"/>
                    <a:pt x="5167604" y="1435756"/>
                    <a:pt x="5173227" y="1435756"/>
                  </a:cubicBezTo>
                  <a:lnTo>
                    <a:pt x="5327145" y="1435756"/>
                  </a:lnTo>
                  <a:cubicBezTo>
                    <a:pt x="5332768" y="1435756"/>
                    <a:pt x="5337328" y="1439639"/>
                    <a:pt x="5337328" y="1444430"/>
                  </a:cubicBezTo>
                  <a:lnTo>
                    <a:pt x="5337328" y="1479125"/>
                  </a:lnTo>
                  <a:lnTo>
                    <a:pt x="5336115" y="1480158"/>
                  </a:lnTo>
                  <a:lnTo>
                    <a:pt x="5353090" y="1480158"/>
                  </a:lnTo>
                  <a:lnTo>
                    <a:pt x="5351879" y="1479125"/>
                  </a:lnTo>
                  <a:lnTo>
                    <a:pt x="5351879" y="1444430"/>
                  </a:lnTo>
                  <a:cubicBezTo>
                    <a:pt x="5351879" y="1439639"/>
                    <a:pt x="5356439" y="1435756"/>
                    <a:pt x="5362061" y="1435756"/>
                  </a:cubicBezTo>
                  <a:lnTo>
                    <a:pt x="5515978" y="1435756"/>
                  </a:lnTo>
                  <a:cubicBezTo>
                    <a:pt x="5521602" y="1435756"/>
                    <a:pt x="5526162" y="1439639"/>
                    <a:pt x="5526162" y="1444430"/>
                  </a:cubicBezTo>
                  <a:lnTo>
                    <a:pt x="5526162" y="1479125"/>
                  </a:lnTo>
                  <a:lnTo>
                    <a:pt x="5524949" y="1480158"/>
                  </a:lnTo>
                  <a:lnTo>
                    <a:pt x="5539159" y="1480158"/>
                  </a:lnTo>
                  <a:lnTo>
                    <a:pt x="5537948" y="1479125"/>
                  </a:lnTo>
                  <a:lnTo>
                    <a:pt x="5537948" y="1444430"/>
                  </a:lnTo>
                  <a:cubicBezTo>
                    <a:pt x="5537948" y="1439639"/>
                    <a:pt x="5542507" y="1435756"/>
                    <a:pt x="5548131" y="1435756"/>
                  </a:cubicBezTo>
                  <a:lnTo>
                    <a:pt x="5702048" y="1435756"/>
                  </a:lnTo>
                  <a:cubicBezTo>
                    <a:pt x="5707673" y="1435756"/>
                    <a:pt x="5712231" y="1439639"/>
                    <a:pt x="5712231" y="1444430"/>
                  </a:cubicBezTo>
                  <a:lnTo>
                    <a:pt x="5712231" y="1479125"/>
                  </a:lnTo>
                  <a:lnTo>
                    <a:pt x="5711020" y="1480158"/>
                  </a:lnTo>
                  <a:lnTo>
                    <a:pt x="5725230" y="1480158"/>
                  </a:lnTo>
                  <a:lnTo>
                    <a:pt x="5724017" y="1479125"/>
                  </a:lnTo>
                  <a:lnTo>
                    <a:pt x="5724017" y="1444430"/>
                  </a:lnTo>
                  <a:cubicBezTo>
                    <a:pt x="5724017" y="1439639"/>
                    <a:pt x="5728576" y="1435756"/>
                    <a:pt x="5734201" y="1435756"/>
                  </a:cubicBezTo>
                  <a:lnTo>
                    <a:pt x="5888117" y="1435756"/>
                  </a:lnTo>
                  <a:cubicBezTo>
                    <a:pt x="5893741" y="1435756"/>
                    <a:pt x="5898301" y="1439639"/>
                    <a:pt x="5898301" y="1444430"/>
                  </a:cubicBezTo>
                  <a:lnTo>
                    <a:pt x="5898301" y="1479125"/>
                  </a:lnTo>
                  <a:lnTo>
                    <a:pt x="5897089" y="1480158"/>
                  </a:lnTo>
                  <a:lnTo>
                    <a:pt x="5911299" y="1480158"/>
                  </a:lnTo>
                  <a:lnTo>
                    <a:pt x="5910087" y="1479125"/>
                  </a:lnTo>
                  <a:lnTo>
                    <a:pt x="5910087" y="1444430"/>
                  </a:lnTo>
                  <a:cubicBezTo>
                    <a:pt x="5910087" y="1439639"/>
                    <a:pt x="5914646" y="1435756"/>
                    <a:pt x="5920270" y="1435756"/>
                  </a:cubicBezTo>
                  <a:lnTo>
                    <a:pt x="6074187" y="1435756"/>
                  </a:lnTo>
                  <a:cubicBezTo>
                    <a:pt x="6079811" y="1435756"/>
                    <a:pt x="6084370" y="1439639"/>
                    <a:pt x="6084370" y="1444430"/>
                  </a:cubicBezTo>
                  <a:lnTo>
                    <a:pt x="6084370" y="1479125"/>
                  </a:lnTo>
                  <a:lnTo>
                    <a:pt x="6083158" y="1480158"/>
                  </a:lnTo>
                  <a:lnTo>
                    <a:pt x="6097368" y="1480158"/>
                  </a:lnTo>
                  <a:lnTo>
                    <a:pt x="6096156" y="1479125"/>
                  </a:lnTo>
                  <a:lnTo>
                    <a:pt x="6096156" y="1444430"/>
                  </a:lnTo>
                  <a:cubicBezTo>
                    <a:pt x="6096156" y="1439639"/>
                    <a:pt x="6100715" y="1435756"/>
                    <a:pt x="6106340" y="1435756"/>
                  </a:cubicBezTo>
                  <a:lnTo>
                    <a:pt x="6260256" y="1435756"/>
                  </a:lnTo>
                  <a:cubicBezTo>
                    <a:pt x="6265881" y="1435756"/>
                    <a:pt x="6270439" y="1439639"/>
                    <a:pt x="6270439" y="1444430"/>
                  </a:cubicBezTo>
                  <a:lnTo>
                    <a:pt x="6270439" y="1479125"/>
                  </a:lnTo>
                  <a:lnTo>
                    <a:pt x="6269227" y="1480158"/>
                  </a:lnTo>
                  <a:lnTo>
                    <a:pt x="6283437" y="1480158"/>
                  </a:lnTo>
                  <a:lnTo>
                    <a:pt x="6282225" y="1479125"/>
                  </a:lnTo>
                  <a:lnTo>
                    <a:pt x="6282225" y="1444430"/>
                  </a:lnTo>
                  <a:cubicBezTo>
                    <a:pt x="6282225" y="1439639"/>
                    <a:pt x="6286785" y="1435756"/>
                    <a:pt x="6292409" y="1435756"/>
                  </a:cubicBezTo>
                  <a:lnTo>
                    <a:pt x="6383050" y="1435756"/>
                  </a:lnTo>
                  <a:lnTo>
                    <a:pt x="6426692" y="1467075"/>
                  </a:lnTo>
                  <a:lnTo>
                    <a:pt x="6524134" y="1532202"/>
                  </a:lnTo>
                  <a:lnTo>
                    <a:pt x="6435363" y="1532202"/>
                  </a:lnTo>
                  <a:cubicBezTo>
                    <a:pt x="6429738" y="1532202"/>
                    <a:pt x="6425179" y="1528318"/>
                    <a:pt x="6425179" y="1523528"/>
                  </a:cubicBezTo>
                  <a:lnTo>
                    <a:pt x="6425179" y="1488832"/>
                  </a:lnTo>
                  <a:lnTo>
                    <a:pt x="6426391" y="1487799"/>
                  </a:lnTo>
                  <a:lnTo>
                    <a:pt x="6412181" y="1487799"/>
                  </a:lnTo>
                  <a:lnTo>
                    <a:pt x="6413393" y="1488832"/>
                  </a:lnTo>
                  <a:lnTo>
                    <a:pt x="6413393" y="1523528"/>
                  </a:lnTo>
                  <a:cubicBezTo>
                    <a:pt x="6413393" y="1528318"/>
                    <a:pt x="6408834" y="1532202"/>
                    <a:pt x="6403210" y="1532202"/>
                  </a:cubicBezTo>
                  <a:lnTo>
                    <a:pt x="6249293" y="1532202"/>
                  </a:lnTo>
                  <a:cubicBezTo>
                    <a:pt x="6243669" y="1532202"/>
                    <a:pt x="6239110" y="1528318"/>
                    <a:pt x="6239110" y="1523528"/>
                  </a:cubicBezTo>
                  <a:lnTo>
                    <a:pt x="6239110" y="1488832"/>
                  </a:lnTo>
                  <a:lnTo>
                    <a:pt x="6240322" y="1487799"/>
                  </a:lnTo>
                  <a:lnTo>
                    <a:pt x="6226112" y="1487799"/>
                  </a:lnTo>
                  <a:lnTo>
                    <a:pt x="6227324" y="1488832"/>
                  </a:lnTo>
                  <a:lnTo>
                    <a:pt x="6227324" y="1523528"/>
                  </a:lnTo>
                  <a:cubicBezTo>
                    <a:pt x="6227324" y="1528318"/>
                    <a:pt x="6222764" y="1532202"/>
                    <a:pt x="6217140" y="1532202"/>
                  </a:cubicBezTo>
                  <a:lnTo>
                    <a:pt x="6063223" y="1532202"/>
                  </a:lnTo>
                  <a:cubicBezTo>
                    <a:pt x="6057599" y="1532202"/>
                    <a:pt x="6053040" y="1528318"/>
                    <a:pt x="6053040" y="1523528"/>
                  </a:cubicBezTo>
                  <a:lnTo>
                    <a:pt x="6053040" y="1488832"/>
                  </a:lnTo>
                  <a:lnTo>
                    <a:pt x="6054252" y="1487799"/>
                  </a:lnTo>
                  <a:lnTo>
                    <a:pt x="6040042" y="1487799"/>
                  </a:lnTo>
                  <a:lnTo>
                    <a:pt x="6041254" y="1488832"/>
                  </a:lnTo>
                  <a:lnTo>
                    <a:pt x="6041254" y="1523528"/>
                  </a:lnTo>
                  <a:cubicBezTo>
                    <a:pt x="6041254" y="1528318"/>
                    <a:pt x="6036695" y="1532202"/>
                    <a:pt x="6031070" y="1532202"/>
                  </a:cubicBezTo>
                  <a:lnTo>
                    <a:pt x="5877154" y="1532202"/>
                  </a:lnTo>
                  <a:cubicBezTo>
                    <a:pt x="5871530" y="1532202"/>
                    <a:pt x="5866970" y="1528318"/>
                    <a:pt x="5866970" y="1523528"/>
                  </a:cubicBezTo>
                  <a:lnTo>
                    <a:pt x="5866970" y="1488832"/>
                  </a:lnTo>
                  <a:lnTo>
                    <a:pt x="5868182" y="1487799"/>
                  </a:lnTo>
                  <a:lnTo>
                    <a:pt x="5853972" y="1487799"/>
                  </a:lnTo>
                  <a:lnTo>
                    <a:pt x="5855184" y="1488832"/>
                  </a:lnTo>
                  <a:lnTo>
                    <a:pt x="5855184" y="1523528"/>
                  </a:lnTo>
                  <a:cubicBezTo>
                    <a:pt x="5855184" y="1528318"/>
                    <a:pt x="5850625" y="1532202"/>
                    <a:pt x="5845001" y="1532202"/>
                  </a:cubicBezTo>
                  <a:lnTo>
                    <a:pt x="5691086" y="1532202"/>
                  </a:lnTo>
                  <a:cubicBezTo>
                    <a:pt x="5685461" y="1532202"/>
                    <a:pt x="5680902" y="1528318"/>
                    <a:pt x="5680902" y="1523528"/>
                  </a:cubicBezTo>
                  <a:lnTo>
                    <a:pt x="5680902" y="1488832"/>
                  </a:lnTo>
                  <a:lnTo>
                    <a:pt x="5682114" y="1487799"/>
                  </a:lnTo>
                  <a:lnTo>
                    <a:pt x="5665138" y="1487799"/>
                  </a:lnTo>
                  <a:lnTo>
                    <a:pt x="5666350" y="1488832"/>
                  </a:lnTo>
                  <a:lnTo>
                    <a:pt x="5666350" y="1523528"/>
                  </a:lnTo>
                  <a:cubicBezTo>
                    <a:pt x="5666350" y="1528318"/>
                    <a:pt x="5661790" y="1532202"/>
                    <a:pt x="5656167" y="1532202"/>
                  </a:cubicBezTo>
                  <a:lnTo>
                    <a:pt x="5502251" y="1532202"/>
                  </a:lnTo>
                  <a:cubicBezTo>
                    <a:pt x="5496626" y="1532202"/>
                    <a:pt x="5492066" y="1528318"/>
                    <a:pt x="5492066" y="1523528"/>
                  </a:cubicBezTo>
                  <a:lnTo>
                    <a:pt x="5492066" y="1488832"/>
                  </a:lnTo>
                  <a:lnTo>
                    <a:pt x="5493279" y="1487799"/>
                  </a:lnTo>
                  <a:lnTo>
                    <a:pt x="5479068" y="1487799"/>
                  </a:lnTo>
                  <a:lnTo>
                    <a:pt x="5480281" y="1488832"/>
                  </a:lnTo>
                  <a:lnTo>
                    <a:pt x="5480281" y="1523528"/>
                  </a:lnTo>
                  <a:cubicBezTo>
                    <a:pt x="5480281" y="1528318"/>
                    <a:pt x="5475721" y="1532202"/>
                    <a:pt x="5470097" y="1532202"/>
                  </a:cubicBezTo>
                  <a:lnTo>
                    <a:pt x="5316180" y="1532202"/>
                  </a:lnTo>
                  <a:cubicBezTo>
                    <a:pt x="5310558" y="1532202"/>
                    <a:pt x="5305998" y="1528318"/>
                    <a:pt x="5305998" y="1523528"/>
                  </a:cubicBezTo>
                  <a:lnTo>
                    <a:pt x="5305998" y="1488832"/>
                  </a:lnTo>
                  <a:lnTo>
                    <a:pt x="5307209" y="1487799"/>
                  </a:lnTo>
                  <a:lnTo>
                    <a:pt x="5293000" y="1487799"/>
                  </a:lnTo>
                  <a:lnTo>
                    <a:pt x="5294213" y="1488832"/>
                  </a:lnTo>
                  <a:lnTo>
                    <a:pt x="5294213" y="1523528"/>
                  </a:lnTo>
                  <a:cubicBezTo>
                    <a:pt x="5294213" y="1528318"/>
                    <a:pt x="5289653" y="1532202"/>
                    <a:pt x="5284028" y="1532202"/>
                  </a:cubicBezTo>
                  <a:lnTo>
                    <a:pt x="5130112" y="1532202"/>
                  </a:lnTo>
                  <a:cubicBezTo>
                    <a:pt x="5124487" y="1532202"/>
                    <a:pt x="5119928" y="1528318"/>
                    <a:pt x="5119928" y="1523528"/>
                  </a:cubicBezTo>
                  <a:lnTo>
                    <a:pt x="5119928" y="1488832"/>
                  </a:lnTo>
                  <a:lnTo>
                    <a:pt x="5121141" y="1487799"/>
                  </a:lnTo>
                  <a:lnTo>
                    <a:pt x="5106929" y="1487799"/>
                  </a:lnTo>
                  <a:lnTo>
                    <a:pt x="5108142" y="1488832"/>
                  </a:lnTo>
                  <a:lnTo>
                    <a:pt x="5108142" y="1523528"/>
                  </a:lnTo>
                  <a:cubicBezTo>
                    <a:pt x="5108142" y="1528318"/>
                    <a:pt x="5103583" y="1532202"/>
                    <a:pt x="5097959" y="1532202"/>
                  </a:cubicBezTo>
                  <a:lnTo>
                    <a:pt x="4944043" y="1532202"/>
                  </a:lnTo>
                  <a:cubicBezTo>
                    <a:pt x="4938417" y="1532202"/>
                    <a:pt x="4933858" y="1528318"/>
                    <a:pt x="4933858" y="1523528"/>
                  </a:cubicBezTo>
                  <a:lnTo>
                    <a:pt x="4933858" y="1488832"/>
                  </a:lnTo>
                  <a:lnTo>
                    <a:pt x="4935070" y="1487799"/>
                  </a:lnTo>
                  <a:lnTo>
                    <a:pt x="4920860" y="1487799"/>
                  </a:lnTo>
                  <a:lnTo>
                    <a:pt x="4922073" y="1488832"/>
                  </a:lnTo>
                  <a:lnTo>
                    <a:pt x="4922073" y="1523528"/>
                  </a:lnTo>
                  <a:cubicBezTo>
                    <a:pt x="4922073" y="1528318"/>
                    <a:pt x="4917513" y="1532202"/>
                    <a:pt x="4911889" y="1532202"/>
                  </a:cubicBezTo>
                  <a:lnTo>
                    <a:pt x="4757972" y="1532202"/>
                  </a:lnTo>
                  <a:cubicBezTo>
                    <a:pt x="4752348" y="1532202"/>
                    <a:pt x="4747788" y="1528318"/>
                    <a:pt x="4747788" y="1523528"/>
                  </a:cubicBezTo>
                  <a:lnTo>
                    <a:pt x="4747788" y="1488832"/>
                  </a:lnTo>
                  <a:lnTo>
                    <a:pt x="4749001" y="1487799"/>
                  </a:lnTo>
                  <a:lnTo>
                    <a:pt x="4734792" y="1487799"/>
                  </a:lnTo>
                  <a:lnTo>
                    <a:pt x="4736005" y="1488832"/>
                  </a:lnTo>
                  <a:lnTo>
                    <a:pt x="4736005" y="1523528"/>
                  </a:lnTo>
                  <a:cubicBezTo>
                    <a:pt x="4736005" y="1528318"/>
                    <a:pt x="4731443" y="1532202"/>
                    <a:pt x="4725821" y="1532202"/>
                  </a:cubicBezTo>
                  <a:lnTo>
                    <a:pt x="4571902" y="1532202"/>
                  </a:lnTo>
                  <a:cubicBezTo>
                    <a:pt x="4566277" y="1532202"/>
                    <a:pt x="4561720" y="1528318"/>
                    <a:pt x="4561720" y="1523528"/>
                  </a:cubicBezTo>
                  <a:lnTo>
                    <a:pt x="4561720" y="1488832"/>
                  </a:lnTo>
                  <a:lnTo>
                    <a:pt x="4562930" y="1487799"/>
                  </a:lnTo>
                  <a:lnTo>
                    <a:pt x="4548722" y="1487799"/>
                  </a:lnTo>
                  <a:lnTo>
                    <a:pt x="4549933" y="1488832"/>
                  </a:lnTo>
                  <a:lnTo>
                    <a:pt x="4549933" y="1523528"/>
                  </a:lnTo>
                  <a:cubicBezTo>
                    <a:pt x="4549933" y="1528318"/>
                    <a:pt x="4545375" y="1532202"/>
                    <a:pt x="4539750" y="1532202"/>
                  </a:cubicBezTo>
                  <a:lnTo>
                    <a:pt x="4446153" y="1532202"/>
                  </a:lnTo>
                  <a:lnTo>
                    <a:pt x="4444213" y="1495910"/>
                  </a:lnTo>
                  <a:close/>
                  <a:moveTo>
                    <a:pt x="6355901" y="1416273"/>
                  </a:moveTo>
                  <a:lnTo>
                    <a:pt x="6372588" y="1428248"/>
                  </a:lnTo>
                  <a:lnTo>
                    <a:pt x="6366085" y="1428248"/>
                  </a:lnTo>
                  <a:cubicBezTo>
                    <a:pt x="6360461" y="1428248"/>
                    <a:pt x="6355901" y="1424365"/>
                    <a:pt x="6355901" y="1419574"/>
                  </a:cubicBezTo>
                  <a:close/>
                  <a:moveTo>
                    <a:pt x="6180016" y="1376204"/>
                  </a:moveTo>
                  <a:lnTo>
                    <a:pt x="6300067" y="1376204"/>
                  </a:lnTo>
                  <a:lnTo>
                    <a:pt x="6344115" y="1407815"/>
                  </a:lnTo>
                  <a:lnTo>
                    <a:pt x="6344115" y="1419574"/>
                  </a:lnTo>
                  <a:cubicBezTo>
                    <a:pt x="6344115" y="1424365"/>
                    <a:pt x="6339557" y="1428248"/>
                    <a:pt x="6333932" y="1428248"/>
                  </a:cubicBezTo>
                  <a:lnTo>
                    <a:pt x="6180016" y="1428248"/>
                  </a:lnTo>
                  <a:cubicBezTo>
                    <a:pt x="6174391" y="1428248"/>
                    <a:pt x="6169832" y="1424365"/>
                    <a:pt x="6169832" y="1419574"/>
                  </a:cubicBezTo>
                  <a:lnTo>
                    <a:pt x="6169832" y="1384879"/>
                  </a:lnTo>
                  <a:cubicBezTo>
                    <a:pt x="6169832" y="1380088"/>
                    <a:pt x="6174391" y="1376204"/>
                    <a:pt x="6180016" y="1376204"/>
                  </a:cubicBezTo>
                  <a:close/>
                  <a:moveTo>
                    <a:pt x="5993946" y="1376204"/>
                  </a:moveTo>
                  <a:lnTo>
                    <a:pt x="6147863" y="1376204"/>
                  </a:lnTo>
                  <a:cubicBezTo>
                    <a:pt x="6153487" y="1376204"/>
                    <a:pt x="6158046" y="1380088"/>
                    <a:pt x="6158046" y="1384879"/>
                  </a:cubicBezTo>
                  <a:lnTo>
                    <a:pt x="6158046" y="1419574"/>
                  </a:lnTo>
                  <a:cubicBezTo>
                    <a:pt x="6158046" y="1424365"/>
                    <a:pt x="6153487" y="1428248"/>
                    <a:pt x="6147863" y="1428248"/>
                  </a:cubicBezTo>
                  <a:lnTo>
                    <a:pt x="5993946" y="1428248"/>
                  </a:lnTo>
                  <a:cubicBezTo>
                    <a:pt x="5988322" y="1428248"/>
                    <a:pt x="5983763" y="1424365"/>
                    <a:pt x="5983763" y="1419574"/>
                  </a:cubicBezTo>
                  <a:lnTo>
                    <a:pt x="5983763" y="1384879"/>
                  </a:lnTo>
                  <a:cubicBezTo>
                    <a:pt x="5983763" y="1380088"/>
                    <a:pt x="5988322" y="1376204"/>
                    <a:pt x="5993946" y="1376204"/>
                  </a:cubicBezTo>
                  <a:close/>
                  <a:moveTo>
                    <a:pt x="5807876" y="1376204"/>
                  </a:moveTo>
                  <a:lnTo>
                    <a:pt x="5961793" y="1376204"/>
                  </a:lnTo>
                  <a:cubicBezTo>
                    <a:pt x="5967417" y="1376204"/>
                    <a:pt x="5971977" y="1380088"/>
                    <a:pt x="5971977" y="1384879"/>
                  </a:cubicBezTo>
                  <a:lnTo>
                    <a:pt x="5971977" y="1419574"/>
                  </a:lnTo>
                  <a:cubicBezTo>
                    <a:pt x="5971977" y="1424365"/>
                    <a:pt x="5967417" y="1428248"/>
                    <a:pt x="5961793" y="1428248"/>
                  </a:cubicBezTo>
                  <a:lnTo>
                    <a:pt x="5807876" y="1428248"/>
                  </a:lnTo>
                  <a:cubicBezTo>
                    <a:pt x="5802253" y="1428248"/>
                    <a:pt x="5797693" y="1424365"/>
                    <a:pt x="5797693" y="1419574"/>
                  </a:cubicBezTo>
                  <a:lnTo>
                    <a:pt x="5797693" y="1384879"/>
                  </a:lnTo>
                  <a:cubicBezTo>
                    <a:pt x="5797693" y="1380088"/>
                    <a:pt x="5802253" y="1376204"/>
                    <a:pt x="5807876" y="1376204"/>
                  </a:cubicBezTo>
                  <a:close/>
                  <a:moveTo>
                    <a:pt x="5621807" y="1376204"/>
                  </a:moveTo>
                  <a:lnTo>
                    <a:pt x="5775723" y="1376204"/>
                  </a:lnTo>
                  <a:cubicBezTo>
                    <a:pt x="5781348" y="1376204"/>
                    <a:pt x="5785907" y="1380088"/>
                    <a:pt x="5785907" y="1384879"/>
                  </a:cubicBezTo>
                  <a:lnTo>
                    <a:pt x="5785907" y="1419574"/>
                  </a:lnTo>
                  <a:cubicBezTo>
                    <a:pt x="5785907" y="1424365"/>
                    <a:pt x="5781348" y="1428248"/>
                    <a:pt x="5775723" y="1428248"/>
                  </a:cubicBezTo>
                  <a:lnTo>
                    <a:pt x="5621807" y="1428248"/>
                  </a:lnTo>
                  <a:cubicBezTo>
                    <a:pt x="5616183" y="1428248"/>
                    <a:pt x="5611625" y="1424365"/>
                    <a:pt x="5611625" y="1419574"/>
                  </a:cubicBezTo>
                  <a:lnTo>
                    <a:pt x="5611625" y="1384879"/>
                  </a:lnTo>
                  <a:cubicBezTo>
                    <a:pt x="5611625" y="1380088"/>
                    <a:pt x="5616183" y="1376204"/>
                    <a:pt x="5621807" y="1376204"/>
                  </a:cubicBezTo>
                  <a:close/>
                  <a:moveTo>
                    <a:pt x="5435739" y="1376204"/>
                  </a:moveTo>
                  <a:lnTo>
                    <a:pt x="5589655" y="1376204"/>
                  </a:lnTo>
                  <a:cubicBezTo>
                    <a:pt x="5595280" y="1376204"/>
                    <a:pt x="5599837" y="1380088"/>
                    <a:pt x="5599837" y="1384879"/>
                  </a:cubicBezTo>
                  <a:lnTo>
                    <a:pt x="5599837" y="1419574"/>
                  </a:lnTo>
                  <a:cubicBezTo>
                    <a:pt x="5599837" y="1424365"/>
                    <a:pt x="5595280" y="1428248"/>
                    <a:pt x="5589655" y="1428248"/>
                  </a:cubicBezTo>
                  <a:lnTo>
                    <a:pt x="5435739" y="1428248"/>
                  </a:lnTo>
                  <a:cubicBezTo>
                    <a:pt x="5430114" y="1428248"/>
                    <a:pt x="5425554" y="1424365"/>
                    <a:pt x="5425554" y="1419574"/>
                  </a:cubicBezTo>
                  <a:lnTo>
                    <a:pt x="5425554" y="1384879"/>
                  </a:lnTo>
                  <a:cubicBezTo>
                    <a:pt x="5425554" y="1380088"/>
                    <a:pt x="5430114" y="1376204"/>
                    <a:pt x="5435739" y="1376204"/>
                  </a:cubicBezTo>
                  <a:close/>
                  <a:moveTo>
                    <a:pt x="5246903" y="1376204"/>
                  </a:moveTo>
                  <a:lnTo>
                    <a:pt x="5400820" y="1376204"/>
                  </a:lnTo>
                  <a:cubicBezTo>
                    <a:pt x="5406443" y="1376204"/>
                    <a:pt x="5411003" y="1380088"/>
                    <a:pt x="5411003" y="1384879"/>
                  </a:cubicBezTo>
                  <a:lnTo>
                    <a:pt x="5411003" y="1419574"/>
                  </a:lnTo>
                  <a:cubicBezTo>
                    <a:pt x="5411003" y="1424365"/>
                    <a:pt x="5406443" y="1428248"/>
                    <a:pt x="5400820" y="1428248"/>
                  </a:cubicBezTo>
                  <a:lnTo>
                    <a:pt x="5246903" y="1428248"/>
                  </a:lnTo>
                  <a:cubicBezTo>
                    <a:pt x="5241279" y="1428248"/>
                    <a:pt x="5236719" y="1424365"/>
                    <a:pt x="5236719" y="1419574"/>
                  </a:cubicBezTo>
                  <a:lnTo>
                    <a:pt x="5236719" y="1384879"/>
                  </a:lnTo>
                  <a:cubicBezTo>
                    <a:pt x="5236719" y="1380088"/>
                    <a:pt x="5241279" y="1376204"/>
                    <a:pt x="5246903" y="1376204"/>
                  </a:cubicBezTo>
                  <a:close/>
                  <a:moveTo>
                    <a:pt x="5060833" y="1376204"/>
                  </a:moveTo>
                  <a:lnTo>
                    <a:pt x="5214750" y="1376204"/>
                  </a:lnTo>
                  <a:cubicBezTo>
                    <a:pt x="5220374" y="1376204"/>
                    <a:pt x="5224934" y="1380088"/>
                    <a:pt x="5224934" y="1384879"/>
                  </a:cubicBezTo>
                  <a:lnTo>
                    <a:pt x="5224934" y="1419574"/>
                  </a:lnTo>
                  <a:cubicBezTo>
                    <a:pt x="5224934" y="1424365"/>
                    <a:pt x="5220374" y="1428248"/>
                    <a:pt x="5214750" y="1428248"/>
                  </a:cubicBezTo>
                  <a:lnTo>
                    <a:pt x="5060833" y="1428248"/>
                  </a:lnTo>
                  <a:cubicBezTo>
                    <a:pt x="5055211" y="1428248"/>
                    <a:pt x="5050651" y="1424365"/>
                    <a:pt x="5050651" y="1419574"/>
                  </a:cubicBezTo>
                  <a:lnTo>
                    <a:pt x="5050651" y="1384879"/>
                  </a:lnTo>
                  <a:cubicBezTo>
                    <a:pt x="5050651" y="1380088"/>
                    <a:pt x="5055211" y="1376204"/>
                    <a:pt x="5060833" y="1376204"/>
                  </a:cubicBezTo>
                  <a:close/>
                  <a:moveTo>
                    <a:pt x="4874765" y="1376204"/>
                  </a:moveTo>
                  <a:lnTo>
                    <a:pt x="5028681" y="1376204"/>
                  </a:lnTo>
                  <a:cubicBezTo>
                    <a:pt x="5034306" y="1376204"/>
                    <a:pt x="5038864" y="1380088"/>
                    <a:pt x="5038864" y="1384879"/>
                  </a:cubicBezTo>
                  <a:lnTo>
                    <a:pt x="5038864" y="1419574"/>
                  </a:lnTo>
                  <a:cubicBezTo>
                    <a:pt x="5038864" y="1424365"/>
                    <a:pt x="5034306" y="1428248"/>
                    <a:pt x="5028681" y="1428248"/>
                  </a:cubicBezTo>
                  <a:lnTo>
                    <a:pt x="4874765" y="1428248"/>
                  </a:lnTo>
                  <a:cubicBezTo>
                    <a:pt x="4869140" y="1428248"/>
                    <a:pt x="4864581" y="1424365"/>
                    <a:pt x="4864581" y="1419574"/>
                  </a:cubicBezTo>
                  <a:lnTo>
                    <a:pt x="4864581" y="1384879"/>
                  </a:lnTo>
                  <a:cubicBezTo>
                    <a:pt x="4864581" y="1380088"/>
                    <a:pt x="4869140" y="1376204"/>
                    <a:pt x="4874765" y="1376204"/>
                  </a:cubicBezTo>
                  <a:close/>
                  <a:moveTo>
                    <a:pt x="4688695" y="1376204"/>
                  </a:moveTo>
                  <a:lnTo>
                    <a:pt x="4842612" y="1376204"/>
                  </a:lnTo>
                  <a:cubicBezTo>
                    <a:pt x="4848235" y="1376204"/>
                    <a:pt x="4852795" y="1380088"/>
                    <a:pt x="4852795" y="1384879"/>
                  </a:cubicBezTo>
                  <a:lnTo>
                    <a:pt x="4852795" y="1419574"/>
                  </a:lnTo>
                  <a:cubicBezTo>
                    <a:pt x="4852795" y="1424365"/>
                    <a:pt x="4848235" y="1428248"/>
                    <a:pt x="4842612" y="1428248"/>
                  </a:cubicBezTo>
                  <a:lnTo>
                    <a:pt x="4688695" y="1428248"/>
                  </a:lnTo>
                  <a:cubicBezTo>
                    <a:pt x="4683070" y="1428248"/>
                    <a:pt x="4678511" y="1424365"/>
                    <a:pt x="4678511" y="1419574"/>
                  </a:cubicBezTo>
                  <a:lnTo>
                    <a:pt x="4678511" y="1384879"/>
                  </a:lnTo>
                  <a:cubicBezTo>
                    <a:pt x="4678511" y="1380088"/>
                    <a:pt x="4683070" y="1376204"/>
                    <a:pt x="4688695" y="1376204"/>
                  </a:cubicBezTo>
                  <a:close/>
                  <a:moveTo>
                    <a:pt x="4502625" y="1376204"/>
                  </a:moveTo>
                  <a:lnTo>
                    <a:pt x="4656541" y="1376204"/>
                  </a:lnTo>
                  <a:cubicBezTo>
                    <a:pt x="4662166" y="1376204"/>
                    <a:pt x="4666726" y="1380088"/>
                    <a:pt x="4666726" y="1384879"/>
                  </a:cubicBezTo>
                  <a:lnTo>
                    <a:pt x="4666726" y="1419574"/>
                  </a:lnTo>
                  <a:cubicBezTo>
                    <a:pt x="4666726" y="1424365"/>
                    <a:pt x="4662166" y="1428248"/>
                    <a:pt x="4656541" y="1428248"/>
                  </a:cubicBezTo>
                  <a:lnTo>
                    <a:pt x="4502625" y="1428248"/>
                  </a:lnTo>
                  <a:cubicBezTo>
                    <a:pt x="4497000" y="1428248"/>
                    <a:pt x="4492443" y="1424365"/>
                    <a:pt x="4492443" y="1419574"/>
                  </a:cubicBezTo>
                  <a:lnTo>
                    <a:pt x="4492443" y="1384879"/>
                  </a:lnTo>
                  <a:cubicBezTo>
                    <a:pt x="4492443" y="1380088"/>
                    <a:pt x="4497000" y="1376204"/>
                    <a:pt x="4502625" y="1376204"/>
                  </a:cubicBezTo>
                  <a:close/>
                  <a:moveTo>
                    <a:pt x="4450071" y="1376204"/>
                  </a:moveTo>
                  <a:lnTo>
                    <a:pt x="4470473" y="1376204"/>
                  </a:lnTo>
                  <a:cubicBezTo>
                    <a:pt x="4476096" y="1376204"/>
                    <a:pt x="4480655" y="1380088"/>
                    <a:pt x="4480655" y="1384879"/>
                  </a:cubicBezTo>
                  <a:lnTo>
                    <a:pt x="4480655" y="1419574"/>
                  </a:lnTo>
                  <a:cubicBezTo>
                    <a:pt x="4480655" y="1424365"/>
                    <a:pt x="4476096" y="1428248"/>
                    <a:pt x="4470473" y="1428248"/>
                  </a:cubicBezTo>
                  <a:lnTo>
                    <a:pt x="4447524" y="1428248"/>
                  </a:lnTo>
                  <a:close/>
                  <a:moveTo>
                    <a:pt x="6226828" y="1320317"/>
                  </a:moveTo>
                  <a:lnTo>
                    <a:pt x="6274770" y="1358050"/>
                  </a:lnTo>
                  <a:lnTo>
                    <a:pt x="6289609" y="1368699"/>
                  </a:lnTo>
                  <a:lnTo>
                    <a:pt x="6231127" y="1368699"/>
                  </a:lnTo>
                  <a:cubicBezTo>
                    <a:pt x="6225503" y="1368699"/>
                    <a:pt x="6220944" y="1364816"/>
                    <a:pt x="6220944" y="1360025"/>
                  </a:cubicBezTo>
                  <a:lnTo>
                    <a:pt x="6220944" y="1325329"/>
                  </a:lnTo>
                  <a:close/>
                  <a:moveTo>
                    <a:pt x="6045057" y="1316655"/>
                  </a:moveTo>
                  <a:lnTo>
                    <a:pt x="6198974" y="1316655"/>
                  </a:lnTo>
                  <a:cubicBezTo>
                    <a:pt x="6204598" y="1316655"/>
                    <a:pt x="6209158" y="1320539"/>
                    <a:pt x="6209158" y="1325329"/>
                  </a:cubicBezTo>
                  <a:lnTo>
                    <a:pt x="6209158" y="1360025"/>
                  </a:lnTo>
                  <a:cubicBezTo>
                    <a:pt x="6209158" y="1364816"/>
                    <a:pt x="6204598" y="1368699"/>
                    <a:pt x="6198974" y="1368699"/>
                  </a:cubicBezTo>
                  <a:lnTo>
                    <a:pt x="6045057" y="1368699"/>
                  </a:lnTo>
                  <a:cubicBezTo>
                    <a:pt x="6039433" y="1368699"/>
                    <a:pt x="6034874" y="1364816"/>
                    <a:pt x="6034874" y="1360025"/>
                  </a:cubicBezTo>
                  <a:lnTo>
                    <a:pt x="6034874" y="1325329"/>
                  </a:lnTo>
                  <a:cubicBezTo>
                    <a:pt x="6034874" y="1320539"/>
                    <a:pt x="6039433" y="1316655"/>
                    <a:pt x="6045057" y="1316655"/>
                  </a:cubicBezTo>
                  <a:close/>
                  <a:moveTo>
                    <a:pt x="5858988" y="1316655"/>
                  </a:moveTo>
                  <a:lnTo>
                    <a:pt x="6012904" y="1316655"/>
                  </a:lnTo>
                  <a:cubicBezTo>
                    <a:pt x="6018529" y="1316655"/>
                    <a:pt x="6023088" y="1320539"/>
                    <a:pt x="6023088" y="1325329"/>
                  </a:cubicBezTo>
                  <a:lnTo>
                    <a:pt x="6023088" y="1360025"/>
                  </a:lnTo>
                  <a:cubicBezTo>
                    <a:pt x="6023088" y="1364816"/>
                    <a:pt x="6018529" y="1368699"/>
                    <a:pt x="6012904" y="1368699"/>
                  </a:cubicBezTo>
                  <a:lnTo>
                    <a:pt x="5858988" y="1368699"/>
                  </a:lnTo>
                  <a:cubicBezTo>
                    <a:pt x="5853364" y="1368699"/>
                    <a:pt x="5848804" y="1364816"/>
                    <a:pt x="5848804" y="1360025"/>
                  </a:cubicBezTo>
                  <a:lnTo>
                    <a:pt x="5848804" y="1325329"/>
                  </a:lnTo>
                  <a:cubicBezTo>
                    <a:pt x="5848804" y="1320539"/>
                    <a:pt x="5853364" y="1316655"/>
                    <a:pt x="5858988" y="1316655"/>
                  </a:cubicBezTo>
                  <a:close/>
                  <a:moveTo>
                    <a:pt x="5672918" y="1316655"/>
                  </a:moveTo>
                  <a:lnTo>
                    <a:pt x="5826835" y="1316655"/>
                  </a:lnTo>
                  <a:cubicBezTo>
                    <a:pt x="5832459" y="1316655"/>
                    <a:pt x="5837018" y="1320539"/>
                    <a:pt x="5837018" y="1325329"/>
                  </a:cubicBezTo>
                  <a:lnTo>
                    <a:pt x="5837018" y="1360025"/>
                  </a:lnTo>
                  <a:cubicBezTo>
                    <a:pt x="5837018" y="1364816"/>
                    <a:pt x="5832459" y="1368699"/>
                    <a:pt x="5826835" y="1368699"/>
                  </a:cubicBezTo>
                  <a:lnTo>
                    <a:pt x="5672918" y="1368699"/>
                  </a:lnTo>
                  <a:cubicBezTo>
                    <a:pt x="5667295" y="1368699"/>
                    <a:pt x="5662735" y="1364816"/>
                    <a:pt x="5662735" y="1360025"/>
                  </a:cubicBezTo>
                  <a:lnTo>
                    <a:pt x="5662735" y="1325329"/>
                  </a:lnTo>
                  <a:cubicBezTo>
                    <a:pt x="5662735" y="1320539"/>
                    <a:pt x="5667295" y="1316655"/>
                    <a:pt x="5672918" y="1316655"/>
                  </a:cubicBezTo>
                  <a:close/>
                  <a:moveTo>
                    <a:pt x="5484084" y="1316655"/>
                  </a:moveTo>
                  <a:lnTo>
                    <a:pt x="5638001" y="1316655"/>
                  </a:lnTo>
                  <a:cubicBezTo>
                    <a:pt x="5643624" y="1316655"/>
                    <a:pt x="5648184" y="1320539"/>
                    <a:pt x="5648184" y="1325329"/>
                  </a:cubicBezTo>
                  <a:lnTo>
                    <a:pt x="5648184" y="1360025"/>
                  </a:lnTo>
                  <a:cubicBezTo>
                    <a:pt x="5648184" y="1364816"/>
                    <a:pt x="5643624" y="1368699"/>
                    <a:pt x="5638001" y="1368699"/>
                  </a:cubicBezTo>
                  <a:lnTo>
                    <a:pt x="5484084" y="1368699"/>
                  </a:lnTo>
                  <a:cubicBezTo>
                    <a:pt x="5478460" y="1368699"/>
                    <a:pt x="5473900" y="1364816"/>
                    <a:pt x="5473900" y="1360025"/>
                  </a:cubicBezTo>
                  <a:lnTo>
                    <a:pt x="5473900" y="1325329"/>
                  </a:lnTo>
                  <a:cubicBezTo>
                    <a:pt x="5473900" y="1320539"/>
                    <a:pt x="5478460" y="1316655"/>
                    <a:pt x="5484084" y="1316655"/>
                  </a:cubicBezTo>
                  <a:close/>
                  <a:moveTo>
                    <a:pt x="5298014" y="1316655"/>
                  </a:moveTo>
                  <a:lnTo>
                    <a:pt x="5451931" y="1316655"/>
                  </a:lnTo>
                  <a:cubicBezTo>
                    <a:pt x="5457555" y="1316655"/>
                    <a:pt x="5462115" y="1320539"/>
                    <a:pt x="5462115" y="1325329"/>
                  </a:cubicBezTo>
                  <a:lnTo>
                    <a:pt x="5462115" y="1360025"/>
                  </a:lnTo>
                  <a:cubicBezTo>
                    <a:pt x="5462115" y="1364816"/>
                    <a:pt x="5457555" y="1368699"/>
                    <a:pt x="5451931" y="1368699"/>
                  </a:cubicBezTo>
                  <a:lnTo>
                    <a:pt x="5298014" y="1368699"/>
                  </a:lnTo>
                  <a:cubicBezTo>
                    <a:pt x="5292392" y="1368699"/>
                    <a:pt x="5287832" y="1364816"/>
                    <a:pt x="5287832" y="1360025"/>
                  </a:cubicBezTo>
                  <a:lnTo>
                    <a:pt x="5287832" y="1325329"/>
                  </a:lnTo>
                  <a:cubicBezTo>
                    <a:pt x="5287832" y="1320539"/>
                    <a:pt x="5292392" y="1316655"/>
                    <a:pt x="5298014" y="1316655"/>
                  </a:cubicBezTo>
                  <a:close/>
                  <a:moveTo>
                    <a:pt x="5111946" y="1316655"/>
                  </a:moveTo>
                  <a:lnTo>
                    <a:pt x="5265862" y="1316655"/>
                  </a:lnTo>
                  <a:cubicBezTo>
                    <a:pt x="5271485" y="1316655"/>
                    <a:pt x="5276045" y="1320539"/>
                    <a:pt x="5276045" y="1325329"/>
                  </a:cubicBezTo>
                  <a:lnTo>
                    <a:pt x="5276045" y="1360025"/>
                  </a:lnTo>
                  <a:cubicBezTo>
                    <a:pt x="5276045" y="1364816"/>
                    <a:pt x="5271485" y="1368699"/>
                    <a:pt x="5265862" y="1368699"/>
                  </a:cubicBezTo>
                  <a:lnTo>
                    <a:pt x="5111946" y="1368699"/>
                  </a:lnTo>
                  <a:cubicBezTo>
                    <a:pt x="5106321" y="1368699"/>
                    <a:pt x="5101762" y="1364816"/>
                    <a:pt x="5101762" y="1360025"/>
                  </a:cubicBezTo>
                  <a:lnTo>
                    <a:pt x="5101762" y="1325329"/>
                  </a:lnTo>
                  <a:cubicBezTo>
                    <a:pt x="5101762" y="1320539"/>
                    <a:pt x="5106321" y="1316655"/>
                    <a:pt x="5111946" y="1316655"/>
                  </a:cubicBezTo>
                  <a:close/>
                  <a:moveTo>
                    <a:pt x="4925876" y="1316655"/>
                  </a:moveTo>
                  <a:lnTo>
                    <a:pt x="5079792" y="1316655"/>
                  </a:lnTo>
                  <a:cubicBezTo>
                    <a:pt x="5085417" y="1316655"/>
                    <a:pt x="5089976" y="1320539"/>
                    <a:pt x="5089976" y="1325329"/>
                  </a:cubicBezTo>
                  <a:lnTo>
                    <a:pt x="5089976" y="1360025"/>
                  </a:lnTo>
                  <a:cubicBezTo>
                    <a:pt x="5089976" y="1364816"/>
                    <a:pt x="5085417" y="1368699"/>
                    <a:pt x="5079792" y="1368699"/>
                  </a:cubicBezTo>
                  <a:lnTo>
                    <a:pt x="4925876" y="1368699"/>
                  </a:lnTo>
                  <a:cubicBezTo>
                    <a:pt x="4920251" y="1368699"/>
                    <a:pt x="4915691" y="1364816"/>
                    <a:pt x="4915691" y="1360025"/>
                  </a:cubicBezTo>
                  <a:lnTo>
                    <a:pt x="4915691" y="1325329"/>
                  </a:lnTo>
                  <a:cubicBezTo>
                    <a:pt x="4915691" y="1320539"/>
                    <a:pt x="4920251" y="1316655"/>
                    <a:pt x="4925876" y="1316655"/>
                  </a:cubicBezTo>
                  <a:close/>
                  <a:moveTo>
                    <a:pt x="4739805" y="1316655"/>
                  </a:moveTo>
                  <a:lnTo>
                    <a:pt x="4893722" y="1316655"/>
                  </a:lnTo>
                  <a:cubicBezTo>
                    <a:pt x="4899346" y="1316655"/>
                    <a:pt x="4903906" y="1320539"/>
                    <a:pt x="4903906" y="1325329"/>
                  </a:cubicBezTo>
                  <a:lnTo>
                    <a:pt x="4903906" y="1360025"/>
                  </a:lnTo>
                  <a:cubicBezTo>
                    <a:pt x="4903906" y="1364816"/>
                    <a:pt x="4899346" y="1368699"/>
                    <a:pt x="4893722" y="1368699"/>
                  </a:cubicBezTo>
                  <a:lnTo>
                    <a:pt x="4739805" y="1368699"/>
                  </a:lnTo>
                  <a:cubicBezTo>
                    <a:pt x="4734181" y="1368699"/>
                    <a:pt x="4729622" y="1364816"/>
                    <a:pt x="4729622" y="1360025"/>
                  </a:cubicBezTo>
                  <a:lnTo>
                    <a:pt x="4729622" y="1325329"/>
                  </a:lnTo>
                  <a:cubicBezTo>
                    <a:pt x="4729622" y="1320539"/>
                    <a:pt x="4734181" y="1316655"/>
                    <a:pt x="4739805" y="1316655"/>
                  </a:cubicBezTo>
                  <a:close/>
                  <a:moveTo>
                    <a:pt x="4553736" y="1316655"/>
                  </a:moveTo>
                  <a:lnTo>
                    <a:pt x="4707653" y="1316655"/>
                  </a:lnTo>
                  <a:cubicBezTo>
                    <a:pt x="4713277" y="1316655"/>
                    <a:pt x="4717836" y="1320539"/>
                    <a:pt x="4717836" y="1325329"/>
                  </a:cubicBezTo>
                  <a:lnTo>
                    <a:pt x="4717836" y="1360025"/>
                  </a:lnTo>
                  <a:cubicBezTo>
                    <a:pt x="4717836" y="1364816"/>
                    <a:pt x="4713277" y="1368699"/>
                    <a:pt x="4707653" y="1368699"/>
                  </a:cubicBezTo>
                  <a:lnTo>
                    <a:pt x="4553736" y="1368699"/>
                  </a:lnTo>
                  <a:cubicBezTo>
                    <a:pt x="4548111" y="1368699"/>
                    <a:pt x="4543552" y="1364816"/>
                    <a:pt x="4543552" y="1360025"/>
                  </a:cubicBezTo>
                  <a:lnTo>
                    <a:pt x="4543552" y="1325329"/>
                  </a:lnTo>
                  <a:cubicBezTo>
                    <a:pt x="4543552" y="1320539"/>
                    <a:pt x="4548111" y="1316655"/>
                    <a:pt x="4553736" y="1316655"/>
                  </a:cubicBezTo>
                  <a:close/>
                  <a:moveTo>
                    <a:pt x="4457944" y="1316655"/>
                  </a:moveTo>
                  <a:lnTo>
                    <a:pt x="4521584" y="1316655"/>
                  </a:lnTo>
                  <a:cubicBezTo>
                    <a:pt x="4527207" y="1316655"/>
                    <a:pt x="4531768" y="1320539"/>
                    <a:pt x="4531768" y="1325329"/>
                  </a:cubicBezTo>
                  <a:lnTo>
                    <a:pt x="4531768" y="1360025"/>
                  </a:lnTo>
                  <a:cubicBezTo>
                    <a:pt x="4531768" y="1364816"/>
                    <a:pt x="4527207" y="1368699"/>
                    <a:pt x="4521584" y="1368699"/>
                  </a:cubicBezTo>
                  <a:lnTo>
                    <a:pt x="4450438" y="1368699"/>
                  </a:lnTo>
                  <a:lnTo>
                    <a:pt x="4450893" y="1359403"/>
                  </a:lnTo>
                  <a:close/>
                  <a:moveTo>
                    <a:pt x="6082117" y="1254086"/>
                  </a:moveTo>
                  <a:lnTo>
                    <a:pt x="6142678" y="1254086"/>
                  </a:lnTo>
                  <a:lnTo>
                    <a:pt x="6208803" y="1306130"/>
                  </a:lnTo>
                  <a:lnTo>
                    <a:pt x="6082117" y="1306130"/>
                  </a:lnTo>
                  <a:cubicBezTo>
                    <a:pt x="6076492" y="1306130"/>
                    <a:pt x="6071933" y="1302246"/>
                    <a:pt x="6071933" y="1297456"/>
                  </a:cubicBezTo>
                  <a:lnTo>
                    <a:pt x="6071933" y="1262760"/>
                  </a:lnTo>
                  <a:cubicBezTo>
                    <a:pt x="6071933" y="1257970"/>
                    <a:pt x="6076492" y="1254086"/>
                    <a:pt x="6082117" y="1254086"/>
                  </a:cubicBezTo>
                  <a:close/>
                  <a:moveTo>
                    <a:pt x="5896047" y="1254086"/>
                  </a:moveTo>
                  <a:lnTo>
                    <a:pt x="6049964" y="1254086"/>
                  </a:lnTo>
                  <a:cubicBezTo>
                    <a:pt x="6055588" y="1254086"/>
                    <a:pt x="6060147" y="1257970"/>
                    <a:pt x="6060147" y="1262760"/>
                  </a:cubicBezTo>
                  <a:lnTo>
                    <a:pt x="6060147" y="1297456"/>
                  </a:lnTo>
                  <a:cubicBezTo>
                    <a:pt x="6060147" y="1302246"/>
                    <a:pt x="6055588" y="1306130"/>
                    <a:pt x="6049964" y="1306130"/>
                  </a:cubicBezTo>
                  <a:lnTo>
                    <a:pt x="5896047" y="1306130"/>
                  </a:lnTo>
                  <a:cubicBezTo>
                    <a:pt x="5890423" y="1306130"/>
                    <a:pt x="5885864" y="1302246"/>
                    <a:pt x="5885864" y="1297456"/>
                  </a:cubicBezTo>
                  <a:lnTo>
                    <a:pt x="5885864" y="1262760"/>
                  </a:lnTo>
                  <a:cubicBezTo>
                    <a:pt x="5885864" y="1257970"/>
                    <a:pt x="5890423" y="1254086"/>
                    <a:pt x="5896047" y="1254086"/>
                  </a:cubicBezTo>
                  <a:close/>
                  <a:moveTo>
                    <a:pt x="5709977" y="1254086"/>
                  </a:moveTo>
                  <a:lnTo>
                    <a:pt x="5863894" y="1254086"/>
                  </a:lnTo>
                  <a:cubicBezTo>
                    <a:pt x="5869518" y="1254086"/>
                    <a:pt x="5874078" y="1257970"/>
                    <a:pt x="5874078" y="1262760"/>
                  </a:cubicBezTo>
                  <a:lnTo>
                    <a:pt x="5874078" y="1297456"/>
                  </a:lnTo>
                  <a:cubicBezTo>
                    <a:pt x="5874078" y="1302246"/>
                    <a:pt x="5869518" y="1306130"/>
                    <a:pt x="5863894" y="1306130"/>
                  </a:cubicBezTo>
                  <a:lnTo>
                    <a:pt x="5709977" y="1306130"/>
                  </a:lnTo>
                  <a:cubicBezTo>
                    <a:pt x="5704353" y="1306130"/>
                    <a:pt x="5699794" y="1302246"/>
                    <a:pt x="5699794" y="1297456"/>
                  </a:cubicBezTo>
                  <a:lnTo>
                    <a:pt x="5699794" y="1262760"/>
                  </a:lnTo>
                  <a:cubicBezTo>
                    <a:pt x="5699794" y="1257970"/>
                    <a:pt x="5704353" y="1254086"/>
                    <a:pt x="5709977" y="1254086"/>
                  </a:cubicBezTo>
                  <a:close/>
                  <a:moveTo>
                    <a:pt x="5523908" y="1254086"/>
                  </a:moveTo>
                  <a:lnTo>
                    <a:pt x="5677824" y="1254086"/>
                  </a:lnTo>
                  <a:cubicBezTo>
                    <a:pt x="5683449" y="1254086"/>
                    <a:pt x="5688008" y="1257970"/>
                    <a:pt x="5688008" y="1262760"/>
                  </a:cubicBezTo>
                  <a:lnTo>
                    <a:pt x="5688008" y="1297456"/>
                  </a:lnTo>
                  <a:cubicBezTo>
                    <a:pt x="5688008" y="1302246"/>
                    <a:pt x="5683449" y="1306130"/>
                    <a:pt x="5677824" y="1306130"/>
                  </a:cubicBezTo>
                  <a:lnTo>
                    <a:pt x="5523908" y="1306130"/>
                  </a:lnTo>
                  <a:cubicBezTo>
                    <a:pt x="5518284" y="1306130"/>
                    <a:pt x="5513724" y="1302246"/>
                    <a:pt x="5513724" y="1297456"/>
                  </a:cubicBezTo>
                  <a:lnTo>
                    <a:pt x="5513724" y="1262760"/>
                  </a:lnTo>
                  <a:cubicBezTo>
                    <a:pt x="5513724" y="1257970"/>
                    <a:pt x="5518284" y="1254086"/>
                    <a:pt x="5523908" y="1254086"/>
                  </a:cubicBezTo>
                  <a:close/>
                  <a:moveTo>
                    <a:pt x="5337838" y="1254086"/>
                  </a:moveTo>
                  <a:lnTo>
                    <a:pt x="5491756" y="1254086"/>
                  </a:lnTo>
                  <a:cubicBezTo>
                    <a:pt x="5497379" y="1254086"/>
                    <a:pt x="5501938" y="1257970"/>
                    <a:pt x="5501938" y="1262760"/>
                  </a:cubicBezTo>
                  <a:lnTo>
                    <a:pt x="5501938" y="1297456"/>
                  </a:lnTo>
                  <a:cubicBezTo>
                    <a:pt x="5501938" y="1302246"/>
                    <a:pt x="5497379" y="1306130"/>
                    <a:pt x="5491756" y="1306130"/>
                  </a:cubicBezTo>
                  <a:lnTo>
                    <a:pt x="5337838" y="1306130"/>
                  </a:lnTo>
                  <a:cubicBezTo>
                    <a:pt x="5332215" y="1306130"/>
                    <a:pt x="5327655" y="1302246"/>
                    <a:pt x="5327655" y="1297456"/>
                  </a:cubicBezTo>
                  <a:lnTo>
                    <a:pt x="5327655" y="1262760"/>
                  </a:lnTo>
                  <a:cubicBezTo>
                    <a:pt x="5327655" y="1257970"/>
                    <a:pt x="5332215" y="1254086"/>
                    <a:pt x="5337838" y="1254086"/>
                  </a:cubicBezTo>
                  <a:close/>
                  <a:moveTo>
                    <a:pt x="5149004" y="1254086"/>
                  </a:moveTo>
                  <a:lnTo>
                    <a:pt x="5302920" y="1254086"/>
                  </a:lnTo>
                  <a:cubicBezTo>
                    <a:pt x="5308544" y="1254086"/>
                    <a:pt x="5313104" y="1257970"/>
                    <a:pt x="5313104" y="1262760"/>
                  </a:cubicBezTo>
                  <a:lnTo>
                    <a:pt x="5313104" y="1297456"/>
                  </a:lnTo>
                  <a:cubicBezTo>
                    <a:pt x="5313104" y="1302246"/>
                    <a:pt x="5308544" y="1306130"/>
                    <a:pt x="5302920" y="1306130"/>
                  </a:cubicBezTo>
                  <a:lnTo>
                    <a:pt x="5149004" y="1306130"/>
                  </a:lnTo>
                  <a:cubicBezTo>
                    <a:pt x="5143380" y="1306130"/>
                    <a:pt x="5138820" y="1302246"/>
                    <a:pt x="5138820" y="1297456"/>
                  </a:cubicBezTo>
                  <a:lnTo>
                    <a:pt x="5138820" y="1262760"/>
                  </a:lnTo>
                  <a:cubicBezTo>
                    <a:pt x="5138820" y="1257970"/>
                    <a:pt x="5143380" y="1254086"/>
                    <a:pt x="5149004" y="1254086"/>
                  </a:cubicBezTo>
                  <a:close/>
                  <a:moveTo>
                    <a:pt x="4962934" y="1254086"/>
                  </a:moveTo>
                  <a:lnTo>
                    <a:pt x="5116851" y="1254086"/>
                  </a:lnTo>
                  <a:cubicBezTo>
                    <a:pt x="5122475" y="1254086"/>
                    <a:pt x="5127034" y="1257970"/>
                    <a:pt x="5127034" y="1262760"/>
                  </a:cubicBezTo>
                  <a:lnTo>
                    <a:pt x="5127034" y="1297456"/>
                  </a:lnTo>
                  <a:cubicBezTo>
                    <a:pt x="5127034" y="1302246"/>
                    <a:pt x="5122475" y="1306130"/>
                    <a:pt x="5116851" y="1306130"/>
                  </a:cubicBezTo>
                  <a:lnTo>
                    <a:pt x="4962934" y="1306130"/>
                  </a:lnTo>
                  <a:cubicBezTo>
                    <a:pt x="4957310" y="1306130"/>
                    <a:pt x="4952752" y="1302246"/>
                    <a:pt x="4952752" y="1297456"/>
                  </a:cubicBezTo>
                  <a:lnTo>
                    <a:pt x="4952752" y="1262760"/>
                  </a:lnTo>
                  <a:cubicBezTo>
                    <a:pt x="4952752" y="1257970"/>
                    <a:pt x="4957310" y="1254086"/>
                    <a:pt x="4962934" y="1254086"/>
                  </a:cubicBezTo>
                  <a:close/>
                  <a:moveTo>
                    <a:pt x="4776866" y="1254086"/>
                  </a:moveTo>
                  <a:lnTo>
                    <a:pt x="4930782" y="1254086"/>
                  </a:lnTo>
                  <a:cubicBezTo>
                    <a:pt x="4936405" y="1254086"/>
                    <a:pt x="4940965" y="1257970"/>
                    <a:pt x="4940965" y="1262760"/>
                  </a:cubicBezTo>
                  <a:lnTo>
                    <a:pt x="4940965" y="1297456"/>
                  </a:lnTo>
                  <a:cubicBezTo>
                    <a:pt x="4940965" y="1302246"/>
                    <a:pt x="4936405" y="1306130"/>
                    <a:pt x="4930782" y="1306130"/>
                  </a:cubicBezTo>
                  <a:lnTo>
                    <a:pt x="4776866" y="1306130"/>
                  </a:lnTo>
                  <a:cubicBezTo>
                    <a:pt x="4771240" y="1306130"/>
                    <a:pt x="4766682" y="1302246"/>
                    <a:pt x="4766682" y="1297456"/>
                  </a:cubicBezTo>
                  <a:lnTo>
                    <a:pt x="4766682" y="1262760"/>
                  </a:lnTo>
                  <a:cubicBezTo>
                    <a:pt x="4766682" y="1257970"/>
                    <a:pt x="4771240" y="1254086"/>
                    <a:pt x="4776866" y="1254086"/>
                  </a:cubicBezTo>
                  <a:close/>
                  <a:moveTo>
                    <a:pt x="4590796" y="1254086"/>
                  </a:moveTo>
                  <a:lnTo>
                    <a:pt x="4744712" y="1254086"/>
                  </a:lnTo>
                  <a:cubicBezTo>
                    <a:pt x="4750337" y="1254086"/>
                    <a:pt x="4754896" y="1257970"/>
                    <a:pt x="4754896" y="1262760"/>
                  </a:cubicBezTo>
                  <a:lnTo>
                    <a:pt x="4754896" y="1297456"/>
                  </a:lnTo>
                  <a:cubicBezTo>
                    <a:pt x="4754896" y="1302246"/>
                    <a:pt x="4750337" y="1306130"/>
                    <a:pt x="4744712" y="1306130"/>
                  </a:cubicBezTo>
                  <a:lnTo>
                    <a:pt x="4590796" y="1306130"/>
                  </a:lnTo>
                  <a:cubicBezTo>
                    <a:pt x="4585171" y="1306130"/>
                    <a:pt x="4580611" y="1302246"/>
                    <a:pt x="4580611" y="1297456"/>
                  </a:cubicBezTo>
                  <a:lnTo>
                    <a:pt x="4580611" y="1262760"/>
                  </a:lnTo>
                  <a:cubicBezTo>
                    <a:pt x="4580611" y="1257970"/>
                    <a:pt x="4585171" y="1254086"/>
                    <a:pt x="4590796" y="1254086"/>
                  </a:cubicBezTo>
                  <a:close/>
                  <a:moveTo>
                    <a:pt x="4468265" y="1254086"/>
                  </a:moveTo>
                  <a:lnTo>
                    <a:pt x="4558642" y="1254086"/>
                  </a:lnTo>
                  <a:cubicBezTo>
                    <a:pt x="4564266" y="1254086"/>
                    <a:pt x="4568826" y="1257970"/>
                    <a:pt x="4568826" y="1262760"/>
                  </a:cubicBezTo>
                  <a:lnTo>
                    <a:pt x="4568826" y="1297456"/>
                  </a:lnTo>
                  <a:cubicBezTo>
                    <a:pt x="4568826" y="1302246"/>
                    <a:pt x="4564266" y="1306130"/>
                    <a:pt x="4558642" y="1306130"/>
                  </a:cubicBezTo>
                  <a:lnTo>
                    <a:pt x="4459680" y="1306130"/>
                  </a:lnTo>
                  <a:close/>
                  <a:moveTo>
                    <a:pt x="5964316" y="1187469"/>
                  </a:moveTo>
                  <a:lnTo>
                    <a:pt x="6066567" y="1187469"/>
                  </a:lnTo>
                  <a:lnTo>
                    <a:pt x="6121848" y="1236435"/>
                  </a:lnTo>
                  <a:lnTo>
                    <a:pt x="6118233" y="1239513"/>
                  </a:lnTo>
                  <a:lnTo>
                    <a:pt x="5964316" y="1239513"/>
                  </a:lnTo>
                  <a:cubicBezTo>
                    <a:pt x="5958692" y="1239513"/>
                    <a:pt x="5954133" y="1235630"/>
                    <a:pt x="5954133" y="1230839"/>
                  </a:cubicBezTo>
                  <a:lnTo>
                    <a:pt x="5954133" y="1196143"/>
                  </a:lnTo>
                  <a:cubicBezTo>
                    <a:pt x="5954133" y="1191353"/>
                    <a:pt x="5958692" y="1187469"/>
                    <a:pt x="5964316" y="1187469"/>
                  </a:cubicBezTo>
                  <a:close/>
                  <a:moveTo>
                    <a:pt x="5778249" y="1187469"/>
                  </a:moveTo>
                  <a:lnTo>
                    <a:pt x="5932163" y="1187469"/>
                  </a:lnTo>
                  <a:cubicBezTo>
                    <a:pt x="5937788" y="1187469"/>
                    <a:pt x="5942347" y="1191353"/>
                    <a:pt x="5942347" y="1196143"/>
                  </a:cubicBezTo>
                  <a:lnTo>
                    <a:pt x="5942347" y="1230839"/>
                  </a:lnTo>
                  <a:cubicBezTo>
                    <a:pt x="5942347" y="1235630"/>
                    <a:pt x="5937788" y="1239513"/>
                    <a:pt x="5932163" y="1239513"/>
                  </a:cubicBezTo>
                  <a:lnTo>
                    <a:pt x="5778249" y="1239513"/>
                  </a:lnTo>
                  <a:cubicBezTo>
                    <a:pt x="5772624" y="1239513"/>
                    <a:pt x="5768064" y="1235630"/>
                    <a:pt x="5768064" y="1230839"/>
                  </a:cubicBezTo>
                  <a:lnTo>
                    <a:pt x="5768064" y="1196143"/>
                  </a:lnTo>
                  <a:cubicBezTo>
                    <a:pt x="5768064" y="1191353"/>
                    <a:pt x="5772624" y="1187469"/>
                    <a:pt x="5778249" y="1187469"/>
                  </a:cubicBezTo>
                  <a:close/>
                  <a:moveTo>
                    <a:pt x="5592178" y="1187469"/>
                  </a:moveTo>
                  <a:lnTo>
                    <a:pt x="5746094" y="1187469"/>
                  </a:lnTo>
                  <a:cubicBezTo>
                    <a:pt x="5751719" y="1187469"/>
                    <a:pt x="5756279" y="1191353"/>
                    <a:pt x="5756279" y="1196143"/>
                  </a:cubicBezTo>
                  <a:lnTo>
                    <a:pt x="5756279" y="1230839"/>
                  </a:lnTo>
                  <a:cubicBezTo>
                    <a:pt x="5756279" y="1235630"/>
                    <a:pt x="5751719" y="1239513"/>
                    <a:pt x="5746094" y="1239513"/>
                  </a:cubicBezTo>
                  <a:lnTo>
                    <a:pt x="5592178" y="1239513"/>
                  </a:lnTo>
                  <a:cubicBezTo>
                    <a:pt x="5586556" y="1239513"/>
                    <a:pt x="5581996" y="1235630"/>
                    <a:pt x="5581996" y="1230839"/>
                  </a:cubicBezTo>
                  <a:lnTo>
                    <a:pt x="5581996" y="1196143"/>
                  </a:lnTo>
                  <a:cubicBezTo>
                    <a:pt x="5581996" y="1191353"/>
                    <a:pt x="5586556" y="1187469"/>
                    <a:pt x="5592178" y="1187469"/>
                  </a:cubicBezTo>
                  <a:close/>
                  <a:moveTo>
                    <a:pt x="5403345" y="1187469"/>
                  </a:moveTo>
                  <a:lnTo>
                    <a:pt x="5557261" y="1187469"/>
                  </a:lnTo>
                  <a:cubicBezTo>
                    <a:pt x="5562886" y="1187469"/>
                    <a:pt x="5567444" y="1191353"/>
                    <a:pt x="5567444" y="1196143"/>
                  </a:cubicBezTo>
                  <a:lnTo>
                    <a:pt x="5567444" y="1230839"/>
                  </a:lnTo>
                  <a:cubicBezTo>
                    <a:pt x="5567444" y="1235630"/>
                    <a:pt x="5562886" y="1239513"/>
                    <a:pt x="5557261" y="1239513"/>
                  </a:cubicBezTo>
                  <a:lnTo>
                    <a:pt x="5403345" y="1239513"/>
                  </a:lnTo>
                  <a:cubicBezTo>
                    <a:pt x="5397723" y="1239513"/>
                    <a:pt x="5393163" y="1235630"/>
                    <a:pt x="5393163" y="1230839"/>
                  </a:cubicBezTo>
                  <a:lnTo>
                    <a:pt x="5393163" y="1196143"/>
                  </a:lnTo>
                  <a:cubicBezTo>
                    <a:pt x="5393163" y="1191353"/>
                    <a:pt x="5397723" y="1187469"/>
                    <a:pt x="5403345" y="1187469"/>
                  </a:cubicBezTo>
                  <a:close/>
                  <a:moveTo>
                    <a:pt x="5217277" y="1187469"/>
                  </a:moveTo>
                  <a:lnTo>
                    <a:pt x="5371193" y="1187469"/>
                  </a:lnTo>
                  <a:cubicBezTo>
                    <a:pt x="5376818" y="1187469"/>
                    <a:pt x="5381375" y="1191353"/>
                    <a:pt x="5381375" y="1196143"/>
                  </a:cubicBezTo>
                  <a:lnTo>
                    <a:pt x="5381375" y="1230839"/>
                  </a:lnTo>
                  <a:cubicBezTo>
                    <a:pt x="5381375" y="1235630"/>
                    <a:pt x="5376818" y="1239513"/>
                    <a:pt x="5371193" y="1239513"/>
                  </a:cubicBezTo>
                  <a:lnTo>
                    <a:pt x="5217277" y="1239513"/>
                  </a:lnTo>
                  <a:cubicBezTo>
                    <a:pt x="5211653" y="1239513"/>
                    <a:pt x="5207093" y="1235630"/>
                    <a:pt x="5207093" y="1230839"/>
                  </a:cubicBezTo>
                  <a:lnTo>
                    <a:pt x="5207093" y="1196143"/>
                  </a:lnTo>
                  <a:cubicBezTo>
                    <a:pt x="5207093" y="1191353"/>
                    <a:pt x="5211653" y="1187469"/>
                    <a:pt x="5217277" y="1187469"/>
                  </a:cubicBezTo>
                  <a:close/>
                  <a:moveTo>
                    <a:pt x="5031208" y="1187469"/>
                  </a:moveTo>
                  <a:lnTo>
                    <a:pt x="5185124" y="1187469"/>
                  </a:lnTo>
                  <a:cubicBezTo>
                    <a:pt x="5190747" y="1187469"/>
                    <a:pt x="5195307" y="1191353"/>
                    <a:pt x="5195307" y="1196143"/>
                  </a:cubicBezTo>
                  <a:lnTo>
                    <a:pt x="5195307" y="1230839"/>
                  </a:lnTo>
                  <a:cubicBezTo>
                    <a:pt x="5195307" y="1235630"/>
                    <a:pt x="5190747" y="1239513"/>
                    <a:pt x="5185124" y="1239513"/>
                  </a:cubicBezTo>
                  <a:lnTo>
                    <a:pt x="5031208" y="1239513"/>
                  </a:lnTo>
                  <a:cubicBezTo>
                    <a:pt x="5025583" y="1239513"/>
                    <a:pt x="5021022" y="1235630"/>
                    <a:pt x="5021022" y="1230839"/>
                  </a:cubicBezTo>
                  <a:lnTo>
                    <a:pt x="5021022" y="1196143"/>
                  </a:lnTo>
                  <a:cubicBezTo>
                    <a:pt x="5021022" y="1191353"/>
                    <a:pt x="5025583" y="1187469"/>
                    <a:pt x="5031208" y="1187469"/>
                  </a:cubicBezTo>
                  <a:close/>
                  <a:moveTo>
                    <a:pt x="4845136" y="1187469"/>
                  </a:moveTo>
                  <a:lnTo>
                    <a:pt x="4999056" y="1187469"/>
                  </a:lnTo>
                  <a:cubicBezTo>
                    <a:pt x="5004677" y="1187469"/>
                    <a:pt x="5009238" y="1191353"/>
                    <a:pt x="5009238" y="1196143"/>
                  </a:cubicBezTo>
                  <a:lnTo>
                    <a:pt x="5009238" y="1230839"/>
                  </a:lnTo>
                  <a:cubicBezTo>
                    <a:pt x="5009238" y="1235630"/>
                    <a:pt x="5004677" y="1239513"/>
                    <a:pt x="4999056" y="1239513"/>
                  </a:cubicBezTo>
                  <a:lnTo>
                    <a:pt x="4845136" y="1239513"/>
                  </a:lnTo>
                  <a:cubicBezTo>
                    <a:pt x="4839512" y="1239513"/>
                    <a:pt x="4834953" y="1235630"/>
                    <a:pt x="4834953" y="1230839"/>
                  </a:cubicBezTo>
                  <a:lnTo>
                    <a:pt x="4834953" y="1196143"/>
                  </a:lnTo>
                  <a:cubicBezTo>
                    <a:pt x="4834953" y="1191353"/>
                    <a:pt x="4839512" y="1187469"/>
                    <a:pt x="4845136" y="1187469"/>
                  </a:cubicBezTo>
                  <a:close/>
                  <a:moveTo>
                    <a:pt x="4659067" y="1187469"/>
                  </a:moveTo>
                  <a:lnTo>
                    <a:pt x="4812983" y="1187469"/>
                  </a:lnTo>
                  <a:cubicBezTo>
                    <a:pt x="4818608" y="1187469"/>
                    <a:pt x="4823166" y="1191353"/>
                    <a:pt x="4823166" y="1196143"/>
                  </a:cubicBezTo>
                  <a:lnTo>
                    <a:pt x="4823166" y="1230839"/>
                  </a:lnTo>
                  <a:cubicBezTo>
                    <a:pt x="4823166" y="1235630"/>
                    <a:pt x="4818608" y="1239513"/>
                    <a:pt x="4812983" y="1239513"/>
                  </a:cubicBezTo>
                  <a:lnTo>
                    <a:pt x="4659067" y="1239513"/>
                  </a:lnTo>
                  <a:cubicBezTo>
                    <a:pt x="4653442" y="1239513"/>
                    <a:pt x="4648885" y="1235630"/>
                    <a:pt x="4648885" y="1230839"/>
                  </a:cubicBezTo>
                  <a:lnTo>
                    <a:pt x="4648885" y="1196143"/>
                  </a:lnTo>
                  <a:cubicBezTo>
                    <a:pt x="4648885" y="1191353"/>
                    <a:pt x="4653442" y="1187469"/>
                    <a:pt x="4659067" y="1187469"/>
                  </a:cubicBezTo>
                  <a:close/>
                  <a:moveTo>
                    <a:pt x="4483854" y="1187469"/>
                  </a:moveTo>
                  <a:lnTo>
                    <a:pt x="4626915" y="1187469"/>
                  </a:lnTo>
                  <a:cubicBezTo>
                    <a:pt x="4632540" y="1187469"/>
                    <a:pt x="4637097" y="1191353"/>
                    <a:pt x="4637097" y="1196143"/>
                  </a:cubicBezTo>
                  <a:lnTo>
                    <a:pt x="4637097" y="1230839"/>
                  </a:lnTo>
                  <a:cubicBezTo>
                    <a:pt x="4637097" y="1235630"/>
                    <a:pt x="4632540" y="1239513"/>
                    <a:pt x="4626915" y="1239513"/>
                  </a:cubicBezTo>
                  <a:lnTo>
                    <a:pt x="4472996" y="1239513"/>
                  </a:lnTo>
                  <a:lnTo>
                    <a:pt x="4470956" y="1237775"/>
                  </a:lnTo>
                  <a:lnTo>
                    <a:pt x="4473412" y="1222886"/>
                  </a:lnTo>
                  <a:close/>
                  <a:moveTo>
                    <a:pt x="5882927" y="1119854"/>
                  </a:moveTo>
                  <a:lnTo>
                    <a:pt x="5992766" y="1119854"/>
                  </a:lnTo>
                  <a:lnTo>
                    <a:pt x="6008269" y="1135831"/>
                  </a:lnTo>
                  <a:lnTo>
                    <a:pt x="6043035" y="1166625"/>
                  </a:lnTo>
                  <a:lnTo>
                    <a:pt x="6036844" y="1171898"/>
                  </a:lnTo>
                  <a:lnTo>
                    <a:pt x="5882927" y="1171898"/>
                  </a:lnTo>
                  <a:cubicBezTo>
                    <a:pt x="5877303" y="1171898"/>
                    <a:pt x="5872744" y="1168015"/>
                    <a:pt x="5872744" y="1163224"/>
                  </a:cubicBezTo>
                  <a:lnTo>
                    <a:pt x="5872744" y="1128528"/>
                  </a:lnTo>
                  <a:cubicBezTo>
                    <a:pt x="5872744" y="1123738"/>
                    <a:pt x="5877303" y="1119854"/>
                    <a:pt x="5882927" y="1119854"/>
                  </a:cubicBezTo>
                  <a:close/>
                  <a:moveTo>
                    <a:pt x="5696858" y="1119854"/>
                  </a:moveTo>
                  <a:lnTo>
                    <a:pt x="5850774" y="1119854"/>
                  </a:lnTo>
                  <a:cubicBezTo>
                    <a:pt x="5856398" y="1119854"/>
                    <a:pt x="5860958" y="1123738"/>
                    <a:pt x="5860958" y="1128528"/>
                  </a:cubicBezTo>
                  <a:lnTo>
                    <a:pt x="5860958" y="1163224"/>
                  </a:lnTo>
                  <a:cubicBezTo>
                    <a:pt x="5860958" y="1168015"/>
                    <a:pt x="5856398" y="1171898"/>
                    <a:pt x="5850774" y="1171898"/>
                  </a:cubicBezTo>
                  <a:lnTo>
                    <a:pt x="5696858" y="1171898"/>
                  </a:lnTo>
                  <a:cubicBezTo>
                    <a:pt x="5691235" y="1171898"/>
                    <a:pt x="5686675" y="1168015"/>
                    <a:pt x="5686675" y="1163224"/>
                  </a:cubicBezTo>
                  <a:lnTo>
                    <a:pt x="5686675" y="1128528"/>
                  </a:lnTo>
                  <a:cubicBezTo>
                    <a:pt x="5686675" y="1123738"/>
                    <a:pt x="5691235" y="1119854"/>
                    <a:pt x="5696858" y="1119854"/>
                  </a:cubicBezTo>
                  <a:close/>
                  <a:moveTo>
                    <a:pt x="5510789" y="1119854"/>
                  </a:moveTo>
                  <a:lnTo>
                    <a:pt x="5664705" y="1119854"/>
                  </a:lnTo>
                  <a:cubicBezTo>
                    <a:pt x="5670330" y="1119854"/>
                    <a:pt x="5674890" y="1123738"/>
                    <a:pt x="5674890" y="1128528"/>
                  </a:cubicBezTo>
                  <a:lnTo>
                    <a:pt x="5674890" y="1163224"/>
                  </a:lnTo>
                  <a:cubicBezTo>
                    <a:pt x="5674890" y="1168015"/>
                    <a:pt x="5670330" y="1171898"/>
                    <a:pt x="5664705" y="1171898"/>
                  </a:cubicBezTo>
                  <a:lnTo>
                    <a:pt x="5510789" y="1171898"/>
                  </a:lnTo>
                  <a:cubicBezTo>
                    <a:pt x="5505167" y="1171898"/>
                    <a:pt x="5500607" y="1168015"/>
                    <a:pt x="5500607" y="1163224"/>
                  </a:cubicBezTo>
                  <a:lnTo>
                    <a:pt x="5500607" y="1128528"/>
                  </a:lnTo>
                  <a:cubicBezTo>
                    <a:pt x="5500607" y="1123738"/>
                    <a:pt x="5505167" y="1119854"/>
                    <a:pt x="5510789" y="1119854"/>
                  </a:cubicBezTo>
                  <a:close/>
                  <a:moveTo>
                    <a:pt x="5324721" y="1119854"/>
                  </a:moveTo>
                  <a:lnTo>
                    <a:pt x="5478637" y="1119854"/>
                  </a:lnTo>
                  <a:cubicBezTo>
                    <a:pt x="5484262" y="1119854"/>
                    <a:pt x="5488822" y="1123738"/>
                    <a:pt x="5488822" y="1128528"/>
                  </a:cubicBezTo>
                  <a:lnTo>
                    <a:pt x="5488822" y="1163224"/>
                  </a:lnTo>
                  <a:cubicBezTo>
                    <a:pt x="5488822" y="1168015"/>
                    <a:pt x="5484262" y="1171898"/>
                    <a:pt x="5478637" y="1171898"/>
                  </a:cubicBezTo>
                  <a:lnTo>
                    <a:pt x="5324721" y="1171898"/>
                  </a:lnTo>
                  <a:cubicBezTo>
                    <a:pt x="5319097" y="1171898"/>
                    <a:pt x="5314538" y="1168015"/>
                    <a:pt x="5314538" y="1163224"/>
                  </a:cubicBezTo>
                  <a:lnTo>
                    <a:pt x="5314538" y="1128528"/>
                  </a:lnTo>
                  <a:cubicBezTo>
                    <a:pt x="5314538" y="1123738"/>
                    <a:pt x="5319097" y="1119854"/>
                    <a:pt x="5324721" y="1119854"/>
                  </a:cubicBezTo>
                  <a:close/>
                  <a:moveTo>
                    <a:pt x="5135888" y="1119854"/>
                  </a:moveTo>
                  <a:lnTo>
                    <a:pt x="5289804" y="1119854"/>
                  </a:lnTo>
                  <a:cubicBezTo>
                    <a:pt x="5295427" y="1119854"/>
                    <a:pt x="5299986" y="1123738"/>
                    <a:pt x="5299986" y="1128528"/>
                  </a:cubicBezTo>
                  <a:lnTo>
                    <a:pt x="5299986" y="1163224"/>
                  </a:lnTo>
                  <a:cubicBezTo>
                    <a:pt x="5299986" y="1168015"/>
                    <a:pt x="5295427" y="1171898"/>
                    <a:pt x="5289804" y="1171898"/>
                  </a:cubicBezTo>
                  <a:lnTo>
                    <a:pt x="5135888" y="1171898"/>
                  </a:lnTo>
                  <a:cubicBezTo>
                    <a:pt x="5130263" y="1171898"/>
                    <a:pt x="5125704" y="1168015"/>
                    <a:pt x="5125704" y="1163224"/>
                  </a:cubicBezTo>
                  <a:lnTo>
                    <a:pt x="5125704" y="1128528"/>
                  </a:lnTo>
                  <a:cubicBezTo>
                    <a:pt x="5125704" y="1123738"/>
                    <a:pt x="5130263" y="1119854"/>
                    <a:pt x="5135888" y="1119854"/>
                  </a:cubicBezTo>
                  <a:close/>
                  <a:moveTo>
                    <a:pt x="4949819" y="1119854"/>
                  </a:moveTo>
                  <a:lnTo>
                    <a:pt x="5103734" y="1119854"/>
                  </a:lnTo>
                  <a:cubicBezTo>
                    <a:pt x="5109359" y="1119854"/>
                    <a:pt x="5113917" y="1123738"/>
                    <a:pt x="5113917" y="1128528"/>
                  </a:cubicBezTo>
                  <a:lnTo>
                    <a:pt x="5113917" y="1163224"/>
                  </a:lnTo>
                  <a:cubicBezTo>
                    <a:pt x="5113917" y="1168015"/>
                    <a:pt x="5109359" y="1171898"/>
                    <a:pt x="5103734" y="1171898"/>
                  </a:cubicBezTo>
                  <a:lnTo>
                    <a:pt x="4949819" y="1171898"/>
                  </a:lnTo>
                  <a:cubicBezTo>
                    <a:pt x="4944193" y="1171898"/>
                    <a:pt x="4939633" y="1168015"/>
                    <a:pt x="4939633" y="1163224"/>
                  </a:cubicBezTo>
                  <a:lnTo>
                    <a:pt x="4939633" y="1128528"/>
                  </a:lnTo>
                  <a:cubicBezTo>
                    <a:pt x="4939633" y="1123738"/>
                    <a:pt x="4944193" y="1119854"/>
                    <a:pt x="4949819" y="1119854"/>
                  </a:cubicBezTo>
                  <a:close/>
                  <a:moveTo>
                    <a:pt x="4763747" y="1119854"/>
                  </a:moveTo>
                  <a:lnTo>
                    <a:pt x="4917665" y="1119854"/>
                  </a:lnTo>
                  <a:cubicBezTo>
                    <a:pt x="4923288" y="1119854"/>
                    <a:pt x="4927849" y="1123738"/>
                    <a:pt x="4927849" y="1128528"/>
                  </a:cubicBezTo>
                  <a:lnTo>
                    <a:pt x="4927849" y="1163224"/>
                  </a:lnTo>
                  <a:cubicBezTo>
                    <a:pt x="4927849" y="1168015"/>
                    <a:pt x="4923288" y="1171898"/>
                    <a:pt x="4917665" y="1171898"/>
                  </a:cubicBezTo>
                  <a:lnTo>
                    <a:pt x="4763747" y="1171898"/>
                  </a:lnTo>
                  <a:cubicBezTo>
                    <a:pt x="4758123" y="1171898"/>
                    <a:pt x="4753564" y="1168015"/>
                    <a:pt x="4753564" y="1163224"/>
                  </a:cubicBezTo>
                  <a:lnTo>
                    <a:pt x="4753564" y="1128528"/>
                  </a:lnTo>
                  <a:cubicBezTo>
                    <a:pt x="4753564" y="1123738"/>
                    <a:pt x="4758123" y="1119854"/>
                    <a:pt x="4763747" y="1119854"/>
                  </a:cubicBezTo>
                  <a:close/>
                  <a:moveTo>
                    <a:pt x="4577678" y="1119854"/>
                  </a:moveTo>
                  <a:lnTo>
                    <a:pt x="4731595" y="1119854"/>
                  </a:lnTo>
                  <a:cubicBezTo>
                    <a:pt x="4737219" y="1119854"/>
                    <a:pt x="4741778" y="1123738"/>
                    <a:pt x="4741778" y="1128528"/>
                  </a:cubicBezTo>
                  <a:lnTo>
                    <a:pt x="4741778" y="1163224"/>
                  </a:lnTo>
                  <a:cubicBezTo>
                    <a:pt x="4741778" y="1168015"/>
                    <a:pt x="4737219" y="1171898"/>
                    <a:pt x="4731595" y="1171898"/>
                  </a:cubicBezTo>
                  <a:lnTo>
                    <a:pt x="4577678" y="1171898"/>
                  </a:lnTo>
                  <a:cubicBezTo>
                    <a:pt x="4572053" y="1171898"/>
                    <a:pt x="4567496" y="1168015"/>
                    <a:pt x="4567496" y="1163224"/>
                  </a:cubicBezTo>
                  <a:lnTo>
                    <a:pt x="4567496" y="1128528"/>
                  </a:lnTo>
                  <a:cubicBezTo>
                    <a:pt x="4567496" y="1123738"/>
                    <a:pt x="4572053" y="1119854"/>
                    <a:pt x="4577678" y="1119854"/>
                  </a:cubicBezTo>
                  <a:close/>
                  <a:moveTo>
                    <a:pt x="4503789" y="1119854"/>
                  </a:moveTo>
                  <a:lnTo>
                    <a:pt x="4545526" y="1119854"/>
                  </a:lnTo>
                  <a:cubicBezTo>
                    <a:pt x="4551151" y="1119854"/>
                    <a:pt x="4555708" y="1123738"/>
                    <a:pt x="4555708" y="1128528"/>
                  </a:cubicBezTo>
                  <a:lnTo>
                    <a:pt x="4555708" y="1163224"/>
                  </a:lnTo>
                  <a:cubicBezTo>
                    <a:pt x="4555708" y="1168015"/>
                    <a:pt x="4551151" y="1171898"/>
                    <a:pt x="4545526" y="1171898"/>
                  </a:cubicBezTo>
                  <a:lnTo>
                    <a:pt x="4488444" y="1171898"/>
                  </a:lnTo>
                  <a:close/>
                  <a:moveTo>
                    <a:pt x="5946420" y="1072092"/>
                  </a:moveTo>
                  <a:lnTo>
                    <a:pt x="5985482" y="1112347"/>
                  </a:lnTo>
                  <a:lnTo>
                    <a:pt x="5956603" y="1112347"/>
                  </a:lnTo>
                  <a:cubicBezTo>
                    <a:pt x="5950979" y="1112347"/>
                    <a:pt x="5946420" y="1108463"/>
                    <a:pt x="5946420" y="1103673"/>
                  </a:cubicBezTo>
                  <a:close/>
                  <a:moveTo>
                    <a:pt x="5770535" y="1060303"/>
                  </a:moveTo>
                  <a:lnTo>
                    <a:pt x="5924450" y="1060303"/>
                  </a:lnTo>
                  <a:cubicBezTo>
                    <a:pt x="5930074" y="1060303"/>
                    <a:pt x="5934634" y="1064187"/>
                    <a:pt x="5934634" y="1068977"/>
                  </a:cubicBezTo>
                  <a:lnTo>
                    <a:pt x="5934634" y="1103673"/>
                  </a:lnTo>
                  <a:cubicBezTo>
                    <a:pt x="5934634" y="1108463"/>
                    <a:pt x="5930074" y="1112347"/>
                    <a:pt x="5924450" y="1112347"/>
                  </a:cubicBezTo>
                  <a:lnTo>
                    <a:pt x="5770535" y="1112347"/>
                  </a:lnTo>
                  <a:cubicBezTo>
                    <a:pt x="5764910" y="1112347"/>
                    <a:pt x="5760350" y="1108463"/>
                    <a:pt x="5760350" y="1103673"/>
                  </a:cubicBezTo>
                  <a:lnTo>
                    <a:pt x="5760350" y="1068977"/>
                  </a:lnTo>
                  <a:cubicBezTo>
                    <a:pt x="5760350" y="1064187"/>
                    <a:pt x="5764910" y="1060303"/>
                    <a:pt x="5770535" y="1060303"/>
                  </a:cubicBezTo>
                  <a:close/>
                  <a:moveTo>
                    <a:pt x="5584466" y="1060303"/>
                  </a:moveTo>
                  <a:lnTo>
                    <a:pt x="5738383" y="1060303"/>
                  </a:lnTo>
                  <a:cubicBezTo>
                    <a:pt x="5744007" y="1060303"/>
                    <a:pt x="5748565" y="1064187"/>
                    <a:pt x="5748565" y="1068977"/>
                  </a:cubicBezTo>
                  <a:lnTo>
                    <a:pt x="5748565" y="1103673"/>
                  </a:lnTo>
                  <a:cubicBezTo>
                    <a:pt x="5748565" y="1108463"/>
                    <a:pt x="5744007" y="1112347"/>
                    <a:pt x="5738383" y="1112347"/>
                  </a:cubicBezTo>
                  <a:lnTo>
                    <a:pt x="5584466" y="1112347"/>
                  </a:lnTo>
                  <a:cubicBezTo>
                    <a:pt x="5578842" y="1112347"/>
                    <a:pt x="5574282" y="1108463"/>
                    <a:pt x="5574282" y="1103673"/>
                  </a:cubicBezTo>
                  <a:lnTo>
                    <a:pt x="5574282" y="1068977"/>
                  </a:lnTo>
                  <a:cubicBezTo>
                    <a:pt x="5574282" y="1064187"/>
                    <a:pt x="5578842" y="1060303"/>
                    <a:pt x="5584466" y="1060303"/>
                  </a:cubicBezTo>
                  <a:close/>
                  <a:moveTo>
                    <a:pt x="5398397" y="1060303"/>
                  </a:moveTo>
                  <a:lnTo>
                    <a:pt x="5552312" y="1060303"/>
                  </a:lnTo>
                  <a:cubicBezTo>
                    <a:pt x="5557937" y="1060303"/>
                    <a:pt x="5562497" y="1064187"/>
                    <a:pt x="5562497" y="1068977"/>
                  </a:cubicBezTo>
                  <a:lnTo>
                    <a:pt x="5562497" y="1103673"/>
                  </a:lnTo>
                  <a:cubicBezTo>
                    <a:pt x="5562497" y="1108463"/>
                    <a:pt x="5557937" y="1112347"/>
                    <a:pt x="5552312" y="1112347"/>
                  </a:cubicBezTo>
                  <a:lnTo>
                    <a:pt x="5398397" y="1112347"/>
                  </a:lnTo>
                  <a:cubicBezTo>
                    <a:pt x="5392772" y="1112347"/>
                    <a:pt x="5388213" y="1108463"/>
                    <a:pt x="5388213" y="1103673"/>
                  </a:cubicBezTo>
                  <a:lnTo>
                    <a:pt x="5388213" y="1068977"/>
                  </a:lnTo>
                  <a:cubicBezTo>
                    <a:pt x="5388213" y="1064187"/>
                    <a:pt x="5392772" y="1060303"/>
                    <a:pt x="5398397" y="1060303"/>
                  </a:cubicBezTo>
                  <a:close/>
                  <a:moveTo>
                    <a:pt x="5209563" y="1060303"/>
                  </a:moveTo>
                  <a:lnTo>
                    <a:pt x="5363479" y="1060303"/>
                  </a:lnTo>
                  <a:cubicBezTo>
                    <a:pt x="5369102" y="1060303"/>
                    <a:pt x="5373661" y="1064187"/>
                    <a:pt x="5373661" y="1068977"/>
                  </a:cubicBezTo>
                  <a:lnTo>
                    <a:pt x="5373661" y="1103673"/>
                  </a:lnTo>
                  <a:cubicBezTo>
                    <a:pt x="5373661" y="1108463"/>
                    <a:pt x="5369102" y="1112347"/>
                    <a:pt x="5363479" y="1112347"/>
                  </a:cubicBezTo>
                  <a:lnTo>
                    <a:pt x="5209563" y="1112347"/>
                  </a:lnTo>
                  <a:cubicBezTo>
                    <a:pt x="5203938" y="1112347"/>
                    <a:pt x="5199380" y="1108463"/>
                    <a:pt x="5199380" y="1103673"/>
                  </a:cubicBezTo>
                  <a:lnTo>
                    <a:pt x="5199380" y="1068977"/>
                  </a:lnTo>
                  <a:cubicBezTo>
                    <a:pt x="5199380" y="1064187"/>
                    <a:pt x="5203938" y="1060303"/>
                    <a:pt x="5209563" y="1060303"/>
                  </a:cubicBezTo>
                  <a:close/>
                  <a:moveTo>
                    <a:pt x="5023494" y="1060303"/>
                  </a:moveTo>
                  <a:lnTo>
                    <a:pt x="5177410" y="1060303"/>
                  </a:lnTo>
                  <a:cubicBezTo>
                    <a:pt x="5183035" y="1060303"/>
                    <a:pt x="5187593" y="1064187"/>
                    <a:pt x="5187593" y="1068977"/>
                  </a:cubicBezTo>
                  <a:lnTo>
                    <a:pt x="5187593" y="1103673"/>
                  </a:lnTo>
                  <a:cubicBezTo>
                    <a:pt x="5187593" y="1108463"/>
                    <a:pt x="5183035" y="1112347"/>
                    <a:pt x="5177410" y="1112347"/>
                  </a:cubicBezTo>
                  <a:lnTo>
                    <a:pt x="5023494" y="1112347"/>
                  </a:lnTo>
                  <a:cubicBezTo>
                    <a:pt x="5017868" y="1112347"/>
                    <a:pt x="5013309" y="1108463"/>
                    <a:pt x="5013309" y="1103673"/>
                  </a:cubicBezTo>
                  <a:lnTo>
                    <a:pt x="5013309" y="1068977"/>
                  </a:lnTo>
                  <a:cubicBezTo>
                    <a:pt x="5013309" y="1064187"/>
                    <a:pt x="5017868" y="1060303"/>
                    <a:pt x="5023494" y="1060303"/>
                  </a:cubicBezTo>
                  <a:close/>
                  <a:moveTo>
                    <a:pt x="4837423" y="1060303"/>
                  </a:moveTo>
                  <a:lnTo>
                    <a:pt x="4991342" y="1060303"/>
                  </a:lnTo>
                  <a:cubicBezTo>
                    <a:pt x="4996963" y="1060303"/>
                    <a:pt x="5001524" y="1064187"/>
                    <a:pt x="5001524" y="1068977"/>
                  </a:cubicBezTo>
                  <a:lnTo>
                    <a:pt x="5001524" y="1103673"/>
                  </a:lnTo>
                  <a:cubicBezTo>
                    <a:pt x="5001524" y="1108463"/>
                    <a:pt x="4996963" y="1112347"/>
                    <a:pt x="4991342" y="1112347"/>
                  </a:cubicBezTo>
                  <a:lnTo>
                    <a:pt x="4837423" y="1112347"/>
                  </a:lnTo>
                  <a:cubicBezTo>
                    <a:pt x="4831798" y="1112347"/>
                    <a:pt x="4827239" y="1108463"/>
                    <a:pt x="4827239" y="1103673"/>
                  </a:cubicBezTo>
                  <a:lnTo>
                    <a:pt x="4827239" y="1068977"/>
                  </a:lnTo>
                  <a:cubicBezTo>
                    <a:pt x="4827239" y="1064187"/>
                    <a:pt x="4831798" y="1060303"/>
                    <a:pt x="4837423" y="1060303"/>
                  </a:cubicBezTo>
                  <a:close/>
                  <a:moveTo>
                    <a:pt x="4651353" y="1060303"/>
                  </a:moveTo>
                  <a:lnTo>
                    <a:pt x="4805272" y="1060303"/>
                  </a:lnTo>
                  <a:cubicBezTo>
                    <a:pt x="4810894" y="1060303"/>
                    <a:pt x="4815453" y="1064187"/>
                    <a:pt x="4815453" y="1068977"/>
                  </a:cubicBezTo>
                  <a:lnTo>
                    <a:pt x="4815453" y="1103673"/>
                  </a:lnTo>
                  <a:cubicBezTo>
                    <a:pt x="4815453" y="1108463"/>
                    <a:pt x="4810894" y="1112347"/>
                    <a:pt x="4805272" y="1112347"/>
                  </a:cubicBezTo>
                  <a:lnTo>
                    <a:pt x="4651353" y="1112347"/>
                  </a:lnTo>
                  <a:cubicBezTo>
                    <a:pt x="4645728" y="1112347"/>
                    <a:pt x="4641171" y="1108463"/>
                    <a:pt x="4641171" y="1103673"/>
                  </a:cubicBezTo>
                  <a:lnTo>
                    <a:pt x="4641171" y="1068977"/>
                  </a:lnTo>
                  <a:cubicBezTo>
                    <a:pt x="4641171" y="1064187"/>
                    <a:pt x="4645728" y="1060303"/>
                    <a:pt x="4651353" y="1060303"/>
                  </a:cubicBezTo>
                  <a:close/>
                  <a:moveTo>
                    <a:pt x="4525115" y="1060303"/>
                  </a:moveTo>
                  <a:lnTo>
                    <a:pt x="4619201" y="1060303"/>
                  </a:lnTo>
                  <a:cubicBezTo>
                    <a:pt x="4624826" y="1060303"/>
                    <a:pt x="4629383" y="1064187"/>
                    <a:pt x="4629383" y="1068977"/>
                  </a:cubicBezTo>
                  <a:lnTo>
                    <a:pt x="4629383" y="1103673"/>
                  </a:lnTo>
                  <a:cubicBezTo>
                    <a:pt x="4629383" y="1108463"/>
                    <a:pt x="4624826" y="1112347"/>
                    <a:pt x="4619201" y="1112347"/>
                  </a:cubicBezTo>
                  <a:lnTo>
                    <a:pt x="4506002" y="1112347"/>
                  </a:lnTo>
                  <a:lnTo>
                    <a:pt x="4513633" y="1086464"/>
                  </a:lnTo>
                  <a:close/>
                  <a:moveTo>
                    <a:pt x="4570741" y="956352"/>
                  </a:moveTo>
                  <a:lnTo>
                    <a:pt x="4713428" y="956352"/>
                  </a:lnTo>
                  <a:cubicBezTo>
                    <a:pt x="4719055" y="956352"/>
                    <a:pt x="4723611" y="960235"/>
                    <a:pt x="4723611" y="965026"/>
                  </a:cubicBezTo>
                  <a:lnTo>
                    <a:pt x="4723611" y="999722"/>
                  </a:lnTo>
                  <a:lnTo>
                    <a:pt x="4722398" y="1000754"/>
                  </a:lnTo>
                  <a:lnTo>
                    <a:pt x="4736610" y="1000754"/>
                  </a:lnTo>
                  <a:lnTo>
                    <a:pt x="4735397" y="999722"/>
                  </a:lnTo>
                  <a:lnTo>
                    <a:pt x="4735397" y="965026"/>
                  </a:lnTo>
                  <a:cubicBezTo>
                    <a:pt x="4735397" y="960235"/>
                    <a:pt x="4739957" y="956352"/>
                    <a:pt x="4745581" y="956352"/>
                  </a:cubicBezTo>
                  <a:lnTo>
                    <a:pt x="4899496" y="956352"/>
                  </a:lnTo>
                  <a:cubicBezTo>
                    <a:pt x="4905122" y="956352"/>
                    <a:pt x="4909679" y="960235"/>
                    <a:pt x="4909679" y="965026"/>
                  </a:cubicBezTo>
                  <a:lnTo>
                    <a:pt x="4909679" y="999722"/>
                  </a:lnTo>
                  <a:lnTo>
                    <a:pt x="4908470" y="1000754"/>
                  </a:lnTo>
                  <a:lnTo>
                    <a:pt x="4922680" y="1000754"/>
                  </a:lnTo>
                  <a:lnTo>
                    <a:pt x="4921467" y="999722"/>
                  </a:lnTo>
                  <a:lnTo>
                    <a:pt x="4921467" y="965026"/>
                  </a:lnTo>
                  <a:cubicBezTo>
                    <a:pt x="4921467" y="960235"/>
                    <a:pt x="4926028" y="956352"/>
                    <a:pt x="4931648" y="956352"/>
                  </a:cubicBezTo>
                  <a:lnTo>
                    <a:pt x="5085568" y="956352"/>
                  </a:lnTo>
                  <a:cubicBezTo>
                    <a:pt x="5091192" y="956352"/>
                    <a:pt x="5095752" y="960235"/>
                    <a:pt x="5095752" y="965026"/>
                  </a:cubicBezTo>
                  <a:lnTo>
                    <a:pt x="5095752" y="999722"/>
                  </a:lnTo>
                  <a:lnTo>
                    <a:pt x="5094539" y="1000754"/>
                  </a:lnTo>
                  <a:lnTo>
                    <a:pt x="5108748" y="1000754"/>
                  </a:lnTo>
                  <a:lnTo>
                    <a:pt x="5107538" y="999722"/>
                  </a:lnTo>
                  <a:lnTo>
                    <a:pt x="5107538" y="965026"/>
                  </a:lnTo>
                  <a:cubicBezTo>
                    <a:pt x="5107538" y="960235"/>
                    <a:pt x="5112097" y="956352"/>
                    <a:pt x="5117722" y="956352"/>
                  </a:cubicBezTo>
                  <a:lnTo>
                    <a:pt x="5271636" y="956352"/>
                  </a:lnTo>
                  <a:cubicBezTo>
                    <a:pt x="5277261" y="956352"/>
                    <a:pt x="5281820" y="960235"/>
                    <a:pt x="5281820" y="965026"/>
                  </a:cubicBezTo>
                  <a:lnTo>
                    <a:pt x="5281820" y="999722"/>
                  </a:lnTo>
                  <a:lnTo>
                    <a:pt x="5280610" y="1000754"/>
                  </a:lnTo>
                  <a:lnTo>
                    <a:pt x="5297583" y="1000754"/>
                  </a:lnTo>
                  <a:lnTo>
                    <a:pt x="5296371" y="999722"/>
                  </a:lnTo>
                  <a:lnTo>
                    <a:pt x="5296371" y="965026"/>
                  </a:lnTo>
                  <a:cubicBezTo>
                    <a:pt x="5296371" y="960235"/>
                    <a:pt x="5300931" y="956352"/>
                    <a:pt x="5306555" y="956352"/>
                  </a:cubicBezTo>
                  <a:lnTo>
                    <a:pt x="5460471" y="956352"/>
                  </a:lnTo>
                  <a:cubicBezTo>
                    <a:pt x="5466096" y="956352"/>
                    <a:pt x="5470653" y="960235"/>
                    <a:pt x="5470653" y="965026"/>
                  </a:cubicBezTo>
                  <a:lnTo>
                    <a:pt x="5470653" y="999722"/>
                  </a:lnTo>
                  <a:lnTo>
                    <a:pt x="5469442" y="1000754"/>
                  </a:lnTo>
                  <a:lnTo>
                    <a:pt x="5483652" y="1000754"/>
                  </a:lnTo>
                  <a:lnTo>
                    <a:pt x="5482441" y="999722"/>
                  </a:lnTo>
                  <a:lnTo>
                    <a:pt x="5482441" y="965026"/>
                  </a:lnTo>
                  <a:cubicBezTo>
                    <a:pt x="5482441" y="960235"/>
                    <a:pt x="5487000" y="956352"/>
                    <a:pt x="5492623" y="956352"/>
                  </a:cubicBezTo>
                  <a:lnTo>
                    <a:pt x="5646539" y="956352"/>
                  </a:lnTo>
                  <a:cubicBezTo>
                    <a:pt x="5652164" y="956352"/>
                    <a:pt x="5656724" y="960235"/>
                    <a:pt x="5656724" y="965026"/>
                  </a:cubicBezTo>
                  <a:lnTo>
                    <a:pt x="5656724" y="999722"/>
                  </a:lnTo>
                  <a:lnTo>
                    <a:pt x="5655513" y="1000754"/>
                  </a:lnTo>
                  <a:lnTo>
                    <a:pt x="5669721" y="1000754"/>
                  </a:lnTo>
                  <a:lnTo>
                    <a:pt x="5668509" y="999722"/>
                  </a:lnTo>
                  <a:lnTo>
                    <a:pt x="5668509" y="965026"/>
                  </a:lnTo>
                  <a:cubicBezTo>
                    <a:pt x="5668509" y="960235"/>
                    <a:pt x="5673069" y="956352"/>
                    <a:pt x="5678692" y="956352"/>
                  </a:cubicBezTo>
                  <a:lnTo>
                    <a:pt x="5832608" y="956352"/>
                  </a:lnTo>
                  <a:cubicBezTo>
                    <a:pt x="5838232" y="956352"/>
                    <a:pt x="5842792" y="960235"/>
                    <a:pt x="5842792" y="965026"/>
                  </a:cubicBezTo>
                  <a:lnTo>
                    <a:pt x="5842792" y="999722"/>
                  </a:lnTo>
                  <a:lnTo>
                    <a:pt x="5841580" y="1000754"/>
                  </a:lnTo>
                  <a:lnTo>
                    <a:pt x="5855790" y="1000754"/>
                  </a:lnTo>
                  <a:lnTo>
                    <a:pt x="5854578" y="999722"/>
                  </a:lnTo>
                  <a:lnTo>
                    <a:pt x="5854578" y="967677"/>
                  </a:lnTo>
                  <a:lnTo>
                    <a:pt x="5897978" y="1022169"/>
                  </a:lnTo>
                  <a:lnTo>
                    <a:pt x="5927699" y="1052798"/>
                  </a:lnTo>
                  <a:lnTo>
                    <a:pt x="5821645" y="1052798"/>
                  </a:lnTo>
                  <a:cubicBezTo>
                    <a:pt x="5816021" y="1052798"/>
                    <a:pt x="5811461" y="1048914"/>
                    <a:pt x="5811461" y="1044124"/>
                  </a:cubicBezTo>
                  <a:lnTo>
                    <a:pt x="5811461" y="1009428"/>
                  </a:lnTo>
                  <a:lnTo>
                    <a:pt x="5812673" y="1008396"/>
                  </a:lnTo>
                  <a:lnTo>
                    <a:pt x="5798465" y="1008396"/>
                  </a:lnTo>
                  <a:lnTo>
                    <a:pt x="5799676" y="1009428"/>
                  </a:lnTo>
                  <a:lnTo>
                    <a:pt x="5799676" y="1044124"/>
                  </a:lnTo>
                  <a:cubicBezTo>
                    <a:pt x="5799676" y="1048914"/>
                    <a:pt x="5795118" y="1052798"/>
                    <a:pt x="5789493" y="1052798"/>
                  </a:cubicBezTo>
                  <a:lnTo>
                    <a:pt x="5635577" y="1052798"/>
                  </a:lnTo>
                  <a:cubicBezTo>
                    <a:pt x="5629952" y="1052798"/>
                    <a:pt x="5625394" y="1048914"/>
                    <a:pt x="5625394" y="1044124"/>
                  </a:cubicBezTo>
                  <a:lnTo>
                    <a:pt x="5625394" y="1009428"/>
                  </a:lnTo>
                  <a:lnTo>
                    <a:pt x="5626606" y="1008396"/>
                  </a:lnTo>
                  <a:lnTo>
                    <a:pt x="5609632" y="1008396"/>
                  </a:lnTo>
                  <a:lnTo>
                    <a:pt x="5610843" y="1009428"/>
                  </a:lnTo>
                  <a:lnTo>
                    <a:pt x="5610843" y="1044124"/>
                  </a:lnTo>
                  <a:cubicBezTo>
                    <a:pt x="5610843" y="1048914"/>
                    <a:pt x="5606283" y="1052798"/>
                    <a:pt x="5600658" y="1052798"/>
                  </a:cubicBezTo>
                  <a:lnTo>
                    <a:pt x="5446742" y="1052798"/>
                  </a:lnTo>
                  <a:cubicBezTo>
                    <a:pt x="5441119" y="1052798"/>
                    <a:pt x="5436560" y="1048914"/>
                    <a:pt x="5436560" y="1044124"/>
                  </a:cubicBezTo>
                  <a:lnTo>
                    <a:pt x="5436560" y="1009428"/>
                  </a:lnTo>
                  <a:lnTo>
                    <a:pt x="5437771" y="1008396"/>
                  </a:lnTo>
                  <a:lnTo>
                    <a:pt x="5423561" y="1008396"/>
                  </a:lnTo>
                  <a:lnTo>
                    <a:pt x="5424774" y="1009428"/>
                  </a:lnTo>
                  <a:lnTo>
                    <a:pt x="5424774" y="1044124"/>
                  </a:lnTo>
                  <a:cubicBezTo>
                    <a:pt x="5424774" y="1048914"/>
                    <a:pt x="5420215" y="1052798"/>
                    <a:pt x="5414590" y="1052798"/>
                  </a:cubicBezTo>
                  <a:lnTo>
                    <a:pt x="5260674" y="1052798"/>
                  </a:lnTo>
                  <a:cubicBezTo>
                    <a:pt x="5255050" y="1052798"/>
                    <a:pt x="5250491" y="1048914"/>
                    <a:pt x="5250491" y="1044124"/>
                  </a:cubicBezTo>
                  <a:lnTo>
                    <a:pt x="5250491" y="1009428"/>
                  </a:lnTo>
                  <a:lnTo>
                    <a:pt x="5251702" y="1008396"/>
                  </a:lnTo>
                  <a:lnTo>
                    <a:pt x="5237492" y="1008396"/>
                  </a:lnTo>
                  <a:lnTo>
                    <a:pt x="5238705" y="1009428"/>
                  </a:lnTo>
                  <a:lnTo>
                    <a:pt x="5238705" y="1044124"/>
                  </a:lnTo>
                  <a:cubicBezTo>
                    <a:pt x="5238705" y="1048914"/>
                    <a:pt x="5234145" y="1052798"/>
                    <a:pt x="5228521" y="1052798"/>
                  </a:cubicBezTo>
                  <a:lnTo>
                    <a:pt x="5074604" y="1052798"/>
                  </a:lnTo>
                  <a:cubicBezTo>
                    <a:pt x="5068980" y="1052798"/>
                    <a:pt x="5064419" y="1048914"/>
                    <a:pt x="5064419" y="1044124"/>
                  </a:cubicBezTo>
                  <a:lnTo>
                    <a:pt x="5064419" y="1009428"/>
                  </a:lnTo>
                  <a:lnTo>
                    <a:pt x="5065632" y="1008396"/>
                  </a:lnTo>
                  <a:lnTo>
                    <a:pt x="5051424" y="1008396"/>
                  </a:lnTo>
                  <a:lnTo>
                    <a:pt x="5052637" y="1009428"/>
                  </a:lnTo>
                  <a:lnTo>
                    <a:pt x="5052637" y="1044124"/>
                  </a:lnTo>
                  <a:cubicBezTo>
                    <a:pt x="5052637" y="1048914"/>
                    <a:pt x="5048075" y="1052798"/>
                    <a:pt x="5042453" y="1052798"/>
                  </a:cubicBezTo>
                  <a:lnTo>
                    <a:pt x="4888535" y="1052798"/>
                  </a:lnTo>
                  <a:cubicBezTo>
                    <a:pt x="4882909" y="1052798"/>
                    <a:pt x="4878352" y="1048914"/>
                    <a:pt x="4878352" y="1044124"/>
                  </a:cubicBezTo>
                  <a:lnTo>
                    <a:pt x="4878352" y="1009428"/>
                  </a:lnTo>
                  <a:lnTo>
                    <a:pt x="4879563" y="1008396"/>
                  </a:lnTo>
                  <a:lnTo>
                    <a:pt x="4865355" y="1008396"/>
                  </a:lnTo>
                  <a:lnTo>
                    <a:pt x="4866563" y="1009428"/>
                  </a:lnTo>
                  <a:lnTo>
                    <a:pt x="4866563" y="1044124"/>
                  </a:lnTo>
                  <a:cubicBezTo>
                    <a:pt x="4866563" y="1048914"/>
                    <a:pt x="4862007" y="1052798"/>
                    <a:pt x="4856382" y="1052798"/>
                  </a:cubicBezTo>
                  <a:lnTo>
                    <a:pt x="4702464" y="1052798"/>
                  </a:lnTo>
                  <a:cubicBezTo>
                    <a:pt x="4696841" y="1052798"/>
                    <a:pt x="4692283" y="1048914"/>
                    <a:pt x="4692283" y="1044124"/>
                  </a:cubicBezTo>
                  <a:lnTo>
                    <a:pt x="4692283" y="1009428"/>
                  </a:lnTo>
                  <a:lnTo>
                    <a:pt x="4693493" y="1008396"/>
                  </a:lnTo>
                  <a:lnTo>
                    <a:pt x="4679283" y="1008396"/>
                  </a:lnTo>
                  <a:lnTo>
                    <a:pt x="4680496" y="1009428"/>
                  </a:lnTo>
                  <a:lnTo>
                    <a:pt x="4680496" y="1044124"/>
                  </a:lnTo>
                  <a:cubicBezTo>
                    <a:pt x="4680496" y="1048914"/>
                    <a:pt x="4675935" y="1052798"/>
                    <a:pt x="4670313" y="1052798"/>
                  </a:cubicBezTo>
                  <a:lnTo>
                    <a:pt x="4528410" y="1052798"/>
                  </a:lnTo>
                  <a:close/>
                  <a:moveTo>
                    <a:pt x="4603901" y="899242"/>
                  </a:moveTo>
                  <a:lnTo>
                    <a:pt x="4611219" y="905475"/>
                  </a:lnTo>
                  <a:lnTo>
                    <a:pt x="4611219" y="940171"/>
                  </a:lnTo>
                  <a:cubicBezTo>
                    <a:pt x="4611219" y="944961"/>
                    <a:pt x="4606658" y="948845"/>
                    <a:pt x="4601035" y="948845"/>
                  </a:cubicBezTo>
                  <a:lnTo>
                    <a:pt x="4574258" y="948845"/>
                  </a:lnTo>
                  <a:close/>
                  <a:moveTo>
                    <a:pt x="5752369" y="896801"/>
                  </a:moveTo>
                  <a:lnTo>
                    <a:pt x="5799947" y="896801"/>
                  </a:lnTo>
                  <a:lnTo>
                    <a:pt x="5805850" y="906494"/>
                  </a:lnTo>
                  <a:lnTo>
                    <a:pt x="5839580" y="948845"/>
                  </a:lnTo>
                  <a:lnTo>
                    <a:pt x="5752369" y="948845"/>
                  </a:lnTo>
                  <a:cubicBezTo>
                    <a:pt x="5746744" y="948845"/>
                    <a:pt x="5742184" y="944961"/>
                    <a:pt x="5742184" y="940171"/>
                  </a:cubicBezTo>
                  <a:lnTo>
                    <a:pt x="5742184" y="905475"/>
                  </a:lnTo>
                  <a:cubicBezTo>
                    <a:pt x="5742184" y="900684"/>
                    <a:pt x="5746744" y="896801"/>
                    <a:pt x="5752369" y="896801"/>
                  </a:cubicBezTo>
                  <a:close/>
                  <a:moveTo>
                    <a:pt x="5566298" y="896801"/>
                  </a:moveTo>
                  <a:lnTo>
                    <a:pt x="5720214" y="896801"/>
                  </a:lnTo>
                  <a:cubicBezTo>
                    <a:pt x="5725841" y="896801"/>
                    <a:pt x="5730399" y="900684"/>
                    <a:pt x="5730399" y="905475"/>
                  </a:cubicBezTo>
                  <a:lnTo>
                    <a:pt x="5730399" y="940171"/>
                  </a:lnTo>
                  <a:cubicBezTo>
                    <a:pt x="5730399" y="944961"/>
                    <a:pt x="5725841" y="948845"/>
                    <a:pt x="5720214" y="948845"/>
                  </a:cubicBezTo>
                  <a:lnTo>
                    <a:pt x="5566298" y="948845"/>
                  </a:lnTo>
                  <a:cubicBezTo>
                    <a:pt x="5560675" y="948845"/>
                    <a:pt x="5556116" y="944961"/>
                    <a:pt x="5556116" y="940171"/>
                  </a:cubicBezTo>
                  <a:lnTo>
                    <a:pt x="5556116" y="905475"/>
                  </a:lnTo>
                  <a:cubicBezTo>
                    <a:pt x="5556116" y="900684"/>
                    <a:pt x="5560675" y="896801"/>
                    <a:pt x="5566298" y="896801"/>
                  </a:cubicBezTo>
                  <a:close/>
                  <a:moveTo>
                    <a:pt x="5380230" y="896801"/>
                  </a:moveTo>
                  <a:lnTo>
                    <a:pt x="5534146" y="896801"/>
                  </a:lnTo>
                  <a:cubicBezTo>
                    <a:pt x="5539771" y="896801"/>
                    <a:pt x="5544330" y="900684"/>
                    <a:pt x="5544330" y="905475"/>
                  </a:cubicBezTo>
                  <a:lnTo>
                    <a:pt x="5544330" y="940171"/>
                  </a:lnTo>
                  <a:cubicBezTo>
                    <a:pt x="5544330" y="944961"/>
                    <a:pt x="5539771" y="948845"/>
                    <a:pt x="5534146" y="948845"/>
                  </a:cubicBezTo>
                  <a:lnTo>
                    <a:pt x="5380230" y="948845"/>
                  </a:lnTo>
                  <a:cubicBezTo>
                    <a:pt x="5374606" y="948845"/>
                    <a:pt x="5370047" y="944961"/>
                    <a:pt x="5370047" y="940171"/>
                  </a:cubicBezTo>
                  <a:lnTo>
                    <a:pt x="5370047" y="905475"/>
                  </a:lnTo>
                  <a:cubicBezTo>
                    <a:pt x="5370047" y="900684"/>
                    <a:pt x="5374606" y="896801"/>
                    <a:pt x="5380230" y="896801"/>
                  </a:cubicBezTo>
                  <a:close/>
                  <a:moveTo>
                    <a:pt x="5191397" y="896801"/>
                  </a:moveTo>
                  <a:lnTo>
                    <a:pt x="5345313" y="896801"/>
                  </a:lnTo>
                  <a:cubicBezTo>
                    <a:pt x="5350936" y="896801"/>
                    <a:pt x="5355495" y="900684"/>
                    <a:pt x="5355495" y="905475"/>
                  </a:cubicBezTo>
                  <a:lnTo>
                    <a:pt x="5355495" y="940171"/>
                  </a:lnTo>
                  <a:cubicBezTo>
                    <a:pt x="5355495" y="944961"/>
                    <a:pt x="5350936" y="948845"/>
                    <a:pt x="5345313" y="948845"/>
                  </a:cubicBezTo>
                  <a:lnTo>
                    <a:pt x="5191397" y="948845"/>
                  </a:lnTo>
                  <a:cubicBezTo>
                    <a:pt x="5185772" y="948845"/>
                    <a:pt x="5181213" y="944961"/>
                    <a:pt x="5181213" y="940171"/>
                  </a:cubicBezTo>
                  <a:lnTo>
                    <a:pt x="5181213" y="905475"/>
                  </a:lnTo>
                  <a:cubicBezTo>
                    <a:pt x="5181213" y="900684"/>
                    <a:pt x="5185772" y="896801"/>
                    <a:pt x="5191397" y="896801"/>
                  </a:cubicBezTo>
                  <a:close/>
                  <a:moveTo>
                    <a:pt x="5005327" y="896801"/>
                  </a:moveTo>
                  <a:lnTo>
                    <a:pt x="5159244" y="896801"/>
                  </a:lnTo>
                  <a:cubicBezTo>
                    <a:pt x="5164867" y="896801"/>
                    <a:pt x="5169427" y="900684"/>
                    <a:pt x="5169427" y="905475"/>
                  </a:cubicBezTo>
                  <a:lnTo>
                    <a:pt x="5169427" y="940171"/>
                  </a:lnTo>
                  <a:cubicBezTo>
                    <a:pt x="5169427" y="944961"/>
                    <a:pt x="5164867" y="948845"/>
                    <a:pt x="5159244" y="948845"/>
                  </a:cubicBezTo>
                  <a:lnTo>
                    <a:pt x="5005327" y="948845"/>
                  </a:lnTo>
                  <a:cubicBezTo>
                    <a:pt x="4999703" y="948845"/>
                    <a:pt x="4995142" y="944961"/>
                    <a:pt x="4995142" y="940171"/>
                  </a:cubicBezTo>
                  <a:lnTo>
                    <a:pt x="4995142" y="905475"/>
                  </a:lnTo>
                  <a:cubicBezTo>
                    <a:pt x="4995142" y="900684"/>
                    <a:pt x="4999703" y="896801"/>
                    <a:pt x="5005327" y="896801"/>
                  </a:cubicBezTo>
                  <a:close/>
                  <a:moveTo>
                    <a:pt x="4819256" y="896801"/>
                  </a:moveTo>
                  <a:lnTo>
                    <a:pt x="4973172" y="896801"/>
                  </a:lnTo>
                  <a:cubicBezTo>
                    <a:pt x="4978798" y="896801"/>
                    <a:pt x="4983358" y="900684"/>
                    <a:pt x="4983358" y="905475"/>
                  </a:cubicBezTo>
                  <a:lnTo>
                    <a:pt x="4983358" y="940171"/>
                  </a:lnTo>
                  <a:cubicBezTo>
                    <a:pt x="4983358" y="944961"/>
                    <a:pt x="4978798" y="948845"/>
                    <a:pt x="4973172" y="948845"/>
                  </a:cubicBezTo>
                  <a:lnTo>
                    <a:pt x="4819256" y="948845"/>
                  </a:lnTo>
                  <a:cubicBezTo>
                    <a:pt x="4813632" y="948845"/>
                    <a:pt x="4809075" y="944961"/>
                    <a:pt x="4809075" y="940171"/>
                  </a:cubicBezTo>
                  <a:lnTo>
                    <a:pt x="4809075" y="905475"/>
                  </a:lnTo>
                  <a:cubicBezTo>
                    <a:pt x="4809075" y="900684"/>
                    <a:pt x="4813632" y="896801"/>
                    <a:pt x="4819256" y="896801"/>
                  </a:cubicBezTo>
                  <a:close/>
                  <a:moveTo>
                    <a:pt x="4633187" y="896801"/>
                  </a:moveTo>
                  <a:lnTo>
                    <a:pt x="4787103" y="896801"/>
                  </a:lnTo>
                  <a:cubicBezTo>
                    <a:pt x="4792730" y="896801"/>
                    <a:pt x="4797286" y="900684"/>
                    <a:pt x="4797286" y="905475"/>
                  </a:cubicBezTo>
                  <a:lnTo>
                    <a:pt x="4797286" y="940171"/>
                  </a:lnTo>
                  <a:cubicBezTo>
                    <a:pt x="4797286" y="944961"/>
                    <a:pt x="4792730" y="948845"/>
                    <a:pt x="4787103" y="948845"/>
                  </a:cubicBezTo>
                  <a:lnTo>
                    <a:pt x="4633187" y="948845"/>
                  </a:lnTo>
                  <a:cubicBezTo>
                    <a:pt x="4627562" y="948845"/>
                    <a:pt x="4623005" y="944961"/>
                    <a:pt x="4623005" y="940171"/>
                  </a:cubicBezTo>
                  <a:lnTo>
                    <a:pt x="4623005" y="905475"/>
                  </a:lnTo>
                  <a:cubicBezTo>
                    <a:pt x="4623005" y="900684"/>
                    <a:pt x="4627562" y="896801"/>
                    <a:pt x="4633187" y="896801"/>
                  </a:cubicBezTo>
                  <a:close/>
                  <a:moveTo>
                    <a:pt x="5617411" y="837252"/>
                  </a:moveTo>
                  <a:lnTo>
                    <a:pt x="5763678" y="837252"/>
                  </a:lnTo>
                  <a:lnTo>
                    <a:pt x="5781509" y="866529"/>
                  </a:lnTo>
                  <a:lnTo>
                    <a:pt x="5781509" y="880621"/>
                  </a:lnTo>
                  <a:cubicBezTo>
                    <a:pt x="5781509" y="885412"/>
                    <a:pt x="5776952" y="889296"/>
                    <a:pt x="5771327" y="889296"/>
                  </a:cubicBezTo>
                  <a:lnTo>
                    <a:pt x="5617411" y="889296"/>
                  </a:lnTo>
                  <a:cubicBezTo>
                    <a:pt x="5611786" y="889296"/>
                    <a:pt x="5607227" y="885412"/>
                    <a:pt x="5607227" y="880621"/>
                  </a:cubicBezTo>
                  <a:lnTo>
                    <a:pt x="5607227" y="845926"/>
                  </a:lnTo>
                  <a:cubicBezTo>
                    <a:pt x="5607227" y="841135"/>
                    <a:pt x="5611786" y="837252"/>
                    <a:pt x="5617411" y="837252"/>
                  </a:cubicBezTo>
                  <a:close/>
                  <a:moveTo>
                    <a:pt x="5428576" y="837252"/>
                  </a:moveTo>
                  <a:lnTo>
                    <a:pt x="5582492" y="837252"/>
                  </a:lnTo>
                  <a:cubicBezTo>
                    <a:pt x="5588117" y="837252"/>
                    <a:pt x="5592676" y="841135"/>
                    <a:pt x="5592676" y="845926"/>
                  </a:cubicBezTo>
                  <a:lnTo>
                    <a:pt x="5592676" y="880621"/>
                  </a:lnTo>
                  <a:cubicBezTo>
                    <a:pt x="5592676" y="885412"/>
                    <a:pt x="5588117" y="889296"/>
                    <a:pt x="5582492" y="889296"/>
                  </a:cubicBezTo>
                  <a:lnTo>
                    <a:pt x="5428576" y="889296"/>
                  </a:lnTo>
                  <a:cubicBezTo>
                    <a:pt x="5422953" y="889296"/>
                    <a:pt x="5418394" y="885412"/>
                    <a:pt x="5418394" y="880621"/>
                  </a:cubicBezTo>
                  <a:lnTo>
                    <a:pt x="5418394" y="845926"/>
                  </a:lnTo>
                  <a:cubicBezTo>
                    <a:pt x="5418394" y="841135"/>
                    <a:pt x="5422953" y="837252"/>
                    <a:pt x="5428576" y="837252"/>
                  </a:cubicBezTo>
                  <a:close/>
                  <a:moveTo>
                    <a:pt x="5242508" y="837252"/>
                  </a:moveTo>
                  <a:lnTo>
                    <a:pt x="5396424" y="837252"/>
                  </a:lnTo>
                  <a:cubicBezTo>
                    <a:pt x="5402049" y="837252"/>
                    <a:pt x="5406606" y="841135"/>
                    <a:pt x="5406606" y="845926"/>
                  </a:cubicBezTo>
                  <a:lnTo>
                    <a:pt x="5406606" y="880621"/>
                  </a:lnTo>
                  <a:cubicBezTo>
                    <a:pt x="5406606" y="885412"/>
                    <a:pt x="5402049" y="889296"/>
                    <a:pt x="5396424" y="889296"/>
                  </a:cubicBezTo>
                  <a:lnTo>
                    <a:pt x="5242508" y="889296"/>
                  </a:lnTo>
                  <a:cubicBezTo>
                    <a:pt x="5236883" y="889296"/>
                    <a:pt x="5232323" y="885412"/>
                    <a:pt x="5232323" y="880621"/>
                  </a:cubicBezTo>
                  <a:lnTo>
                    <a:pt x="5232323" y="845926"/>
                  </a:lnTo>
                  <a:cubicBezTo>
                    <a:pt x="5232323" y="841135"/>
                    <a:pt x="5236883" y="837252"/>
                    <a:pt x="5242508" y="837252"/>
                  </a:cubicBezTo>
                  <a:close/>
                  <a:moveTo>
                    <a:pt x="5056437" y="837252"/>
                  </a:moveTo>
                  <a:lnTo>
                    <a:pt x="5210355" y="837252"/>
                  </a:lnTo>
                  <a:cubicBezTo>
                    <a:pt x="5215978" y="837252"/>
                    <a:pt x="5220538" y="841135"/>
                    <a:pt x="5220538" y="845926"/>
                  </a:cubicBezTo>
                  <a:lnTo>
                    <a:pt x="5220538" y="880621"/>
                  </a:lnTo>
                  <a:cubicBezTo>
                    <a:pt x="5220538" y="885412"/>
                    <a:pt x="5215978" y="889296"/>
                    <a:pt x="5210355" y="889296"/>
                  </a:cubicBezTo>
                  <a:lnTo>
                    <a:pt x="5056437" y="889296"/>
                  </a:lnTo>
                  <a:cubicBezTo>
                    <a:pt x="5050814" y="889296"/>
                    <a:pt x="5046254" y="885412"/>
                    <a:pt x="5046254" y="880621"/>
                  </a:cubicBezTo>
                  <a:lnTo>
                    <a:pt x="5046254" y="845926"/>
                  </a:lnTo>
                  <a:cubicBezTo>
                    <a:pt x="5046254" y="841135"/>
                    <a:pt x="5050814" y="837252"/>
                    <a:pt x="5056437" y="837252"/>
                  </a:cubicBezTo>
                  <a:close/>
                  <a:moveTo>
                    <a:pt x="4870368" y="837252"/>
                  </a:moveTo>
                  <a:lnTo>
                    <a:pt x="5024284" y="837252"/>
                  </a:lnTo>
                  <a:cubicBezTo>
                    <a:pt x="5029909" y="837252"/>
                    <a:pt x="5034468" y="841135"/>
                    <a:pt x="5034468" y="845926"/>
                  </a:cubicBezTo>
                  <a:lnTo>
                    <a:pt x="5034468" y="880621"/>
                  </a:lnTo>
                  <a:cubicBezTo>
                    <a:pt x="5034468" y="885412"/>
                    <a:pt x="5029909" y="889296"/>
                    <a:pt x="5024284" y="889296"/>
                  </a:cubicBezTo>
                  <a:lnTo>
                    <a:pt x="4870368" y="889296"/>
                  </a:lnTo>
                  <a:cubicBezTo>
                    <a:pt x="4864742" y="889296"/>
                    <a:pt x="4860186" y="885412"/>
                    <a:pt x="4860186" y="880621"/>
                  </a:cubicBezTo>
                  <a:lnTo>
                    <a:pt x="4860186" y="845926"/>
                  </a:lnTo>
                  <a:cubicBezTo>
                    <a:pt x="4860186" y="841135"/>
                    <a:pt x="4864742" y="837252"/>
                    <a:pt x="4870368" y="837252"/>
                  </a:cubicBezTo>
                  <a:close/>
                  <a:moveTo>
                    <a:pt x="4684296" y="837252"/>
                  </a:moveTo>
                  <a:lnTo>
                    <a:pt x="4838216" y="837252"/>
                  </a:lnTo>
                  <a:cubicBezTo>
                    <a:pt x="4843838" y="837252"/>
                    <a:pt x="4848398" y="841135"/>
                    <a:pt x="4848398" y="845926"/>
                  </a:cubicBezTo>
                  <a:lnTo>
                    <a:pt x="4848398" y="880621"/>
                  </a:lnTo>
                  <a:cubicBezTo>
                    <a:pt x="4848398" y="885412"/>
                    <a:pt x="4843838" y="889296"/>
                    <a:pt x="4838216" y="889296"/>
                  </a:cubicBezTo>
                  <a:lnTo>
                    <a:pt x="4684296" y="889296"/>
                  </a:lnTo>
                  <a:cubicBezTo>
                    <a:pt x="4678673" y="889296"/>
                    <a:pt x="4674116" y="885412"/>
                    <a:pt x="4674116" y="880621"/>
                  </a:cubicBezTo>
                  <a:lnTo>
                    <a:pt x="4674116" y="845926"/>
                  </a:lnTo>
                  <a:cubicBezTo>
                    <a:pt x="4674116" y="841135"/>
                    <a:pt x="4678673" y="837252"/>
                    <a:pt x="4684296" y="837252"/>
                  </a:cubicBezTo>
                  <a:close/>
                  <a:moveTo>
                    <a:pt x="4640946" y="837252"/>
                  </a:moveTo>
                  <a:lnTo>
                    <a:pt x="4652147" y="837252"/>
                  </a:lnTo>
                  <a:cubicBezTo>
                    <a:pt x="4657770" y="837252"/>
                    <a:pt x="4662330" y="841135"/>
                    <a:pt x="4662330" y="845926"/>
                  </a:cubicBezTo>
                  <a:lnTo>
                    <a:pt x="4662330" y="880621"/>
                  </a:lnTo>
                  <a:cubicBezTo>
                    <a:pt x="4662330" y="885412"/>
                    <a:pt x="4657770" y="889296"/>
                    <a:pt x="4652147" y="889296"/>
                  </a:cubicBezTo>
                  <a:lnTo>
                    <a:pt x="4609844" y="889296"/>
                  </a:lnTo>
                  <a:close/>
                  <a:moveTo>
                    <a:pt x="5654470" y="774682"/>
                  </a:moveTo>
                  <a:lnTo>
                    <a:pt x="5728334" y="774682"/>
                  </a:lnTo>
                  <a:lnTo>
                    <a:pt x="5734028" y="788570"/>
                  </a:lnTo>
                  <a:lnTo>
                    <a:pt x="5757268" y="826726"/>
                  </a:lnTo>
                  <a:lnTo>
                    <a:pt x="5654470" y="826726"/>
                  </a:lnTo>
                  <a:cubicBezTo>
                    <a:pt x="5648845" y="826726"/>
                    <a:pt x="5644285" y="822843"/>
                    <a:pt x="5644285" y="818052"/>
                  </a:cubicBezTo>
                  <a:lnTo>
                    <a:pt x="5644285" y="783357"/>
                  </a:lnTo>
                  <a:cubicBezTo>
                    <a:pt x="5644285" y="778566"/>
                    <a:pt x="5648845" y="774682"/>
                    <a:pt x="5654470" y="774682"/>
                  </a:cubicBezTo>
                  <a:close/>
                  <a:moveTo>
                    <a:pt x="5468399" y="774682"/>
                  </a:moveTo>
                  <a:lnTo>
                    <a:pt x="5622318" y="774682"/>
                  </a:lnTo>
                  <a:cubicBezTo>
                    <a:pt x="5627942" y="774682"/>
                    <a:pt x="5632500" y="778566"/>
                    <a:pt x="5632500" y="783357"/>
                  </a:cubicBezTo>
                  <a:lnTo>
                    <a:pt x="5632500" y="818052"/>
                  </a:lnTo>
                  <a:cubicBezTo>
                    <a:pt x="5632500" y="822843"/>
                    <a:pt x="5627942" y="826726"/>
                    <a:pt x="5622318" y="826726"/>
                  </a:cubicBezTo>
                  <a:lnTo>
                    <a:pt x="5468399" y="826726"/>
                  </a:lnTo>
                  <a:cubicBezTo>
                    <a:pt x="5462777" y="826726"/>
                    <a:pt x="5458217" y="822843"/>
                    <a:pt x="5458217" y="818052"/>
                  </a:cubicBezTo>
                  <a:lnTo>
                    <a:pt x="5458217" y="783357"/>
                  </a:lnTo>
                  <a:cubicBezTo>
                    <a:pt x="5458217" y="778566"/>
                    <a:pt x="5462777" y="774682"/>
                    <a:pt x="5468399" y="774682"/>
                  </a:cubicBezTo>
                  <a:close/>
                  <a:moveTo>
                    <a:pt x="5282331" y="774682"/>
                  </a:moveTo>
                  <a:lnTo>
                    <a:pt x="5436247" y="774682"/>
                  </a:lnTo>
                  <a:cubicBezTo>
                    <a:pt x="5441872" y="774682"/>
                    <a:pt x="5446431" y="778566"/>
                    <a:pt x="5446431" y="783357"/>
                  </a:cubicBezTo>
                  <a:lnTo>
                    <a:pt x="5446431" y="818052"/>
                  </a:lnTo>
                  <a:cubicBezTo>
                    <a:pt x="5446431" y="822843"/>
                    <a:pt x="5441872" y="826726"/>
                    <a:pt x="5436247" y="826726"/>
                  </a:cubicBezTo>
                  <a:lnTo>
                    <a:pt x="5282331" y="826726"/>
                  </a:lnTo>
                  <a:cubicBezTo>
                    <a:pt x="5276707" y="826726"/>
                    <a:pt x="5272148" y="822843"/>
                    <a:pt x="5272148" y="818052"/>
                  </a:cubicBezTo>
                  <a:lnTo>
                    <a:pt x="5272148" y="783357"/>
                  </a:lnTo>
                  <a:cubicBezTo>
                    <a:pt x="5272148" y="778566"/>
                    <a:pt x="5276707" y="774682"/>
                    <a:pt x="5282331" y="774682"/>
                  </a:cubicBezTo>
                  <a:close/>
                  <a:moveTo>
                    <a:pt x="5093496" y="774682"/>
                  </a:moveTo>
                  <a:lnTo>
                    <a:pt x="5247414" y="774682"/>
                  </a:lnTo>
                  <a:cubicBezTo>
                    <a:pt x="5253037" y="774682"/>
                    <a:pt x="5257596" y="778566"/>
                    <a:pt x="5257596" y="783357"/>
                  </a:cubicBezTo>
                  <a:lnTo>
                    <a:pt x="5257596" y="818052"/>
                  </a:lnTo>
                  <a:cubicBezTo>
                    <a:pt x="5257596" y="822843"/>
                    <a:pt x="5253037" y="826726"/>
                    <a:pt x="5247414" y="826726"/>
                  </a:cubicBezTo>
                  <a:lnTo>
                    <a:pt x="5093496" y="826726"/>
                  </a:lnTo>
                  <a:cubicBezTo>
                    <a:pt x="5087872" y="826726"/>
                    <a:pt x="5083314" y="822843"/>
                    <a:pt x="5083314" y="818052"/>
                  </a:cubicBezTo>
                  <a:lnTo>
                    <a:pt x="5083314" y="783357"/>
                  </a:lnTo>
                  <a:cubicBezTo>
                    <a:pt x="5083314" y="778566"/>
                    <a:pt x="5087872" y="774682"/>
                    <a:pt x="5093496" y="774682"/>
                  </a:cubicBezTo>
                  <a:close/>
                  <a:moveTo>
                    <a:pt x="4907428" y="774682"/>
                  </a:moveTo>
                  <a:lnTo>
                    <a:pt x="5061344" y="774682"/>
                  </a:lnTo>
                  <a:cubicBezTo>
                    <a:pt x="5066969" y="774682"/>
                    <a:pt x="5071528" y="778566"/>
                    <a:pt x="5071528" y="783357"/>
                  </a:cubicBezTo>
                  <a:lnTo>
                    <a:pt x="5071528" y="818052"/>
                  </a:lnTo>
                  <a:cubicBezTo>
                    <a:pt x="5071528" y="822843"/>
                    <a:pt x="5066969" y="826726"/>
                    <a:pt x="5061344" y="826726"/>
                  </a:cubicBezTo>
                  <a:lnTo>
                    <a:pt x="4907428" y="826726"/>
                  </a:lnTo>
                  <a:cubicBezTo>
                    <a:pt x="4901804" y="826726"/>
                    <a:pt x="4897243" y="822843"/>
                    <a:pt x="4897243" y="818052"/>
                  </a:cubicBezTo>
                  <a:lnTo>
                    <a:pt x="4897243" y="783357"/>
                  </a:lnTo>
                  <a:cubicBezTo>
                    <a:pt x="4897243" y="778566"/>
                    <a:pt x="4901804" y="774682"/>
                    <a:pt x="4907428" y="774682"/>
                  </a:cubicBezTo>
                  <a:close/>
                  <a:moveTo>
                    <a:pt x="4721357" y="774682"/>
                  </a:moveTo>
                  <a:lnTo>
                    <a:pt x="4875273" y="774682"/>
                  </a:lnTo>
                  <a:cubicBezTo>
                    <a:pt x="4880898" y="774682"/>
                    <a:pt x="4885459" y="778566"/>
                    <a:pt x="4885459" y="783357"/>
                  </a:cubicBezTo>
                  <a:lnTo>
                    <a:pt x="4885459" y="818052"/>
                  </a:lnTo>
                  <a:cubicBezTo>
                    <a:pt x="4885459" y="822843"/>
                    <a:pt x="4880898" y="826726"/>
                    <a:pt x="4875273" y="826726"/>
                  </a:cubicBezTo>
                  <a:lnTo>
                    <a:pt x="4721357" y="826726"/>
                  </a:lnTo>
                  <a:cubicBezTo>
                    <a:pt x="4715733" y="826726"/>
                    <a:pt x="4711174" y="822843"/>
                    <a:pt x="4711174" y="818052"/>
                  </a:cubicBezTo>
                  <a:lnTo>
                    <a:pt x="4711174" y="783357"/>
                  </a:lnTo>
                  <a:cubicBezTo>
                    <a:pt x="4711174" y="778566"/>
                    <a:pt x="4715733" y="774682"/>
                    <a:pt x="4721357" y="774682"/>
                  </a:cubicBezTo>
                  <a:close/>
                  <a:moveTo>
                    <a:pt x="4685227" y="774682"/>
                  </a:moveTo>
                  <a:lnTo>
                    <a:pt x="4689204" y="774682"/>
                  </a:lnTo>
                  <a:cubicBezTo>
                    <a:pt x="4694829" y="774682"/>
                    <a:pt x="4699387" y="778566"/>
                    <a:pt x="4699387" y="783357"/>
                  </a:cubicBezTo>
                  <a:lnTo>
                    <a:pt x="4699387" y="818052"/>
                  </a:lnTo>
                  <a:cubicBezTo>
                    <a:pt x="4699387" y="822843"/>
                    <a:pt x="4694829" y="826726"/>
                    <a:pt x="4689204" y="826726"/>
                  </a:cubicBezTo>
                  <a:lnTo>
                    <a:pt x="4647236" y="826726"/>
                  </a:lnTo>
                  <a:lnTo>
                    <a:pt x="4654643" y="814332"/>
                  </a:lnTo>
                  <a:close/>
                  <a:moveTo>
                    <a:pt x="5717964" y="749393"/>
                  </a:moveTo>
                  <a:lnTo>
                    <a:pt x="5723707" y="763397"/>
                  </a:lnTo>
                  <a:lnTo>
                    <a:pt x="5717964" y="758505"/>
                  </a:lnTo>
                  <a:close/>
                  <a:moveTo>
                    <a:pt x="5542080" y="715135"/>
                  </a:moveTo>
                  <a:lnTo>
                    <a:pt x="5695994" y="715135"/>
                  </a:lnTo>
                  <a:cubicBezTo>
                    <a:pt x="5701619" y="715135"/>
                    <a:pt x="5706178" y="719018"/>
                    <a:pt x="5706178" y="723809"/>
                  </a:cubicBezTo>
                  <a:lnTo>
                    <a:pt x="5706178" y="758505"/>
                  </a:lnTo>
                  <a:cubicBezTo>
                    <a:pt x="5706178" y="763295"/>
                    <a:pt x="5701619" y="767179"/>
                    <a:pt x="5695994" y="767179"/>
                  </a:cubicBezTo>
                  <a:lnTo>
                    <a:pt x="5542080" y="767179"/>
                  </a:lnTo>
                  <a:cubicBezTo>
                    <a:pt x="5536455" y="767179"/>
                    <a:pt x="5531895" y="763295"/>
                    <a:pt x="5531895" y="758505"/>
                  </a:cubicBezTo>
                  <a:lnTo>
                    <a:pt x="5531895" y="723809"/>
                  </a:lnTo>
                  <a:cubicBezTo>
                    <a:pt x="5531895" y="719018"/>
                    <a:pt x="5536455" y="715135"/>
                    <a:pt x="5542080" y="715135"/>
                  </a:cubicBezTo>
                  <a:close/>
                  <a:moveTo>
                    <a:pt x="5356011" y="715135"/>
                  </a:moveTo>
                  <a:lnTo>
                    <a:pt x="5509926" y="715135"/>
                  </a:lnTo>
                  <a:cubicBezTo>
                    <a:pt x="5515550" y="715135"/>
                    <a:pt x="5520110" y="719018"/>
                    <a:pt x="5520110" y="723809"/>
                  </a:cubicBezTo>
                  <a:lnTo>
                    <a:pt x="5520110" y="758505"/>
                  </a:lnTo>
                  <a:cubicBezTo>
                    <a:pt x="5520110" y="763295"/>
                    <a:pt x="5515550" y="767179"/>
                    <a:pt x="5509926" y="767179"/>
                  </a:cubicBezTo>
                  <a:lnTo>
                    <a:pt x="5356011" y="767179"/>
                  </a:lnTo>
                  <a:cubicBezTo>
                    <a:pt x="5350386" y="767179"/>
                    <a:pt x="5345828" y="763295"/>
                    <a:pt x="5345828" y="758505"/>
                  </a:cubicBezTo>
                  <a:lnTo>
                    <a:pt x="5345828" y="723809"/>
                  </a:lnTo>
                  <a:cubicBezTo>
                    <a:pt x="5345828" y="719018"/>
                    <a:pt x="5350386" y="715135"/>
                    <a:pt x="5356011" y="715135"/>
                  </a:cubicBezTo>
                  <a:close/>
                  <a:moveTo>
                    <a:pt x="5167178" y="715135"/>
                  </a:moveTo>
                  <a:lnTo>
                    <a:pt x="5321093" y="715135"/>
                  </a:lnTo>
                  <a:cubicBezTo>
                    <a:pt x="5326717" y="715135"/>
                    <a:pt x="5331277" y="719018"/>
                    <a:pt x="5331277" y="723809"/>
                  </a:cubicBezTo>
                  <a:lnTo>
                    <a:pt x="5331277" y="758505"/>
                  </a:lnTo>
                  <a:cubicBezTo>
                    <a:pt x="5331277" y="763295"/>
                    <a:pt x="5326717" y="767179"/>
                    <a:pt x="5321093" y="767179"/>
                  </a:cubicBezTo>
                  <a:lnTo>
                    <a:pt x="5167178" y="767179"/>
                  </a:lnTo>
                  <a:cubicBezTo>
                    <a:pt x="5161555" y="767179"/>
                    <a:pt x="5156993" y="763295"/>
                    <a:pt x="5156993" y="758505"/>
                  </a:cubicBezTo>
                  <a:lnTo>
                    <a:pt x="5156993" y="723809"/>
                  </a:lnTo>
                  <a:cubicBezTo>
                    <a:pt x="5156993" y="719018"/>
                    <a:pt x="5161555" y="715135"/>
                    <a:pt x="5167178" y="715135"/>
                  </a:cubicBezTo>
                  <a:close/>
                  <a:moveTo>
                    <a:pt x="4981107" y="715135"/>
                  </a:moveTo>
                  <a:lnTo>
                    <a:pt x="5135026" y="715135"/>
                  </a:lnTo>
                  <a:cubicBezTo>
                    <a:pt x="5140650" y="715135"/>
                    <a:pt x="5145208" y="719018"/>
                    <a:pt x="5145208" y="723809"/>
                  </a:cubicBezTo>
                  <a:lnTo>
                    <a:pt x="5145208" y="758505"/>
                  </a:lnTo>
                  <a:cubicBezTo>
                    <a:pt x="5145208" y="763295"/>
                    <a:pt x="5140650" y="767179"/>
                    <a:pt x="5135026" y="767179"/>
                  </a:cubicBezTo>
                  <a:lnTo>
                    <a:pt x="4981107" y="767179"/>
                  </a:lnTo>
                  <a:cubicBezTo>
                    <a:pt x="4975485" y="767179"/>
                    <a:pt x="4970923" y="763295"/>
                    <a:pt x="4970923" y="758505"/>
                  </a:cubicBezTo>
                  <a:lnTo>
                    <a:pt x="4970923" y="723809"/>
                  </a:lnTo>
                  <a:cubicBezTo>
                    <a:pt x="4970923" y="719018"/>
                    <a:pt x="4975485" y="715135"/>
                    <a:pt x="4981107" y="715135"/>
                  </a:cubicBezTo>
                  <a:close/>
                  <a:moveTo>
                    <a:pt x="4795039" y="715135"/>
                  </a:moveTo>
                  <a:lnTo>
                    <a:pt x="4948955" y="715135"/>
                  </a:lnTo>
                  <a:cubicBezTo>
                    <a:pt x="4954580" y="715135"/>
                    <a:pt x="4959141" y="719018"/>
                    <a:pt x="4959141" y="723809"/>
                  </a:cubicBezTo>
                  <a:lnTo>
                    <a:pt x="4959141" y="758505"/>
                  </a:lnTo>
                  <a:cubicBezTo>
                    <a:pt x="4959141" y="763295"/>
                    <a:pt x="4954580" y="767179"/>
                    <a:pt x="4948955" y="767179"/>
                  </a:cubicBezTo>
                  <a:lnTo>
                    <a:pt x="4795039" y="767179"/>
                  </a:lnTo>
                  <a:cubicBezTo>
                    <a:pt x="4789415" y="767179"/>
                    <a:pt x="4784856" y="763295"/>
                    <a:pt x="4784856" y="758505"/>
                  </a:cubicBezTo>
                  <a:lnTo>
                    <a:pt x="4784856" y="723809"/>
                  </a:lnTo>
                  <a:cubicBezTo>
                    <a:pt x="4784856" y="719018"/>
                    <a:pt x="4789415" y="715135"/>
                    <a:pt x="4795039" y="715135"/>
                  </a:cubicBezTo>
                  <a:close/>
                  <a:moveTo>
                    <a:pt x="4731159" y="715135"/>
                  </a:moveTo>
                  <a:lnTo>
                    <a:pt x="4762886" y="715135"/>
                  </a:lnTo>
                  <a:cubicBezTo>
                    <a:pt x="4768510" y="715135"/>
                    <a:pt x="4773069" y="719018"/>
                    <a:pt x="4773069" y="723809"/>
                  </a:cubicBezTo>
                  <a:lnTo>
                    <a:pt x="4773069" y="758505"/>
                  </a:lnTo>
                  <a:cubicBezTo>
                    <a:pt x="4773069" y="763295"/>
                    <a:pt x="4768510" y="767179"/>
                    <a:pt x="4762886" y="767179"/>
                  </a:cubicBezTo>
                  <a:lnTo>
                    <a:pt x="4691014" y="767179"/>
                  </a:lnTo>
                  <a:close/>
                  <a:moveTo>
                    <a:pt x="5675576" y="623036"/>
                  </a:moveTo>
                  <a:lnTo>
                    <a:pt x="5682005" y="654983"/>
                  </a:lnTo>
                  <a:lnTo>
                    <a:pt x="5675576" y="649507"/>
                  </a:lnTo>
                  <a:close/>
                  <a:moveTo>
                    <a:pt x="4829002" y="606137"/>
                  </a:moveTo>
                  <a:lnTo>
                    <a:pt x="4906565" y="606137"/>
                  </a:lnTo>
                  <a:cubicBezTo>
                    <a:pt x="4912191" y="606137"/>
                    <a:pt x="4916746" y="610021"/>
                    <a:pt x="4916746" y="614812"/>
                  </a:cubicBezTo>
                  <a:lnTo>
                    <a:pt x="4916746" y="649507"/>
                  </a:lnTo>
                  <a:lnTo>
                    <a:pt x="4909615" y="655586"/>
                  </a:lnTo>
                  <a:lnTo>
                    <a:pt x="4935673" y="655586"/>
                  </a:lnTo>
                  <a:lnTo>
                    <a:pt x="4928535" y="649507"/>
                  </a:lnTo>
                  <a:lnTo>
                    <a:pt x="4928535" y="614812"/>
                  </a:lnTo>
                  <a:cubicBezTo>
                    <a:pt x="4928535" y="610021"/>
                    <a:pt x="4933096" y="606137"/>
                    <a:pt x="4938719" y="606137"/>
                  </a:cubicBezTo>
                  <a:lnTo>
                    <a:pt x="5092637" y="606137"/>
                  </a:lnTo>
                  <a:cubicBezTo>
                    <a:pt x="5098260" y="606137"/>
                    <a:pt x="5102821" y="610021"/>
                    <a:pt x="5102821" y="614812"/>
                  </a:cubicBezTo>
                  <a:lnTo>
                    <a:pt x="5102821" y="649507"/>
                  </a:lnTo>
                  <a:lnTo>
                    <a:pt x="5095684" y="655586"/>
                  </a:lnTo>
                  <a:lnTo>
                    <a:pt x="5121740" y="655586"/>
                  </a:lnTo>
                  <a:lnTo>
                    <a:pt x="5114605" y="649507"/>
                  </a:lnTo>
                  <a:lnTo>
                    <a:pt x="5114605" y="614812"/>
                  </a:lnTo>
                  <a:cubicBezTo>
                    <a:pt x="5114605" y="610021"/>
                    <a:pt x="5119166" y="606137"/>
                    <a:pt x="5124790" y="606137"/>
                  </a:cubicBezTo>
                  <a:lnTo>
                    <a:pt x="5278706" y="606137"/>
                  </a:lnTo>
                  <a:cubicBezTo>
                    <a:pt x="5284328" y="606137"/>
                    <a:pt x="5288888" y="610021"/>
                    <a:pt x="5288888" y="614812"/>
                  </a:cubicBezTo>
                  <a:lnTo>
                    <a:pt x="5288888" y="649507"/>
                  </a:lnTo>
                  <a:lnTo>
                    <a:pt x="5281751" y="655586"/>
                  </a:lnTo>
                  <a:lnTo>
                    <a:pt x="5310575" y="655586"/>
                  </a:lnTo>
                  <a:lnTo>
                    <a:pt x="5303440" y="649507"/>
                  </a:lnTo>
                  <a:lnTo>
                    <a:pt x="5303440" y="614812"/>
                  </a:lnTo>
                  <a:cubicBezTo>
                    <a:pt x="5303440" y="610021"/>
                    <a:pt x="5307999" y="606137"/>
                    <a:pt x="5313623" y="606137"/>
                  </a:cubicBezTo>
                  <a:lnTo>
                    <a:pt x="5467539" y="606137"/>
                  </a:lnTo>
                  <a:cubicBezTo>
                    <a:pt x="5473161" y="606137"/>
                    <a:pt x="5477721" y="610021"/>
                    <a:pt x="5477721" y="614812"/>
                  </a:cubicBezTo>
                  <a:lnTo>
                    <a:pt x="5477721" y="649507"/>
                  </a:lnTo>
                  <a:lnTo>
                    <a:pt x="5470587" y="655586"/>
                  </a:lnTo>
                  <a:lnTo>
                    <a:pt x="5496643" y="655586"/>
                  </a:lnTo>
                  <a:lnTo>
                    <a:pt x="5489507" y="649507"/>
                  </a:lnTo>
                  <a:lnTo>
                    <a:pt x="5489507" y="614812"/>
                  </a:lnTo>
                  <a:cubicBezTo>
                    <a:pt x="5489507" y="610021"/>
                    <a:pt x="5494066" y="606137"/>
                    <a:pt x="5499691" y="606137"/>
                  </a:cubicBezTo>
                  <a:lnTo>
                    <a:pt x="5653606" y="606137"/>
                  </a:lnTo>
                  <a:cubicBezTo>
                    <a:pt x="5659232" y="606137"/>
                    <a:pt x="5663790" y="610021"/>
                    <a:pt x="5663790" y="614812"/>
                  </a:cubicBezTo>
                  <a:lnTo>
                    <a:pt x="5663790" y="649507"/>
                  </a:lnTo>
                  <a:lnTo>
                    <a:pt x="5656654" y="655586"/>
                  </a:lnTo>
                  <a:lnTo>
                    <a:pt x="5682126" y="655586"/>
                  </a:lnTo>
                  <a:lnTo>
                    <a:pt x="5684657" y="668163"/>
                  </a:lnTo>
                  <a:lnTo>
                    <a:pt x="5700840" y="707630"/>
                  </a:lnTo>
                  <a:lnTo>
                    <a:pt x="5593190" y="707630"/>
                  </a:lnTo>
                  <a:cubicBezTo>
                    <a:pt x="5587566" y="707630"/>
                    <a:pt x="5583006" y="703746"/>
                    <a:pt x="5583006" y="698955"/>
                  </a:cubicBezTo>
                  <a:lnTo>
                    <a:pt x="5583006" y="664260"/>
                  </a:lnTo>
                  <a:lnTo>
                    <a:pt x="5590143" y="658181"/>
                  </a:lnTo>
                  <a:lnTo>
                    <a:pt x="5561319" y="658181"/>
                  </a:lnTo>
                  <a:lnTo>
                    <a:pt x="5568456" y="664260"/>
                  </a:lnTo>
                  <a:lnTo>
                    <a:pt x="5568456" y="698955"/>
                  </a:lnTo>
                  <a:cubicBezTo>
                    <a:pt x="5568456" y="703746"/>
                    <a:pt x="5563896" y="707630"/>
                    <a:pt x="5558272" y="707630"/>
                  </a:cubicBezTo>
                  <a:lnTo>
                    <a:pt x="5404358" y="707630"/>
                  </a:lnTo>
                  <a:cubicBezTo>
                    <a:pt x="5398733" y="707630"/>
                    <a:pt x="5394173" y="703746"/>
                    <a:pt x="5394173" y="698955"/>
                  </a:cubicBezTo>
                  <a:lnTo>
                    <a:pt x="5394173" y="664260"/>
                  </a:lnTo>
                  <a:lnTo>
                    <a:pt x="5401310" y="658181"/>
                  </a:lnTo>
                  <a:lnTo>
                    <a:pt x="5375252" y="658181"/>
                  </a:lnTo>
                  <a:lnTo>
                    <a:pt x="5382388" y="664260"/>
                  </a:lnTo>
                  <a:lnTo>
                    <a:pt x="5382388" y="698955"/>
                  </a:lnTo>
                  <a:cubicBezTo>
                    <a:pt x="5382388" y="703746"/>
                    <a:pt x="5377828" y="707630"/>
                    <a:pt x="5372205" y="707630"/>
                  </a:cubicBezTo>
                  <a:lnTo>
                    <a:pt x="5218288" y="707630"/>
                  </a:lnTo>
                  <a:cubicBezTo>
                    <a:pt x="5212666" y="707630"/>
                    <a:pt x="5208106" y="703746"/>
                    <a:pt x="5208106" y="698955"/>
                  </a:cubicBezTo>
                  <a:lnTo>
                    <a:pt x="5208106" y="664260"/>
                  </a:lnTo>
                  <a:lnTo>
                    <a:pt x="5215241" y="658181"/>
                  </a:lnTo>
                  <a:lnTo>
                    <a:pt x="5189182" y="658181"/>
                  </a:lnTo>
                  <a:lnTo>
                    <a:pt x="5196318" y="664260"/>
                  </a:lnTo>
                  <a:lnTo>
                    <a:pt x="5196318" y="698955"/>
                  </a:lnTo>
                  <a:cubicBezTo>
                    <a:pt x="5196318" y="703746"/>
                    <a:pt x="5191759" y="707630"/>
                    <a:pt x="5186136" y="707630"/>
                  </a:cubicBezTo>
                  <a:lnTo>
                    <a:pt x="5032220" y="707630"/>
                  </a:lnTo>
                  <a:cubicBezTo>
                    <a:pt x="5026593" y="707630"/>
                    <a:pt x="5022036" y="703746"/>
                    <a:pt x="5022036" y="698955"/>
                  </a:cubicBezTo>
                  <a:lnTo>
                    <a:pt x="5022036" y="664260"/>
                  </a:lnTo>
                  <a:lnTo>
                    <a:pt x="5029170" y="658181"/>
                  </a:lnTo>
                  <a:lnTo>
                    <a:pt x="5003115" y="658181"/>
                  </a:lnTo>
                  <a:lnTo>
                    <a:pt x="5010251" y="664260"/>
                  </a:lnTo>
                  <a:lnTo>
                    <a:pt x="5010251" y="698955"/>
                  </a:lnTo>
                  <a:cubicBezTo>
                    <a:pt x="5010251" y="703746"/>
                    <a:pt x="5005691" y="707630"/>
                    <a:pt x="5000066" y="707630"/>
                  </a:cubicBezTo>
                  <a:lnTo>
                    <a:pt x="4846147" y="707630"/>
                  </a:lnTo>
                  <a:cubicBezTo>
                    <a:pt x="4840522" y="707630"/>
                    <a:pt x="4835964" y="703746"/>
                    <a:pt x="4835964" y="698955"/>
                  </a:cubicBezTo>
                  <a:lnTo>
                    <a:pt x="4835964" y="664260"/>
                  </a:lnTo>
                  <a:lnTo>
                    <a:pt x="4843099" y="658181"/>
                  </a:lnTo>
                  <a:lnTo>
                    <a:pt x="4817044" y="658181"/>
                  </a:lnTo>
                  <a:lnTo>
                    <a:pt x="4824180" y="664260"/>
                  </a:lnTo>
                  <a:lnTo>
                    <a:pt x="4824180" y="698955"/>
                  </a:lnTo>
                  <a:cubicBezTo>
                    <a:pt x="4824180" y="703746"/>
                    <a:pt x="4819618" y="707630"/>
                    <a:pt x="4813996" y="707630"/>
                  </a:cubicBezTo>
                  <a:lnTo>
                    <a:pt x="4736948" y="707630"/>
                  </a:lnTo>
                  <a:lnTo>
                    <a:pt x="4759160" y="678833"/>
                  </a:lnTo>
                  <a:close/>
                  <a:moveTo>
                    <a:pt x="5573366" y="546586"/>
                  </a:moveTo>
                  <a:lnTo>
                    <a:pt x="5660190" y="546586"/>
                  </a:lnTo>
                  <a:lnTo>
                    <a:pt x="5670664" y="598630"/>
                  </a:lnTo>
                  <a:lnTo>
                    <a:pt x="5573366" y="598630"/>
                  </a:lnTo>
                  <a:cubicBezTo>
                    <a:pt x="5567741" y="598630"/>
                    <a:pt x="5563184" y="594747"/>
                    <a:pt x="5563184" y="589956"/>
                  </a:cubicBezTo>
                  <a:lnTo>
                    <a:pt x="5563184" y="555260"/>
                  </a:lnTo>
                  <a:cubicBezTo>
                    <a:pt x="5563184" y="550470"/>
                    <a:pt x="5567741" y="546586"/>
                    <a:pt x="5573366" y="546586"/>
                  </a:cubicBezTo>
                  <a:close/>
                  <a:moveTo>
                    <a:pt x="5387298" y="546586"/>
                  </a:moveTo>
                  <a:lnTo>
                    <a:pt x="5541214" y="546586"/>
                  </a:lnTo>
                  <a:cubicBezTo>
                    <a:pt x="5546839" y="546586"/>
                    <a:pt x="5551396" y="550470"/>
                    <a:pt x="5551396" y="555260"/>
                  </a:cubicBezTo>
                  <a:lnTo>
                    <a:pt x="5551396" y="589956"/>
                  </a:lnTo>
                  <a:cubicBezTo>
                    <a:pt x="5551396" y="594747"/>
                    <a:pt x="5546839" y="598630"/>
                    <a:pt x="5541214" y="598630"/>
                  </a:cubicBezTo>
                  <a:lnTo>
                    <a:pt x="5387298" y="598630"/>
                  </a:lnTo>
                  <a:cubicBezTo>
                    <a:pt x="5381674" y="598630"/>
                    <a:pt x="5377115" y="594747"/>
                    <a:pt x="5377115" y="589956"/>
                  </a:cubicBezTo>
                  <a:lnTo>
                    <a:pt x="5377115" y="555260"/>
                  </a:lnTo>
                  <a:cubicBezTo>
                    <a:pt x="5377115" y="550470"/>
                    <a:pt x="5381674" y="546586"/>
                    <a:pt x="5387298" y="546586"/>
                  </a:cubicBezTo>
                  <a:close/>
                  <a:moveTo>
                    <a:pt x="5198465" y="546586"/>
                  </a:moveTo>
                  <a:lnTo>
                    <a:pt x="5352381" y="546586"/>
                  </a:lnTo>
                  <a:cubicBezTo>
                    <a:pt x="5358003" y="546586"/>
                    <a:pt x="5362563" y="550470"/>
                    <a:pt x="5362563" y="555260"/>
                  </a:cubicBezTo>
                  <a:lnTo>
                    <a:pt x="5362563" y="589956"/>
                  </a:lnTo>
                  <a:cubicBezTo>
                    <a:pt x="5362563" y="594747"/>
                    <a:pt x="5358003" y="598630"/>
                    <a:pt x="5352381" y="598630"/>
                  </a:cubicBezTo>
                  <a:lnTo>
                    <a:pt x="5198465" y="598630"/>
                  </a:lnTo>
                  <a:cubicBezTo>
                    <a:pt x="5192841" y="598630"/>
                    <a:pt x="5188282" y="594747"/>
                    <a:pt x="5188282" y="589956"/>
                  </a:cubicBezTo>
                  <a:lnTo>
                    <a:pt x="5188282" y="555260"/>
                  </a:lnTo>
                  <a:cubicBezTo>
                    <a:pt x="5188282" y="550470"/>
                    <a:pt x="5192841" y="546586"/>
                    <a:pt x="5198465" y="546586"/>
                  </a:cubicBezTo>
                  <a:close/>
                  <a:moveTo>
                    <a:pt x="5012395" y="546586"/>
                  </a:moveTo>
                  <a:lnTo>
                    <a:pt x="5166312" y="546586"/>
                  </a:lnTo>
                  <a:cubicBezTo>
                    <a:pt x="5171936" y="546586"/>
                    <a:pt x="5176495" y="550470"/>
                    <a:pt x="5176495" y="555260"/>
                  </a:cubicBezTo>
                  <a:lnTo>
                    <a:pt x="5176495" y="589956"/>
                  </a:lnTo>
                  <a:cubicBezTo>
                    <a:pt x="5176495" y="594747"/>
                    <a:pt x="5171936" y="598630"/>
                    <a:pt x="5166312" y="598630"/>
                  </a:cubicBezTo>
                  <a:lnTo>
                    <a:pt x="5012395" y="598630"/>
                  </a:lnTo>
                  <a:cubicBezTo>
                    <a:pt x="5006773" y="598630"/>
                    <a:pt x="5002211" y="594747"/>
                    <a:pt x="5002211" y="589956"/>
                  </a:cubicBezTo>
                  <a:lnTo>
                    <a:pt x="5002211" y="555260"/>
                  </a:lnTo>
                  <a:cubicBezTo>
                    <a:pt x="5002211" y="550470"/>
                    <a:pt x="5006773" y="546586"/>
                    <a:pt x="5012395" y="546586"/>
                  </a:cubicBezTo>
                  <a:close/>
                  <a:moveTo>
                    <a:pt x="4886214" y="546586"/>
                  </a:moveTo>
                  <a:lnTo>
                    <a:pt x="4980241" y="546586"/>
                  </a:lnTo>
                  <a:cubicBezTo>
                    <a:pt x="4985865" y="546586"/>
                    <a:pt x="4990428" y="550470"/>
                    <a:pt x="4990428" y="555260"/>
                  </a:cubicBezTo>
                  <a:lnTo>
                    <a:pt x="4990428" y="589956"/>
                  </a:lnTo>
                  <a:cubicBezTo>
                    <a:pt x="4990428" y="594747"/>
                    <a:pt x="4985865" y="598630"/>
                    <a:pt x="4980241" y="598630"/>
                  </a:cubicBezTo>
                  <a:lnTo>
                    <a:pt x="4836214" y="598630"/>
                  </a:lnTo>
                  <a:close/>
                  <a:moveTo>
                    <a:pt x="5012783" y="437588"/>
                  </a:moveTo>
                  <a:lnTo>
                    <a:pt x="5111812" y="437588"/>
                  </a:lnTo>
                  <a:cubicBezTo>
                    <a:pt x="5117437" y="437588"/>
                    <a:pt x="5121994" y="441472"/>
                    <a:pt x="5121994" y="446262"/>
                  </a:cubicBezTo>
                  <a:lnTo>
                    <a:pt x="5121994" y="480958"/>
                  </a:lnTo>
                  <a:lnTo>
                    <a:pt x="5114857" y="487037"/>
                  </a:lnTo>
                  <a:lnTo>
                    <a:pt x="5140918" y="487037"/>
                  </a:lnTo>
                  <a:lnTo>
                    <a:pt x="5133782" y="480958"/>
                  </a:lnTo>
                  <a:lnTo>
                    <a:pt x="5133782" y="446262"/>
                  </a:lnTo>
                  <a:cubicBezTo>
                    <a:pt x="5133782" y="441472"/>
                    <a:pt x="5138341" y="437588"/>
                    <a:pt x="5143964" y="437588"/>
                  </a:cubicBezTo>
                  <a:lnTo>
                    <a:pt x="5297880" y="437588"/>
                  </a:lnTo>
                  <a:cubicBezTo>
                    <a:pt x="5303504" y="437588"/>
                    <a:pt x="5308063" y="441472"/>
                    <a:pt x="5308063" y="446262"/>
                  </a:cubicBezTo>
                  <a:lnTo>
                    <a:pt x="5308063" y="480958"/>
                  </a:lnTo>
                  <a:lnTo>
                    <a:pt x="5300927" y="487037"/>
                  </a:lnTo>
                  <a:lnTo>
                    <a:pt x="5329751" y="487037"/>
                  </a:lnTo>
                  <a:lnTo>
                    <a:pt x="5322615" y="480958"/>
                  </a:lnTo>
                  <a:lnTo>
                    <a:pt x="5322615" y="446262"/>
                  </a:lnTo>
                  <a:cubicBezTo>
                    <a:pt x="5322615" y="441472"/>
                    <a:pt x="5327174" y="437588"/>
                    <a:pt x="5332799" y="437588"/>
                  </a:cubicBezTo>
                  <a:lnTo>
                    <a:pt x="5486713" y="437588"/>
                  </a:lnTo>
                  <a:cubicBezTo>
                    <a:pt x="5492338" y="437588"/>
                    <a:pt x="5496897" y="441472"/>
                    <a:pt x="5496897" y="446262"/>
                  </a:cubicBezTo>
                  <a:lnTo>
                    <a:pt x="5496897" y="480958"/>
                  </a:lnTo>
                  <a:lnTo>
                    <a:pt x="5489761" y="487037"/>
                  </a:lnTo>
                  <a:lnTo>
                    <a:pt x="5515820" y="487037"/>
                  </a:lnTo>
                  <a:lnTo>
                    <a:pt x="5508683" y="480958"/>
                  </a:lnTo>
                  <a:lnTo>
                    <a:pt x="5508683" y="446262"/>
                  </a:lnTo>
                  <a:cubicBezTo>
                    <a:pt x="5508683" y="441472"/>
                    <a:pt x="5513243" y="437588"/>
                    <a:pt x="5518866" y="437588"/>
                  </a:cubicBezTo>
                  <a:lnTo>
                    <a:pt x="5661549" y="437588"/>
                  </a:lnTo>
                  <a:lnTo>
                    <a:pt x="5659972" y="539081"/>
                  </a:lnTo>
                  <a:lnTo>
                    <a:pt x="5624477" y="539081"/>
                  </a:lnTo>
                  <a:cubicBezTo>
                    <a:pt x="5618854" y="539081"/>
                    <a:pt x="5614294" y="535197"/>
                    <a:pt x="5614294" y="530407"/>
                  </a:cubicBezTo>
                  <a:lnTo>
                    <a:pt x="5614294" y="495711"/>
                  </a:lnTo>
                  <a:lnTo>
                    <a:pt x="5621431" y="489632"/>
                  </a:lnTo>
                  <a:lnTo>
                    <a:pt x="5592606" y="489632"/>
                  </a:lnTo>
                  <a:lnTo>
                    <a:pt x="5599743" y="495711"/>
                  </a:lnTo>
                  <a:lnTo>
                    <a:pt x="5599743" y="530407"/>
                  </a:lnTo>
                  <a:cubicBezTo>
                    <a:pt x="5599743" y="535197"/>
                    <a:pt x="5595183" y="539081"/>
                    <a:pt x="5589560" y="539081"/>
                  </a:cubicBezTo>
                  <a:lnTo>
                    <a:pt x="5435644" y="539081"/>
                  </a:lnTo>
                  <a:cubicBezTo>
                    <a:pt x="5430021" y="539081"/>
                    <a:pt x="5425462" y="535197"/>
                    <a:pt x="5425462" y="530407"/>
                  </a:cubicBezTo>
                  <a:lnTo>
                    <a:pt x="5425462" y="495711"/>
                  </a:lnTo>
                  <a:lnTo>
                    <a:pt x="5432598" y="489632"/>
                  </a:lnTo>
                  <a:lnTo>
                    <a:pt x="5406537" y="489632"/>
                  </a:lnTo>
                  <a:lnTo>
                    <a:pt x="5413674" y="495711"/>
                  </a:lnTo>
                  <a:lnTo>
                    <a:pt x="5413674" y="530407"/>
                  </a:lnTo>
                  <a:cubicBezTo>
                    <a:pt x="5413674" y="535197"/>
                    <a:pt x="5409116" y="539081"/>
                    <a:pt x="5403492" y="539081"/>
                  </a:cubicBezTo>
                  <a:lnTo>
                    <a:pt x="5249575" y="539081"/>
                  </a:lnTo>
                  <a:cubicBezTo>
                    <a:pt x="5243952" y="539081"/>
                    <a:pt x="5239392" y="535197"/>
                    <a:pt x="5239392" y="530407"/>
                  </a:cubicBezTo>
                  <a:lnTo>
                    <a:pt x="5239392" y="495711"/>
                  </a:lnTo>
                  <a:lnTo>
                    <a:pt x="5246529" y="489632"/>
                  </a:lnTo>
                  <a:lnTo>
                    <a:pt x="5220469" y="489632"/>
                  </a:lnTo>
                  <a:lnTo>
                    <a:pt x="5227607" y="495711"/>
                  </a:lnTo>
                  <a:lnTo>
                    <a:pt x="5227607" y="530407"/>
                  </a:lnTo>
                  <a:cubicBezTo>
                    <a:pt x="5227607" y="535197"/>
                    <a:pt x="5223047" y="539081"/>
                    <a:pt x="5217422" y="539081"/>
                  </a:cubicBezTo>
                  <a:lnTo>
                    <a:pt x="5063509" y="539081"/>
                  </a:lnTo>
                  <a:cubicBezTo>
                    <a:pt x="5057884" y="539081"/>
                    <a:pt x="5053324" y="535197"/>
                    <a:pt x="5053324" y="530407"/>
                  </a:cubicBezTo>
                  <a:lnTo>
                    <a:pt x="5053324" y="495711"/>
                  </a:lnTo>
                  <a:lnTo>
                    <a:pt x="5060461" y="489632"/>
                  </a:lnTo>
                  <a:lnTo>
                    <a:pt x="5034399" y="489632"/>
                  </a:lnTo>
                  <a:lnTo>
                    <a:pt x="5041535" y="495711"/>
                  </a:lnTo>
                  <a:lnTo>
                    <a:pt x="5041535" y="530407"/>
                  </a:lnTo>
                  <a:cubicBezTo>
                    <a:pt x="5041535" y="535197"/>
                    <a:pt x="5036979" y="539081"/>
                    <a:pt x="5031352" y="539081"/>
                  </a:cubicBezTo>
                  <a:lnTo>
                    <a:pt x="4894406" y="539081"/>
                  </a:lnTo>
                  <a:close/>
                  <a:moveTo>
                    <a:pt x="5592542" y="378037"/>
                  </a:moveTo>
                  <a:lnTo>
                    <a:pt x="5671602" y="378037"/>
                  </a:lnTo>
                  <a:lnTo>
                    <a:pt x="5661838" y="418965"/>
                  </a:lnTo>
                  <a:lnTo>
                    <a:pt x="5661665" y="430081"/>
                  </a:lnTo>
                  <a:lnTo>
                    <a:pt x="5592542" y="430081"/>
                  </a:lnTo>
                  <a:cubicBezTo>
                    <a:pt x="5586918" y="430081"/>
                    <a:pt x="5582358" y="426197"/>
                    <a:pt x="5582358" y="421407"/>
                  </a:cubicBezTo>
                  <a:lnTo>
                    <a:pt x="5582358" y="386711"/>
                  </a:lnTo>
                  <a:cubicBezTo>
                    <a:pt x="5582358" y="381921"/>
                    <a:pt x="5586918" y="378037"/>
                    <a:pt x="5592542" y="378037"/>
                  </a:cubicBezTo>
                  <a:close/>
                  <a:moveTo>
                    <a:pt x="5406474" y="378037"/>
                  </a:moveTo>
                  <a:lnTo>
                    <a:pt x="5560388" y="378037"/>
                  </a:lnTo>
                  <a:cubicBezTo>
                    <a:pt x="5566013" y="378037"/>
                    <a:pt x="5570572" y="381921"/>
                    <a:pt x="5570572" y="386711"/>
                  </a:cubicBezTo>
                  <a:lnTo>
                    <a:pt x="5570572" y="421407"/>
                  </a:lnTo>
                  <a:cubicBezTo>
                    <a:pt x="5570572" y="426197"/>
                    <a:pt x="5566013" y="430081"/>
                    <a:pt x="5560388" y="430081"/>
                  </a:cubicBezTo>
                  <a:lnTo>
                    <a:pt x="5406474" y="430081"/>
                  </a:lnTo>
                  <a:cubicBezTo>
                    <a:pt x="5400849" y="430081"/>
                    <a:pt x="5396290" y="426197"/>
                    <a:pt x="5396290" y="421407"/>
                  </a:cubicBezTo>
                  <a:lnTo>
                    <a:pt x="5396290" y="386711"/>
                  </a:lnTo>
                  <a:cubicBezTo>
                    <a:pt x="5396290" y="381921"/>
                    <a:pt x="5400849" y="378037"/>
                    <a:pt x="5406474" y="378037"/>
                  </a:cubicBezTo>
                  <a:close/>
                  <a:moveTo>
                    <a:pt x="5217641" y="378037"/>
                  </a:moveTo>
                  <a:lnTo>
                    <a:pt x="5371555" y="378037"/>
                  </a:lnTo>
                  <a:cubicBezTo>
                    <a:pt x="5377180" y="378037"/>
                    <a:pt x="5381739" y="381921"/>
                    <a:pt x="5381739" y="386711"/>
                  </a:cubicBezTo>
                  <a:lnTo>
                    <a:pt x="5381739" y="421407"/>
                  </a:lnTo>
                  <a:cubicBezTo>
                    <a:pt x="5381739" y="426197"/>
                    <a:pt x="5377180" y="430081"/>
                    <a:pt x="5371555" y="430081"/>
                  </a:cubicBezTo>
                  <a:lnTo>
                    <a:pt x="5217641" y="430081"/>
                  </a:lnTo>
                  <a:cubicBezTo>
                    <a:pt x="5212016" y="430081"/>
                    <a:pt x="5207457" y="426197"/>
                    <a:pt x="5207457" y="421407"/>
                  </a:cubicBezTo>
                  <a:lnTo>
                    <a:pt x="5207457" y="386711"/>
                  </a:lnTo>
                  <a:cubicBezTo>
                    <a:pt x="5207457" y="381921"/>
                    <a:pt x="5212016" y="378037"/>
                    <a:pt x="5217641" y="378037"/>
                  </a:cubicBezTo>
                  <a:close/>
                  <a:moveTo>
                    <a:pt x="5089245" y="378037"/>
                  </a:moveTo>
                  <a:lnTo>
                    <a:pt x="5185487" y="378037"/>
                  </a:lnTo>
                  <a:cubicBezTo>
                    <a:pt x="5191112" y="378037"/>
                    <a:pt x="5195671" y="381921"/>
                    <a:pt x="5195671" y="386711"/>
                  </a:cubicBezTo>
                  <a:lnTo>
                    <a:pt x="5195671" y="421407"/>
                  </a:lnTo>
                  <a:cubicBezTo>
                    <a:pt x="5195671" y="426197"/>
                    <a:pt x="5191112" y="430081"/>
                    <a:pt x="5185487" y="430081"/>
                  </a:cubicBezTo>
                  <a:lnTo>
                    <a:pt x="5031571" y="430081"/>
                  </a:lnTo>
                  <a:lnTo>
                    <a:pt x="5026539" y="425795"/>
                  </a:lnTo>
                  <a:lnTo>
                    <a:pt x="5045543" y="409501"/>
                  </a:lnTo>
                  <a:close/>
                  <a:moveTo>
                    <a:pt x="5643653" y="318488"/>
                  </a:moveTo>
                  <a:lnTo>
                    <a:pt x="5685809" y="318488"/>
                  </a:lnTo>
                  <a:lnTo>
                    <a:pt x="5673393" y="370532"/>
                  </a:lnTo>
                  <a:lnTo>
                    <a:pt x="5643653" y="370532"/>
                  </a:lnTo>
                  <a:cubicBezTo>
                    <a:pt x="5638028" y="370532"/>
                    <a:pt x="5633469" y="366648"/>
                    <a:pt x="5633469" y="361858"/>
                  </a:cubicBezTo>
                  <a:lnTo>
                    <a:pt x="5633469" y="327162"/>
                  </a:lnTo>
                  <a:cubicBezTo>
                    <a:pt x="5633469" y="322371"/>
                    <a:pt x="5638028" y="318488"/>
                    <a:pt x="5643653" y="318488"/>
                  </a:cubicBezTo>
                  <a:close/>
                  <a:moveTo>
                    <a:pt x="5454820" y="318488"/>
                  </a:moveTo>
                  <a:lnTo>
                    <a:pt x="5608735" y="318488"/>
                  </a:lnTo>
                  <a:cubicBezTo>
                    <a:pt x="5614360" y="318488"/>
                    <a:pt x="5618919" y="322371"/>
                    <a:pt x="5618919" y="327162"/>
                  </a:cubicBezTo>
                  <a:lnTo>
                    <a:pt x="5618919" y="361858"/>
                  </a:lnTo>
                  <a:cubicBezTo>
                    <a:pt x="5618919" y="366648"/>
                    <a:pt x="5614360" y="370532"/>
                    <a:pt x="5608735" y="370532"/>
                  </a:cubicBezTo>
                  <a:lnTo>
                    <a:pt x="5454820" y="370532"/>
                  </a:lnTo>
                  <a:cubicBezTo>
                    <a:pt x="5449195" y="370532"/>
                    <a:pt x="5444636" y="366648"/>
                    <a:pt x="5444636" y="361858"/>
                  </a:cubicBezTo>
                  <a:lnTo>
                    <a:pt x="5444636" y="327162"/>
                  </a:lnTo>
                  <a:cubicBezTo>
                    <a:pt x="5444636" y="322371"/>
                    <a:pt x="5449195" y="318488"/>
                    <a:pt x="5454820" y="318488"/>
                  </a:cubicBezTo>
                  <a:close/>
                  <a:moveTo>
                    <a:pt x="5268752" y="318488"/>
                  </a:moveTo>
                  <a:lnTo>
                    <a:pt x="5422666" y="318488"/>
                  </a:lnTo>
                  <a:cubicBezTo>
                    <a:pt x="5428291" y="318488"/>
                    <a:pt x="5432850" y="322371"/>
                    <a:pt x="5432850" y="327162"/>
                  </a:cubicBezTo>
                  <a:lnTo>
                    <a:pt x="5432850" y="361858"/>
                  </a:lnTo>
                  <a:cubicBezTo>
                    <a:pt x="5432850" y="366648"/>
                    <a:pt x="5428291" y="370532"/>
                    <a:pt x="5422666" y="370532"/>
                  </a:cubicBezTo>
                  <a:lnTo>
                    <a:pt x="5268752" y="370532"/>
                  </a:lnTo>
                  <a:cubicBezTo>
                    <a:pt x="5263127" y="370532"/>
                    <a:pt x="5258568" y="366648"/>
                    <a:pt x="5258568" y="361858"/>
                  </a:cubicBezTo>
                  <a:lnTo>
                    <a:pt x="5258568" y="327162"/>
                  </a:lnTo>
                  <a:cubicBezTo>
                    <a:pt x="5258568" y="322371"/>
                    <a:pt x="5263127" y="318488"/>
                    <a:pt x="5268752" y="318488"/>
                  </a:cubicBezTo>
                  <a:close/>
                  <a:moveTo>
                    <a:pt x="5171956" y="318488"/>
                  </a:moveTo>
                  <a:lnTo>
                    <a:pt x="5236598" y="318488"/>
                  </a:lnTo>
                  <a:cubicBezTo>
                    <a:pt x="5242222" y="318488"/>
                    <a:pt x="5246782" y="322371"/>
                    <a:pt x="5246782" y="327162"/>
                  </a:cubicBezTo>
                  <a:lnTo>
                    <a:pt x="5246782" y="361858"/>
                  </a:lnTo>
                  <a:cubicBezTo>
                    <a:pt x="5246782" y="366648"/>
                    <a:pt x="5242222" y="370532"/>
                    <a:pt x="5236598" y="370532"/>
                  </a:cubicBezTo>
                  <a:lnTo>
                    <a:pt x="5099669" y="370532"/>
                  </a:lnTo>
                  <a:close/>
                  <a:moveTo>
                    <a:pt x="5238059" y="271632"/>
                  </a:moveTo>
                  <a:lnTo>
                    <a:pt x="5238059" y="300740"/>
                  </a:lnTo>
                  <a:cubicBezTo>
                    <a:pt x="5238059" y="305531"/>
                    <a:pt x="5233502" y="309415"/>
                    <a:pt x="5227877" y="309415"/>
                  </a:cubicBezTo>
                  <a:lnTo>
                    <a:pt x="5184559" y="309415"/>
                  </a:lnTo>
                  <a:lnTo>
                    <a:pt x="5231137" y="275880"/>
                  </a:lnTo>
                  <a:close/>
                  <a:moveTo>
                    <a:pt x="5634931" y="257371"/>
                  </a:moveTo>
                  <a:lnTo>
                    <a:pt x="5707752" y="257371"/>
                  </a:lnTo>
                  <a:lnTo>
                    <a:pt x="5692677" y="289705"/>
                  </a:lnTo>
                  <a:lnTo>
                    <a:pt x="5687974" y="309415"/>
                  </a:lnTo>
                  <a:lnTo>
                    <a:pt x="5634931" y="309415"/>
                  </a:lnTo>
                  <a:cubicBezTo>
                    <a:pt x="5629308" y="309415"/>
                    <a:pt x="5624748" y="305531"/>
                    <a:pt x="5624748" y="300740"/>
                  </a:cubicBezTo>
                  <a:lnTo>
                    <a:pt x="5624748" y="266045"/>
                  </a:lnTo>
                  <a:cubicBezTo>
                    <a:pt x="5624748" y="261254"/>
                    <a:pt x="5629308" y="257371"/>
                    <a:pt x="5634931" y="257371"/>
                  </a:cubicBezTo>
                  <a:close/>
                  <a:moveTo>
                    <a:pt x="5448862" y="257371"/>
                  </a:moveTo>
                  <a:lnTo>
                    <a:pt x="5602778" y="257371"/>
                  </a:lnTo>
                  <a:cubicBezTo>
                    <a:pt x="5608403" y="257371"/>
                    <a:pt x="5612961" y="261254"/>
                    <a:pt x="5612961" y="266045"/>
                  </a:cubicBezTo>
                  <a:lnTo>
                    <a:pt x="5612961" y="300740"/>
                  </a:lnTo>
                  <a:cubicBezTo>
                    <a:pt x="5612961" y="305531"/>
                    <a:pt x="5608403" y="309415"/>
                    <a:pt x="5602778" y="309415"/>
                  </a:cubicBezTo>
                  <a:lnTo>
                    <a:pt x="5448862" y="309415"/>
                  </a:lnTo>
                  <a:cubicBezTo>
                    <a:pt x="5443239" y="309415"/>
                    <a:pt x="5438680" y="305531"/>
                    <a:pt x="5438680" y="300740"/>
                  </a:cubicBezTo>
                  <a:lnTo>
                    <a:pt x="5438680" y="266045"/>
                  </a:lnTo>
                  <a:cubicBezTo>
                    <a:pt x="5438680" y="261254"/>
                    <a:pt x="5443239" y="257371"/>
                    <a:pt x="5448862" y="257371"/>
                  </a:cubicBezTo>
                  <a:close/>
                  <a:moveTo>
                    <a:pt x="5261295" y="257371"/>
                  </a:moveTo>
                  <a:lnTo>
                    <a:pt x="5413945" y="257371"/>
                  </a:lnTo>
                  <a:cubicBezTo>
                    <a:pt x="5419569" y="257371"/>
                    <a:pt x="5424128" y="261254"/>
                    <a:pt x="5424128" y="266045"/>
                  </a:cubicBezTo>
                  <a:lnTo>
                    <a:pt x="5424128" y="300740"/>
                  </a:lnTo>
                  <a:cubicBezTo>
                    <a:pt x="5424128" y="305531"/>
                    <a:pt x="5419569" y="309415"/>
                    <a:pt x="5413945" y="309415"/>
                  </a:cubicBezTo>
                  <a:lnTo>
                    <a:pt x="5260029" y="309415"/>
                  </a:lnTo>
                  <a:cubicBezTo>
                    <a:pt x="5254406" y="309415"/>
                    <a:pt x="5249845" y="305531"/>
                    <a:pt x="5249845" y="300740"/>
                  </a:cubicBezTo>
                  <a:lnTo>
                    <a:pt x="5249845" y="266045"/>
                  </a:lnTo>
                  <a:lnTo>
                    <a:pt x="5256766" y="260151"/>
                  </a:lnTo>
                  <a:close/>
                  <a:moveTo>
                    <a:pt x="5311736" y="226413"/>
                  </a:moveTo>
                  <a:lnTo>
                    <a:pt x="5311736" y="241189"/>
                  </a:lnTo>
                  <a:cubicBezTo>
                    <a:pt x="5311736" y="245980"/>
                    <a:pt x="5307177" y="249863"/>
                    <a:pt x="5301552" y="249863"/>
                  </a:cubicBezTo>
                  <a:lnTo>
                    <a:pt x="5273528" y="249863"/>
                  </a:lnTo>
                  <a:close/>
                  <a:moveTo>
                    <a:pt x="5708606" y="197820"/>
                  </a:moveTo>
                  <a:lnTo>
                    <a:pt x="5735518" y="197820"/>
                  </a:lnTo>
                  <a:lnTo>
                    <a:pt x="5711253" y="249863"/>
                  </a:lnTo>
                  <a:lnTo>
                    <a:pt x="5708606" y="249863"/>
                  </a:lnTo>
                  <a:cubicBezTo>
                    <a:pt x="5702983" y="249863"/>
                    <a:pt x="5698423" y="245980"/>
                    <a:pt x="5698423" y="241189"/>
                  </a:cubicBezTo>
                  <a:lnTo>
                    <a:pt x="5698423" y="206494"/>
                  </a:lnTo>
                  <a:cubicBezTo>
                    <a:pt x="5698423" y="201703"/>
                    <a:pt x="5702983" y="197820"/>
                    <a:pt x="5708606" y="197820"/>
                  </a:cubicBezTo>
                  <a:close/>
                  <a:moveTo>
                    <a:pt x="5522539" y="197820"/>
                  </a:moveTo>
                  <a:lnTo>
                    <a:pt x="5676453" y="197820"/>
                  </a:lnTo>
                  <a:cubicBezTo>
                    <a:pt x="5682078" y="197820"/>
                    <a:pt x="5686638" y="201703"/>
                    <a:pt x="5686638" y="206494"/>
                  </a:cubicBezTo>
                  <a:lnTo>
                    <a:pt x="5686638" y="241189"/>
                  </a:lnTo>
                  <a:cubicBezTo>
                    <a:pt x="5686638" y="245980"/>
                    <a:pt x="5682078" y="249863"/>
                    <a:pt x="5676453" y="249863"/>
                  </a:cubicBezTo>
                  <a:lnTo>
                    <a:pt x="5522539" y="249863"/>
                  </a:lnTo>
                  <a:cubicBezTo>
                    <a:pt x="5516914" y="249863"/>
                    <a:pt x="5512355" y="245980"/>
                    <a:pt x="5512355" y="241189"/>
                  </a:cubicBezTo>
                  <a:lnTo>
                    <a:pt x="5512355" y="206494"/>
                  </a:lnTo>
                  <a:cubicBezTo>
                    <a:pt x="5512355" y="201703"/>
                    <a:pt x="5516914" y="197820"/>
                    <a:pt x="5522539" y="197820"/>
                  </a:cubicBezTo>
                  <a:close/>
                  <a:moveTo>
                    <a:pt x="5358324" y="197820"/>
                  </a:moveTo>
                  <a:lnTo>
                    <a:pt x="5487620" y="197820"/>
                  </a:lnTo>
                  <a:cubicBezTo>
                    <a:pt x="5493245" y="197820"/>
                    <a:pt x="5497803" y="201703"/>
                    <a:pt x="5497803" y="206494"/>
                  </a:cubicBezTo>
                  <a:lnTo>
                    <a:pt x="5497803" y="241189"/>
                  </a:lnTo>
                  <a:cubicBezTo>
                    <a:pt x="5497803" y="245980"/>
                    <a:pt x="5493245" y="249863"/>
                    <a:pt x="5487620" y="249863"/>
                  </a:cubicBezTo>
                  <a:lnTo>
                    <a:pt x="5333704" y="249863"/>
                  </a:lnTo>
                  <a:cubicBezTo>
                    <a:pt x="5328081" y="249863"/>
                    <a:pt x="5323522" y="245980"/>
                    <a:pt x="5323522" y="241189"/>
                  </a:cubicBezTo>
                  <a:lnTo>
                    <a:pt x="5323522" y="219180"/>
                  </a:lnTo>
                  <a:close/>
                  <a:moveTo>
                    <a:pt x="5515373" y="119100"/>
                  </a:moveTo>
                  <a:lnTo>
                    <a:pt x="5669289" y="119100"/>
                  </a:lnTo>
                  <a:cubicBezTo>
                    <a:pt x="5674913" y="119100"/>
                    <a:pt x="5679472" y="122984"/>
                    <a:pt x="5679472" y="127774"/>
                  </a:cubicBezTo>
                  <a:lnTo>
                    <a:pt x="5679472" y="138271"/>
                  </a:lnTo>
                  <a:lnTo>
                    <a:pt x="5694024" y="138271"/>
                  </a:lnTo>
                  <a:lnTo>
                    <a:pt x="5694024" y="127774"/>
                  </a:lnTo>
                  <a:cubicBezTo>
                    <a:pt x="5694024" y="122984"/>
                    <a:pt x="5698583" y="119100"/>
                    <a:pt x="5704208" y="119100"/>
                  </a:cubicBezTo>
                  <a:lnTo>
                    <a:pt x="5778760" y="119100"/>
                  </a:lnTo>
                  <a:lnTo>
                    <a:pt x="5754539" y="157025"/>
                  </a:lnTo>
                  <a:lnTo>
                    <a:pt x="5747956" y="171144"/>
                  </a:lnTo>
                  <a:lnTo>
                    <a:pt x="5734984" y="171144"/>
                  </a:lnTo>
                  <a:lnTo>
                    <a:pt x="5734984" y="181640"/>
                  </a:lnTo>
                  <a:cubicBezTo>
                    <a:pt x="5734984" y="186431"/>
                    <a:pt x="5730425" y="190314"/>
                    <a:pt x="5724800" y="190314"/>
                  </a:cubicBezTo>
                  <a:lnTo>
                    <a:pt x="5570884" y="190314"/>
                  </a:lnTo>
                  <a:cubicBezTo>
                    <a:pt x="5565260" y="190314"/>
                    <a:pt x="5560701" y="186431"/>
                    <a:pt x="5560701" y="181640"/>
                  </a:cubicBezTo>
                  <a:lnTo>
                    <a:pt x="5560701" y="171144"/>
                  </a:lnTo>
                  <a:lnTo>
                    <a:pt x="5548915" y="171144"/>
                  </a:lnTo>
                  <a:lnTo>
                    <a:pt x="5548915" y="181640"/>
                  </a:lnTo>
                  <a:cubicBezTo>
                    <a:pt x="5548915" y="186431"/>
                    <a:pt x="5544356" y="190314"/>
                    <a:pt x="5538731" y="190314"/>
                  </a:cubicBezTo>
                  <a:lnTo>
                    <a:pt x="5384815" y="190314"/>
                  </a:lnTo>
                  <a:lnTo>
                    <a:pt x="5378843" y="185227"/>
                  </a:lnTo>
                  <a:lnTo>
                    <a:pt x="5447486" y="143097"/>
                  </a:lnTo>
                  <a:lnTo>
                    <a:pt x="5486346" y="121762"/>
                  </a:lnTo>
                  <a:lnTo>
                    <a:pt x="5493405" y="127774"/>
                  </a:lnTo>
                  <a:lnTo>
                    <a:pt x="5493405" y="138271"/>
                  </a:lnTo>
                  <a:lnTo>
                    <a:pt x="5505191" y="138271"/>
                  </a:lnTo>
                  <a:lnTo>
                    <a:pt x="5505191" y="127774"/>
                  </a:lnTo>
                  <a:cubicBezTo>
                    <a:pt x="5505191" y="122984"/>
                    <a:pt x="5509750" y="119100"/>
                    <a:pt x="5515373" y="119100"/>
                  </a:cubicBezTo>
                  <a:close/>
                  <a:moveTo>
                    <a:pt x="5567080" y="77435"/>
                  </a:moveTo>
                  <a:lnTo>
                    <a:pt x="5567080" y="102919"/>
                  </a:lnTo>
                  <a:cubicBezTo>
                    <a:pt x="5567080" y="107709"/>
                    <a:pt x="5562521" y="111593"/>
                    <a:pt x="5556896" y="111593"/>
                  </a:cubicBezTo>
                  <a:lnTo>
                    <a:pt x="5504866" y="111593"/>
                  </a:lnTo>
                  <a:close/>
                  <a:moveTo>
                    <a:pt x="5777883" y="59549"/>
                  </a:moveTo>
                  <a:lnTo>
                    <a:pt x="5820245" y="59549"/>
                  </a:lnTo>
                  <a:lnTo>
                    <a:pt x="5797773" y="89330"/>
                  </a:lnTo>
                  <a:lnTo>
                    <a:pt x="5783554" y="111593"/>
                  </a:lnTo>
                  <a:lnTo>
                    <a:pt x="5777883" y="111593"/>
                  </a:lnTo>
                  <a:cubicBezTo>
                    <a:pt x="5772258" y="111593"/>
                    <a:pt x="5767699" y="107709"/>
                    <a:pt x="5767699" y="102919"/>
                  </a:cubicBezTo>
                  <a:lnTo>
                    <a:pt x="5767699" y="68223"/>
                  </a:lnTo>
                  <a:cubicBezTo>
                    <a:pt x="5767699" y="63433"/>
                    <a:pt x="5772258" y="59549"/>
                    <a:pt x="5777883" y="59549"/>
                  </a:cubicBezTo>
                  <a:close/>
                  <a:moveTo>
                    <a:pt x="5602009" y="59549"/>
                  </a:moveTo>
                  <a:lnTo>
                    <a:pt x="5742964" y="59549"/>
                  </a:lnTo>
                  <a:cubicBezTo>
                    <a:pt x="5748589" y="59549"/>
                    <a:pt x="5753148" y="63433"/>
                    <a:pt x="5753148" y="68223"/>
                  </a:cubicBezTo>
                  <a:lnTo>
                    <a:pt x="5753148" y="102919"/>
                  </a:lnTo>
                  <a:cubicBezTo>
                    <a:pt x="5753148" y="107709"/>
                    <a:pt x="5748589" y="111593"/>
                    <a:pt x="5742964" y="111593"/>
                  </a:cubicBezTo>
                  <a:lnTo>
                    <a:pt x="5589050" y="111593"/>
                  </a:lnTo>
                  <a:cubicBezTo>
                    <a:pt x="5583425" y="111593"/>
                    <a:pt x="5578866" y="107709"/>
                    <a:pt x="5578866" y="102919"/>
                  </a:cubicBezTo>
                  <a:lnTo>
                    <a:pt x="5578866" y="71383"/>
                  </a:lnTo>
                  <a:close/>
                  <a:moveTo>
                    <a:pt x="5826228" y="0"/>
                  </a:moveTo>
                  <a:lnTo>
                    <a:pt x="5867586" y="0"/>
                  </a:lnTo>
                  <a:lnTo>
                    <a:pt x="5849567" y="20691"/>
                  </a:lnTo>
                  <a:lnTo>
                    <a:pt x="5826034" y="51878"/>
                  </a:lnTo>
                  <a:lnTo>
                    <a:pt x="5816044" y="43370"/>
                  </a:lnTo>
                  <a:lnTo>
                    <a:pt x="5816044" y="8674"/>
                  </a:lnTo>
                  <a:cubicBezTo>
                    <a:pt x="5816044" y="3884"/>
                    <a:pt x="5820604" y="0"/>
                    <a:pt x="5826228" y="0"/>
                  </a:cubicBezTo>
                  <a:close/>
                  <a:moveTo>
                    <a:pt x="5720041" y="0"/>
                  </a:moveTo>
                  <a:lnTo>
                    <a:pt x="5794077" y="0"/>
                  </a:lnTo>
                  <a:cubicBezTo>
                    <a:pt x="5799700" y="0"/>
                    <a:pt x="5804259" y="3884"/>
                    <a:pt x="5804259" y="8674"/>
                  </a:cubicBezTo>
                  <a:lnTo>
                    <a:pt x="5804259" y="43370"/>
                  </a:lnTo>
                  <a:cubicBezTo>
                    <a:pt x="5804259" y="48160"/>
                    <a:pt x="5799700" y="52044"/>
                    <a:pt x="5794077" y="52044"/>
                  </a:cubicBezTo>
                  <a:lnTo>
                    <a:pt x="5640161" y="52044"/>
                  </a:lnTo>
                  <a:lnTo>
                    <a:pt x="5631355" y="44544"/>
                  </a:lnTo>
                  <a:lnTo>
                    <a:pt x="5696454" y="11258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1" name="Google Shape;1881;p26"/>
          <p:cNvGrpSpPr/>
          <p:nvPr/>
        </p:nvGrpSpPr>
        <p:grpSpPr>
          <a:xfrm flipH="1">
            <a:off x="607291" y="2781440"/>
            <a:ext cx="793956" cy="2136174"/>
            <a:chOff x="8193304" y="2434364"/>
            <a:chExt cx="1644142" cy="4423636"/>
          </a:xfrm>
        </p:grpSpPr>
        <p:sp>
          <p:nvSpPr>
            <p:cNvPr id="1882" name="Google Shape;1882;p26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6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26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5" name="Google Shape;1885;p26"/>
          <p:cNvGrpSpPr/>
          <p:nvPr/>
        </p:nvGrpSpPr>
        <p:grpSpPr>
          <a:xfrm flipH="1">
            <a:off x="1209128" y="2416872"/>
            <a:ext cx="793956" cy="2136174"/>
            <a:chOff x="8193304" y="2434364"/>
            <a:chExt cx="1644142" cy="4423636"/>
          </a:xfrm>
        </p:grpSpPr>
        <p:sp>
          <p:nvSpPr>
            <p:cNvPr id="1886" name="Google Shape;1886;p26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26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26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89" name="Google Shape;1889;p26"/>
          <p:cNvGrpSpPr/>
          <p:nvPr/>
        </p:nvGrpSpPr>
        <p:grpSpPr>
          <a:xfrm>
            <a:off x="-47" y="3358567"/>
            <a:ext cx="2007995" cy="1985579"/>
            <a:chOff x="0" y="2616032"/>
            <a:chExt cx="3849683" cy="3975132"/>
          </a:xfrm>
        </p:grpSpPr>
        <p:sp>
          <p:nvSpPr>
            <p:cNvPr id="1890" name="Google Shape;1890;p26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26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26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26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26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26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6" name="Google Shape;1896;p26"/>
          <p:cNvGrpSpPr/>
          <p:nvPr/>
        </p:nvGrpSpPr>
        <p:grpSpPr>
          <a:xfrm>
            <a:off x="10347671" y="1907334"/>
            <a:ext cx="1844338" cy="3152539"/>
            <a:chOff x="8193240" y="2069833"/>
            <a:chExt cx="3227753" cy="4806432"/>
          </a:xfrm>
        </p:grpSpPr>
        <p:grpSp>
          <p:nvGrpSpPr>
            <p:cNvPr id="1897" name="Google Shape;1897;p26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1898" name="Google Shape;1898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99" name="Google Shape;1899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0" name="Google Shape;1900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1" name="Google Shape;1901;p26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1902" name="Google Shape;1902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3" name="Google Shape;1903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4" name="Google Shape;1904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5" name="Google Shape;1905;p26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1906" name="Google Shape;1906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7" name="Google Shape;1907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08" name="Google Shape;1908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09" name="Google Shape;1909;p26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1910" name="Google Shape;1910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1" name="Google Shape;1911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2" name="Google Shape;1912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3" name="Google Shape;1913;p26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1914" name="Google Shape;1914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5" name="Google Shape;1915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6" name="Google Shape;1916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17" name="Google Shape;1917;p26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1918" name="Google Shape;1918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19" name="Google Shape;1919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20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21" name="Google Shape;1921;p26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1922" name="Google Shape;1922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23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4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25" name="Google Shape;1925;p26"/>
          <p:cNvGrpSpPr/>
          <p:nvPr/>
        </p:nvGrpSpPr>
        <p:grpSpPr>
          <a:xfrm>
            <a:off x="9090471" y="1907334"/>
            <a:ext cx="1844338" cy="3152539"/>
            <a:chOff x="8193240" y="2069833"/>
            <a:chExt cx="3227753" cy="4806432"/>
          </a:xfrm>
        </p:grpSpPr>
        <p:grpSp>
          <p:nvGrpSpPr>
            <p:cNvPr id="1926" name="Google Shape;1926;p26"/>
            <p:cNvGrpSpPr/>
            <p:nvPr/>
          </p:nvGrpSpPr>
          <p:grpSpPr>
            <a:xfrm>
              <a:off x="9776851" y="2452531"/>
              <a:ext cx="1644142" cy="4423636"/>
              <a:chOff x="8193304" y="2434364"/>
              <a:chExt cx="1644142" cy="4423636"/>
            </a:xfrm>
          </p:grpSpPr>
          <p:sp>
            <p:nvSpPr>
              <p:cNvPr id="1927" name="Google Shape;1927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8" name="Google Shape;1928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9" name="Google Shape;1929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0" name="Google Shape;1930;p26"/>
            <p:cNvGrpSpPr/>
            <p:nvPr/>
          </p:nvGrpSpPr>
          <p:grpSpPr>
            <a:xfrm>
              <a:off x="8193240" y="2069833"/>
              <a:ext cx="1786360" cy="4806280"/>
              <a:chOff x="8193304" y="2434364"/>
              <a:chExt cx="1644142" cy="4423636"/>
            </a:xfrm>
          </p:grpSpPr>
          <p:sp>
            <p:nvSpPr>
              <p:cNvPr id="1931" name="Google Shape;1931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2" name="Google Shape;1932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3" name="Google Shape;1933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4" name="Google Shape;1934;p26"/>
            <p:cNvGrpSpPr/>
            <p:nvPr/>
          </p:nvGrpSpPr>
          <p:grpSpPr>
            <a:xfrm>
              <a:off x="9992954" y="3385132"/>
              <a:ext cx="1297557" cy="3491133"/>
              <a:chOff x="8193304" y="2434364"/>
              <a:chExt cx="1644142" cy="4423636"/>
            </a:xfrm>
          </p:grpSpPr>
          <p:sp>
            <p:nvSpPr>
              <p:cNvPr id="1935" name="Google Shape;1935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6" name="Google Shape;1936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7" name="Google Shape;1937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38" name="Google Shape;1938;p26"/>
            <p:cNvGrpSpPr/>
            <p:nvPr/>
          </p:nvGrpSpPr>
          <p:grpSpPr>
            <a:xfrm>
              <a:off x="9037055" y="2452531"/>
              <a:ext cx="1644142" cy="4423636"/>
              <a:chOff x="8193304" y="2434364"/>
              <a:chExt cx="1644142" cy="4423636"/>
            </a:xfrm>
          </p:grpSpPr>
          <p:sp>
            <p:nvSpPr>
              <p:cNvPr id="1939" name="Google Shape;1939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0" name="Google Shape;1940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1" name="Google Shape;1941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2" name="Google Shape;1942;p26"/>
            <p:cNvGrpSpPr/>
            <p:nvPr/>
          </p:nvGrpSpPr>
          <p:grpSpPr>
            <a:xfrm>
              <a:off x="9739219" y="4232797"/>
              <a:ext cx="982375" cy="2643122"/>
              <a:chOff x="8193304" y="2434364"/>
              <a:chExt cx="1644142" cy="4423636"/>
            </a:xfrm>
          </p:grpSpPr>
          <p:sp>
            <p:nvSpPr>
              <p:cNvPr id="1943" name="Google Shape;1943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4" name="Google Shape;1944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6" name="Google Shape;1946;p26"/>
            <p:cNvGrpSpPr/>
            <p:nvPr/>
          </p:nvGrpSpPr>
          <p:grpSpPr>
            <a:xfrm>
              <a:off x="8771736" y="3385132"/>
              <a:ext cx="1297557" cy="3491133"/>
              <a:chOff x="8193304" y="2434364"/>
              <a:chExt cx="1644142" cy="4423636"/>
            </a:xfrm>
          </p:grpSpPr>
          <p:sp>
            <p:nvSpPr>
              <p:cNvPr id="1947" name="Google Shape;1947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9" name="Google Shape;1949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50" name="Google Shape;1950;p26"/>
            <p:cNvGrpSpPr/>
            <p:nvPr/>
          </p:nvGrpSpPr>
          <p:grpSpPr>
            <a:xfrm>
              <a:off x="8353489" y="4214630"/>
              <a:ext cx="982375" cy="2643122"/>
              <a:chOff x="8193304" y="2434364"/>
              <a:chExt cx="1644142" cy="4423636"/>
            </a:xfrm>
          </p:grpSpPr>
          <p:sp>
            <p:nvSpPr>
              <p:cNvPr id="1951" name="Google Shape;1951;p26"/>
              <p:cNvSpPr/>
              <p:nvPr/>
            </p:nvSpPr>
            <p:spPr>
              <a:xfrm>
                <a:off x="8768551" y="2434364"/>
                <a:ext cx="472200" cy="1489800"/>
              </a:xfrm>
              <a:prstGeom prst="ellipse">
                <a:avLst/>
              </a:prstGeom>
              <a:solidFill>
                <a:srgbClr val="FFD9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2" name="Google Shape;1952;p26"/>
              <p:cNvSpPr/>
              <p:nvPr/>
            </p:nvSpPr>
            <p:spPr>
              <a:xfrm>
                <a:off x="8824074" y="2556063"/>
                <a:ext cx="365284" cy="1065025"/>
              </a:xfrm>
              <a:custGeom>
                <a:rect b="b" l="l" r="r" t="t"/>
                <a:pathLst>
                  <a:path extrusionOk="0" h="1065025" w="365284">
                    <a:moveTo>
                      <a:pt x="170646" y="1037060"/>
                    </a:moveTo>
                    <a:lnTo>
                      <a:pt x="200232" y="1037060"/>
                    </a:lnTo>
                    <a:cubicBezTo>
                      <a:pt x="195166" y="1046179"/>
                      <a:pt x="190100" y="1055500"/>
                      <a:pt x="185439" y="1065025"/>
                    </a:cubicBezTo>
                    <a:cubicBezTo>
                      <a:pt x="180778" y="1055500"/>
                      <a:pt x="175712" y="1046179"/>
                      <a:pt x="170646" y="1037060"/>
                    </a:cubicBezTo>
                    <a:close/>
                    <a:moveTo>
                      <a:pt x="158690" y="955192"/>
                    </a:moveTo>
                    <a:cubicBezTo>
                      <a:pt x="176928" y="955192"/>
                      <a:pt x="195774" y="955192"/>
                      <a:pt x="214012" y="955192"/>
                    </a:cubicBezTo>
                    <a:cubicBezTo>
                      <a:pt x="225204" y="955192"/>
                      <a:pt x="234276" y="964264"/>
                      <a:pt x="234276" y="975456"/>
                    </a:cubicBezTo>
                    <a:cubicBezTo>
                      <a:pt x="234304" y="977809"/>
                      <a:pt x="233891" y="980145"/>
                      <a:pt x="233060" y="982346"/>
                    </a:cubicBezTo>
                    <a:cubicBezTo>
                      <a:pt x="231034" y="985386"/>
                      <a:pt x="229007" y="988223"/>
                      <a:pt x="227184" y="991262"/>
                    </a:cubicBezTo>
                    <a:cubicBezTo>
                      <a:pt x="223818" y="994638"/>
                      <a:pt x="219368" y="996720"/>
                      <a:pt x="214620" y="997139"/>
                    </a:cubicBezTo>
                    <a:lnTo>
                      <a:pt x="185439" y="997139"/>
                    </a:lnTo>
                    <a:lnTo>
                      <a:pt x="158082" y="996531"/>
                    </a:lnTo>
                    <a:cubicBezTo>
                      <a:pt x="152949" y="996300"/>
                      <a:pt x="148096" y="994126"/>
                      <a:pt x="144505" y="990452"/>
                    </a:cubicBezTo>
                    <a:lnTo>
                      <a:pt x="139844" y="983562"/>
                    </a:lnTo>
                    <a:cubicBezTo>
                      <a:pt x="138947" y="980952"/>
                      <a:pt x="138469" y="978216"/>
                      <a:pt x="138426" y="975456"/>
                    </a:cubicBezTo>
                    <a:cubicBezTo>
                      <a:pt x="138426" y="964264"/>
                      <a:pt x="147498" y="955192"/>
                      <a:pt x="158690" y="955192"/>
                    </a:cubicBezTo>
                    <a:close/>
                    <a:moveTo>
                      <a:pt x="214656" y="875517"/>
                    </a:moveTo>
                    <a:cubicBezTo>
                      <a:pt x="225848" y="875537"/>
                      <a:pt x="234904" y="884626"/>
                      <a:pt x="234884" y="895818"/>
                    </a:cubicBezTo>
                    <a:cubicBezTo>
                      <a:pt x="234884" y="907010"/>
                      <a:pt x="225812" y="916082"/>
                      <a:pt x="214620" y="916082"/>
                    </a:cubicBezTo>
                    <a:lnTo>
                      <a:pt x="185439" y="916082"/>
                    </a:lnTo>
                    <a:lnTo>
                      <a:pt x="158082" y="916082"/>
                    </a:lnTo>
                    <a:cubicBezTo>
                      <a:pt x="146890" y="916082"/>
                      <a:pt x="137818" y="907010"/>
                      <a:pt x="137818" y="895818"/>
                    </a:cubicBezTo>
                    <a:cubicBezTo>
                      <a:pt x="137818" y="884626"/>
                      <a:pt x="146890" y="875553"/>
                      <a:pt x="158082" y="875553"/>
                    </a:cubicBezTo>
                    <a:cubicBezTo>
                      <a:pt x="176320" y="875553"/>
                      <a:pt x="195166" y="875553"/>
                      <a:pt x="213404" y="875553"/>
                    </a:cubicBezTo>
                    <a:cubicBezTo>
                      <a:pt x="213821" y="875529"/>
                      <a:pt x="214239" y="875517"/>
                      <a:pt x="214656" y="875517"/>
                    </a:cubicBezTo>
                    <a:close/>
                    <a:moveTo>
                      <a:pt x="333166" y="861166"/>
                    </a:moveTo>
                    <a:cubicBezTo>
                      <a:pt x="317562" y="876364"/>
                      <a:pt x="302567" y="892576"/>
                      <a:pt x="288382" y="909192"/>
                    </a:cubicBezTo>
                    <a:cubicBezTo>
                      <a:pt x="278596" y="908797"/>
                      <a:pt x="270494" y="901464"/>
                      <a:pt x="269131" y="891765"/>
                    </a:cubicBezTo>
                    <a:cubicBezTo>
                      <a:pt x="267694" y="880691"/>
                      <a:pt x="275488" y="870540"/>
                      <a:pt x="286558" y="869069"/>
                    </a:cubicBezTo>
                    <a:cubicBezTo>
                      <a:pt x="302567" y="866840"/>
                      <a:pt x="318170" y="864206"/>
                      <a:pt x="333166" y="861166"/>
                    </a:cubicBezTo>
                    <a:close/>
                    <a:moveTo>
                      <a:pt x="37510" y="861166"/>
                    </a:moveTo>
                    <a:cubicBezTo>
                      <a:pt x="52708" y="864206"/>
                      <a:pt x="68514" y="867043"/>
                      <a:pt x="84726" y="868866"/>
                    </a:cubicBezTo>
                    <a:cubicBezTo>
                      <a:pt x="95918" y="869482"/>
                      <a:pt x="104492" y="879053"/>
                      <a:pt x="103875" y="890245"/>
                    </a:cubicBezTo>
                    <a:cubicBezTo>
                      <a:pt x="103259" y="901437"/>
                      <a:pt x="93689" y="910011"/>
                      <a:pt x="82497" y="909395"/>
                    </a:cubicBezTo>
                    <a:cubicBezTo>
                      <a:pt x="68109" y="892576"/>
                      <a:pt x="53114" y="876567"/>
                      <a:pt x="37510" y="861166"/>
                    </a:cubicBezTo>
                    <a:close/>
                    <a:moveTo>
                      <a:pt x="158082" y="794497"/>
                    </a:moveTo>
                    <a:cubicBezTo>
                      <a:pt x="176320" y="794497"/>
                      <a:pt x="195166" y="794497"/>
                      <a:pt x="213404" y="794497"/>
                    </a:cubicBezTo>
                    <a:cubicBezTo>
                      <a:pt x="224596" y="794160"/>
                      <a:pt x="233939" y="802961"/>
                      <a:pt x="234276" y="814153"/>
                    </a:cubicBezTo>
                    <a:cubicBezTo>
                      <a:pt x="234612" y="825345"/>
                      <a:pt x="225811" y="834689"/>
                      <a:pt x="214619" y="835025"/>
                    </a:cubicBezTo>
                    <a:lnTo>
                      <a:pt x="185439" y="835025"/>
                    </a:lnTo>
                    <a:lnTo>
                      <a:pt x="156664" y="835025"/>
                    </a:lnTo>
                    <a:cubicBezTo>
                      <a:pt x="145472" y="834634"/>
                      <a:pt x="136717" y="825244"/>
                      <a:pt x="137109" y="814052"/>
                    </a:cubicBezTo>
                    <a:cubicBezTo>
                      <a:pt x="137500" y="802860"/>
                      <a:pt x="146890" y="794106"/>
                      <a:pt x="158082" y="794497"/>
                    </a:cubicBezTo>
                    <a:close/>
                    <a:moveTo>
                      <a:pt x="340866" y="778892"/>
                    </a:moveTo>
                    <a:cubicBezTo>
                      <a:pt x="351770" y="776641"/>
                      <a:pt x="362447" y="783610"/>
                      <a:pt x="364778" y="794496"/>
                    </a:cubicBezTo>
                    <a:cubicBezTo>
                      <a:pt x="364802" y="794603"/>
                      <a:pt x="364826" y="794713"/>
                      <a:pt x="364849" y="794822"/>
                    </a:cubicBezTo>
                    <a:cubicBezTo>
                      <a:pt x="367145" y="805775"/>
                      <a:pt x="360127" y="816517"/>
                      <a:pt x="349174" y="818813"/>
                    </a:cubicBezTo>
                    <a:cubicBezTo>
                      <a:pt x="330936" y="822866"/>
                      <a:pt x="312091" y="826108"/>
                      <a:pt x="291826" y="828743"/>
                    </a:cubicBezTo>
                    <a:lnTo>
                      <a:pt x="289192" y="828743"/>
                    </a:lnTo>
                    <a:cubicBezTo>
                      <a:pt x="278000" y="829470"/>
                      <a:pt x="268338" y="820988"/>
                      <a:pt x="267611" y="809796"/>
                    </a:cubicBezTo>
                    <a:cubicBezTo>
                      <a:pt x="266883" y="798604"/>
                      <a:pt x="275366" y="788942"/>
                      <a:pt x="286558" y="788214"/>
                    </a:cubicBezTo>
                    <a:cubicBezTo>
                      <a:pt x="305201" y="785782"/>
                      <a:pt x="323439" y="782540"/>
                      <a:pt x="340866" y="778892"/>
                    </a:cubicBezTo>
                    <a:close/>
                    <a:moveTo>
                      <a:pt x="30012" y="778690"/>
                    </a:moveTo>
                    <a:cubicBezTo>
                      <a:pt x="47237" y="782541"/>
                      <a:pt x="65475" y="785580"/>
                      <a:pt x="84118" y="788012"/>
                    </a:cubicBezTo>
                    <a:lnTo>
                      <a:pt x="84118" y="788417"/>
                    </a:lnTo>
                    <a:cubicBezTo>
                      <a:pt x="95310" y="789145"/>
                      <a:pt x="103792" y="798807"/>
                      <a:pt x="103065" y="809999"/>
                    </a:cubicBezTo>
                    <a:cubicBezTo>
                      <a:pt x="102337" y="821191"/>
                      <a:pt x="92675" y="829673"/>
                      <a:pt x="81483" y="828946"/>
                    </a:cubicBezTo>
                    <a:lnTo>
                      <a:pt x="78849" y="828946"/>
                    </a:lnTo>
                    <a:cubicBezTo>
                      <a:pt x="59193" y="826514"/>
                      <a:pt x="39739" y="823069"/>
                      <a:pt x="21501" y="819219"/>
                    </a:cubicBezTo>
                    <a:cubicBezTo>
                      <a:pt x="10309" y="816868"/>
                      <a:pt x="3142" y="805891"/>
                      <a:pt x="5492" y="794699"/>
                    </a:cubicBezTo>
                    <a:cubicBezTo>
                      <a:pt x="7843" y="783507"/>
                      <a:pt x="18820" y="776340"/>
                      <a:pt x="30012" y="778690"/>
                    </a:cubicBezTo>
                    <a:close/>
                    <a:moveTo>
                      <a:pt x="214656" y="713403"/>
                    </a:moveTo>
                    <a:cubicBezTo>
                      <a:pt x="225848" y="713423"/>
                      <a:pt x="234904" y="722512"/>
                      <a:pt x="234884" y="733704"/>
                    </a:cubicBezTo>
                    <a:cubicBezTo>
                      <a:pt x="234884" y="744896"/>
                      <a:pt x="225811" y="753968"/>
                      <a:pt x="214619" y="753968"/>
                    </a:cubicBezTo>
                    <a:lnTo>
                      <a:pt x="185439" y="753968"/>
                    </a:lnTo>
                    <a:lnTo>
                      <a:pt x="156664" y="753968"/>
                    </a:lnTo>
                    <a:cubicBezTo>
                      <a:pt x="145472" y="753577"/>
                      <a:pt x="136717" y="744186"/>
                      <a:pt x="137109" y="732995"/>
                    </a:cubicBezTo>
                    <a:cubicBezTo>
                      <a:pt x="137500" y="721803"/>
                      <a:pt x="146890" y="713048"/>
                      <a:pt x="158082" y="713439"/>
                    </a:cubicBezTo>
                    <a:cubicBezTo>
                      <a:pt x="176320" y="713439"/>
                      <a:pt x="195166" y="713439"/>
                      <a:pt x="213404" y="713439"/>
                    </a:cubicBezTo>
                    <a:cubicBezTo>
                      <a:pt x="213821" y="713415"/>
                      <a:pt x="214238" y="713403"/>
                      <a:pt x="214656" y="713403"/>
                    </a:cubicBezTo>
                    <a:close/>
                    <a:moveTo>
                      <a:pt x="340866" y="697835"/>
                    </a:moveTo>
                    <a:cubicBezTo>
                      <a:pt x="351770" y="695584"/>
                      <a:pt x="362447" y="702553"/>
                      <a:pt x="364778" y="713439"/>
                    </a:cubicBezTo>
                    <a:cubicBezTo>
                      <a:pt x="364802" y="713546"/>
                      <a:pt x="364826" y="713656"/>
                      <a:pt x="364849" y="713765"/>
                    </a:cubicBezTo>
                    <a:cubicBezTo>
                      <a:pt x="367145" y="724718"/>
                      <a:pt x="360127" y="735460"/>
                      <a:pt x="349174" y="737756"/>
                    </a:cubicBezTo>
                    <a:cubicBezTo>
                      <a:pt x="330936" y="741809"/>
                      <a:pt x="312091" y="745051"/>
                      <a:pt x="291826" y="747686"/>
                    </a:cubicBezTo>
                    <a:lnTo>
                      <a:pt x="289192" y="747686"/>
                    </a:lnTo>
                    <a:cubicBezTo>
                      <a:pt x="278000" y="748413"/>
                      <a:pt x="268338" y="739931"/>
                      <a:pt x="267611" y="728739"/>
                    </a:cubicBezTo>
                    <a:cubicBezTo>
                      <a:pt x="266883" y="717547"/>
                      <a:pt x="275366" y="707885"/>
                      <a:pt x="286558" y="707157"/>
                    </a:cubicBezTo>
                    <a:cubicBezTo>
                      <a:pt x="305201" y="704725"/>
                      <a:pt x="323439" y="701483"/>
                      <a:pt x="340866" y="697835"/>
                    </a:cubicBezTo>
                    <a:close/>
                    <a:moveTo>
                      <a:pt x="30012" y="697633"/>
                    </a:moveTo>
                    <a:cubicBezTo>
                      <a:pt x="47237" y="701484"/>
                      <a:pt x="65475" y="704523"/>
                      <a:pt x="84118" y="706955"/>
                    </a:cubicBezTo>
                    <a:lnTo>
                      <a:pt x="84118" y="707360"/>
                    </a:lnTo>
                    <a:cubicBezTo>
                      <a:pt x="95310" y="708088"/>
                      <a:pt x="103792" y="717750"/>
                      <a:pt x="103065" y="728942"/>
                    </a:cubicBezTo>
                    <a:cubicBezTo>
                      <a:pt x="102337" y="740134"/>
                      <a:pt x="92675" y="748616"/>
                      <a:pt x="81483" y="747889"/>
                    </a:cubicBezTo>
                    <a:lnTo>
                      <a:pt x="78849" y="747889"/>
                    </a:lnTo>
                    <a:cubicBezTo>
                      <a:pt x="59193" y="745457"/>
                      <a:pt x="39739" y="742012"/>
                      <a:pt x="21501" y="738162"/>
                    </a:cubicBezTo>
                    <a:cubicBezTo>
                      <a:pt x="10309" y="735811"/>
                      <a:pt x="3142" y="724834"/>
                      <a:pt x="5492" y="713642"/>
                    </a:cubicBezTo>
                    <a:cubicBezTo>
                      <a:pt x="7843" y="702450"/>
                      <a:pt x="18820" y="695283"/>
                      <a:pt x="30012" y="697633"/>
                    </a:cubicBezTo>
                    <a:close/>
                    <a:moveTo>
                      <a:pt x="158082" y="632382"/>
                    </a:moveTo>
                    <a:cubicBezTo>
                      <a:pt x="176320" y="632382"/>
                      <a:pt x="195166" y="632382"/>
                      <a:pt x="213404" y="632382"/>
                    </a:cubicBezTo>
                    <a:cubicBezTo>
                      <a:pt x="224596" y="632045"/>
                      <a:pt x="233939" y="640846"/>
                      <a:pt x="234276" y="652038"/>
                    </a:cubicBezTo>
                    <a:cubicBezTo>
                      <a:pt x="234612" y="663230"/>
                      <a:pt x="225811" y="672574"/>
                      <a:pt x="214619" y="672910"/>
                    </a:cubicBezTo>
                    <a:lnTo>
                      <a:pt x="185439" y="672910"/>
                    </a:lnTo>
                    <a:lnTo>
                      <a:pt x="156664" y="672910"/>
                    </a:lnTo>
                    <a:cubicBezTo>
                      <a:pt x="145472" y="672519"/>
                      <a:pt x="136717" y="663129"/>
                      <a:pt x="137109" y="651937"/>
                    </a:cubicBezTo>
                    <a:cubicBezTo>
                      <a:pt x="137500" y="640745"/>
                      <a:pt x="146890" y="631991"/>
                      <a:pt x="158082" y="632382"/>
                    </a:cubicBezTo>
                    <a:close/>
                    <a:moveTo>
                      <a:pt x="340866" y="616778"/>
                    </a:moveTo>
                    <a:cubicBezTo>
                      <a:pt x="351770" y="614527"/>
                      <a:pt x="362447" y="621496"/>
                      <a:pt x="364778" y="632382"/>
                    </a:cubicBezTo>
                    <a:cubicBezTo>
                      <a:pt x="364802" y="632489"/>
                      <a:pt x="364826" y="632599"/>
                      <a:pt x="364849" y="632708"/>
                    </a:cubicBezTo>
                    <a:cubicBezTo>
                      <a:pt x="367145" y="643661"/>
                      <a:pt x="360127" y="654403"/>
                      <a:pt x="349174" y="656699"/>
                    </a:cubicBezTo>
                    <a:cubicBezTo>
                      <a:pt x="330936" y="660752"/>
                      <a:pt x="312091" y="663994"/>
                      <a:pt x="291826" y="666629"/>
                    </a:cubicBezTo>
                    <a:lnTo>
                      <a:pt x="289192" y="666629"/>
                    </a:lnTo>
                    <a:cubicBezTo>
                      <a:pt x="278000" y="667356"/>
                      <a:pt x="268338" y="658874"/>
                      <a:pt x="267611" y="647682"/>
                    </a:cubicBezTo>
                    <a:cubicBezTo>
                      <a:pt x="266883" y="636490"/>
                      <a:pt x="275366" y="626828"/>
                      <a:pt x="286558" y="626100"/>
                    </a:cubicBezTo>
                    <a:cubicBezTo>
                      <a:pt x="305201" y="623668"/>
                      <a:pt x="323439" y="620426"/>
                      <a:pt x="340866" y="616778"/>
                    </a:cubicBezTo>
                    <a:close/>
                    <a:moveTo>
                      <a:pt x="30012" y="616576"/>
                    </a:moveTo>
                    <a:cubicBezTo>
                      <a:pt x="47237" y="620427"/>
                      <a:pt x="65475" y="623466"/>
                      <a:pt x="84118" y="625898"/>
                    </a:cubicBezTo>
                    <a:lnTo>
                      <a:pt x="84118" y="626303"/>
                    </a:lnTo>
                    <a:cubicBezTo>
                      <a:pt x="95310" y="627031"/>
                      <a:pt x="103792" y="636693"/>
                      <a:pt x="103065" y="647885"/>
                    </a:cubicBezTo>
                    <a:cubicBezTo>
                      <a:pt x="102337" y="659077"/>
                      <a:pt x="92675" y="667559"/>
                      <a:pt x="81483" y="666832"/>
                    </a:cubicBezTo>
                    <a:lnTo>
                      <a:pt x="78849" y="666832"/>
                    </a:lnTo>
                    <a:cubicBezTo>
                      <a:pt x="59193" y="664400"/>
                      <a:pt x="39739" y="660955"/>
                      <a:pt x="21501" y="657105"/>
                    </a:cubicBezTo>
                    <a:cubicBezTo>
                      <a:pt x="10309" y="654754"/>
                      <a:pt x="3142" y="643777"/>
                      <a:pt x="5492" y="632585"/>
                    </a:cubicBezTo>
                    <a:cubicBezTo>
                      <a:pt x="7843" y="621393"/>
                      <a:pt x="18820" y="614226"/>
                      <a:pt x="30012" y="616576"/>
                    </a:cubicBezTo>
                    <a:close/>
                    <a:moveTo>
                      <a:pt x="158082" y="551325"/>
                    </a:moveTo>
                    <a:cubicBezTo>
                      <a:pt x="176320" y="551325"/>
                      <a:pt x="195166" y="551325"/>
                      <a:pt x="213404" y="551325"/>
                    </a:cubicBezTo>
                    <a:cubicBezTo>
                      <a:pt x="224596" y="550988"/>
                      <a:pt x="233939" y="559789"/>
                      <a:pt x="234276" y="570981"/>
                    </a:cubicBezTo>
                    <a:cubicBezTo>
                      <a:pt x="234612" y="582173"/>
                      <a:pt x="225811" y="591517"/>
                      <a:pt x="214619" y="591853"/>
                    </a:cubicBezTo>
                    <a:lnTo>
                      <a:pt x="185439" y="591853"/>
                    </a:lnTo>
                    <a:lnTo>
                      <a:pt x="156664" y="591853"/>
                    </a:lnTo>
                    <a:cubicBezTo>
                      <a:pt x="145472" y="591462"/>
                      <a:pt x="136717" y="582072"/>
                      <a:pt x="137109" y="570880"/>
                    </a:cubicBezTo>
                    <a:cubicBezTo>
                      <a:pt x="137500" y="559688"/>
                      <a:pt x="146890" y="550934"/>
                      <a:pt x="158082" y="551325"/>
                    </a:cubicBezTo>
                    <a:close/>
                    <a:moveTo>
                      <a:pt x="340866" y="535721"/>
                    </a:moveTo>
                    <a:cubicBezTo>
                      <a:pt x="351770" y="533470"/>
                      <a:pt x="362447" y="540439"/>
                      <a:pt x="364778" y="551325"/>
                    </a:cubicBezTo>
                    <a:cubicBezTo>
                      <a:pt x="364802" y="551432"/>
                      <a:pt x="364826" y="551542"/>
                      <a:pt x="364849" y="551651"/>
                    </a:cubicBezTo>
                    <a:cubicBezTo>
                      <a:pt x="367145" y="562604"/>
                      <a:pt x="360127" y="573346"/>
                      <a:pt x="349174" y="575642"/>
                    </a:cubicBezTo>
                    <a:cubicBezTo>
                      <a:pt x="330936" y="579695"/>
                      <a:pt x="312091" y="582937"/>
                      <a:pt x="291826" y="585572"/>
                    </a:cubicBezTo>
                    <a:lnTo>
                      <a:pt x="289192" y="585572"/>
                    </a:lnTo>
                    <a:cubicBezTo>
                      <a:pt x="278000" y="586299"/>
                      <a:pt x="268338" y="577817"/>
                      <a:pt x="267611" y="566625"/>
                    </a:cubicBezTo>
                    <a:cubicBezTo>
                      <a:pt x="266883" y="555433"/>
                      <a:pt x="275366" y="545771"/>
                      <a:pt x="286558" y="545043"/>
                    </a:cubicBezTo>
                    <a:cubicBezTo>
                      <a:pt x="305201" y="542611"/>
                      <a:pt x="323439" y="539369"/>
                      <a:pt x="340866" y="535721"/>
                    </a:cubicBezTo>
                    <a:close/>
                    <a:moveTo>
                      <a:pt x="30012" y="535518"/>
                    </a:moveTo>
                    <a:cubicBezTo>
                      <a:pt x="47237" y="539369"/>
                      <a:pt x="65475" y="542408"/>
                      <a:pt x="84118" y="544840"/>
                    </a:cubicBezTo>
                    <a:lnTo>
                      <a:pt x="84118" y="545245"/>
                    </a:lnTo>
                    <a:cubicBezTo>
                      <a:pt x="95310" y="545973"/>
                      <a:pt x="103792" y="555635"/>
                      <a:pt x="103065" y="566827"/>
                    </a:cubicBezTo>
                    <a:cubicBezTo>
                      <a:pt x="102337" y="578019"/>
                      <a:pt x="92675" y="586501"/>
                      <a:pt x="81483" y="585774"/>
                    </a:cubicBezTo>
                    <a:lnTo>
                      <a:pt x="78849" y="585774"/>
                    </a:lnTo>
                    <a:cubicBezTo>
                      <a:pt x="59193" y="583342"/>
                      <a:pt x="39739" y="579897"/>
                      <a:pt x="21501" y="576047"/>
                    </a:cubicBezTo>
                    <a:cubicBezTo>
                      <a:pt x="10309" y="573696"/>
                      <a:pt x="3142" y="562719"/>
                      <a:pt x="5492" y="551527"/>
                    </a:cubicBezTo>
                    <a:cubicBezTo>
                      <a:pt x="7843" y="540335"/>
                      <a:pt x="18820" y="533168"/>
                      <a:pt x="30012" y="535518"/>
                    </a:cubicBezTo>
                    <a:close/>
                    <a:moveTo>
                      <a:pt x="214656" y="470231"/>
                    </a:moveTo>
                    <a:cubicBezTo>
                      <a:pt x="225848" y="470251"/>
                      <a:pt x="234904" y="479340"/>
                      <a:pt x="234884" y="490532"/>
                    </a:cubicBezTo>
                    <a:cubicBezTo>
                      <a:pt x="234884" y="501724"/>
                      <a:pt x="225812" y="510796"/>
                      <a:pt x="214620" y="510796"/>
                    </a:cubicBezTo>
                    <a:lnTo>
                      <a:pt x="185439" y="510796"/>
                    </a:lnTo>
                    <a:lnTo>
                      <a:pt x="158082" y="510796"/>
                    </a:lnTo>
                    <a:cubicBezTo>
                      <a:pt x="146890" y="510796"/>
                      <a:pt x="137818" y="501724"/>
                      <a:pt x="137818" y="490532"/>
                    </a:cubicBezTo>
                    <a:cubicBezTo>
                      <a:pt x="137818" y="479340"/>
                      <a:pt x="146890" y="470267"/>
                      <a:pt x="158082" y="470267"/>
                    </a:cubicBezTo>
                    <a:cubicBezTo>
                      <a:pt x="176320" y="470267"/>
                      <a:pt x="195166" y="470267"/>
                      <a:pt x="213404" y="470267"/>
                    </a:cubicBezTo>
                    <a:cubicBezTo>
                      <a:pt x="213821" y="470243"/>
                      <a:pt x="214239" y="470231"/>
                      <a:pt x="214656" y="470231"/>
                    </a:cubicBezTo>
                    <a:close/>
                    <a:moveTo>
                      <a:pt x="340866" y="454664"/>
                    </a:moveTo>
                    <a:cubicBezTo>
                      <a:pt x="351770" y="452413"/>
                      <a:pt x="362447" y="459382"/>
                      <a:pt x="364778" y="470268"/>
                    </a:cubicBezTo>
                    <a:cubicBezTo>
                      <a:pt x="364802" y="470375"/>
                      <a:pt x="364826" y="470485"/>
                      <a:pt x="364849" y="470594"/>
                    </a:cubicBezTo>
                    <a:cubicBezTo>
                      <a:pt x="367145" y="481547"/>
                      <a:pt x="360127" y="492289"/>
                      <a:pt x="349174" y="494585"/>
                    </a:cubicBezTo>
                    <a:cubicBezTo>
                      <a:pt x="330936" y="498638"/>
                      <a:pt x="312091" y="501880"/>
                      <a:pt x="291826" y="504515"/>
                    </a:cubicBezTo>
                    <a:lnTo>
                      <a:pt x="289192" y="504515"/>
                    </a:lnTo>
                    <a:cubicBezTo>
                      <a:pt x="278000" y="505242"/>
                      <a:pt x="268338" y="496760"/>
                      <a:pt x="267611" y="485568"/>
                    </a:cubicBezTo>
                    <a:cubicBezTo>
                      <a:pt x="266883" y="474376"/>
                      <a:pt x="275366" y="464714"/>
                      <a:pt x="286558" y="463986"/>
                    </a:cubicBezTo>
                    <a:cubicBezTo>
                      <a:pt x="305201" y="461554"/>
                      <a:pt x="323439" y="458312"/>
                      <a:pt x="340866" y="454664"/>
                    </a:cubicBezTo>
                    <a:close/>
                    <a:moveTo>
                      <a:pt x="30012" y="454461"/>
                    </a:moveTo>
                    <a:cubicBezTo>
                      <a:pt x="47237" y="458312"/>
                      <a:pt x="65475" y="461351"/>
                      <a:pt x="84118" y="463783"/>
                    </a:cubicBezTo>
                    <a:lnTo>
                      <a:pt x="84118" y="464188"/>
                    </a:lnTo>
                    <a:cubicBezTo>
                      <a:pt x="95310" y="464916"/>
                      <a:pt x="103792" y="474578"/>
                      <a:pt x="103065" y="485770"/>
                    </a:cubicBezTo>
                    <a:cubicBezTo>
                      <a:pt x="102337" y="496962"/>
                      <a:pt x="92675" y="505444"/>
                      <a:pt x="81483" y="504717"/>
                    </a:cubicBezTo>
                    <a:lnTo>
                      <a:pt x="78849" y="504717"/>
                    </a:lnTo>
                    <a:cubicBezTo>
                      <a:pt x="59193" y="502285"/>
                      <a:pt x="39739" y="498840"/>
                      <a:pt x="21501" y="494990"/>
                    </a:cubicBezTo>
                    <a:cubicBezTo>
                      <a:pt x="10309" y="492639"/>
                      <a:pt x="3142" y="481662"/>
                      <a:pt x="5492" y="470470"/>
                    </a:cubicBezTo>
                    <a:cubicBezTo>
                      <a:pt x="7843" y="459278"/>
                      <a:pt x="18820" y="452111"/>
                      <a:pt x="30012" y="454461"/>
                    </a:cubicBezTo>
                    <a:close/>
                    <a:moveTo>
                      <a:pt x="158082" y="389211"/>
                    </a:moveTo>
                    <a:cubicBezTo>
                      <a:pt x="176320" y="389211"/>
                      <a:pt x="195166" y="389211"/>
                      <a:pt x="213404" y="389211"/>
                    </a:cubicBezTo>
                    <a:cubicBezTo>
                      <a:pt x="224596" y="388874"/>
                      <a:pt x="233939" y="397675"/>
                      <a:pt x="234276" y="408867"/>
                    </a:cubicBezTo>
                    <a:cubicBezTo>
                      <a:pt x="234612" y="420059"/>
                      <a:pt x="225811" y="429403"/>
                      <a:pt x="214619" y="429739"/>
                    </a:cubicBezTo>
                    <a:lnTo>
                      <a:pt x="185439" y="429739"/>
                    </a:lnTo>
                    <a:lnTo>
                      <a:pt x="156664" y="429739"/>
                    </a:lnTo>
                    <a:cubicBezTo>
                      <a:pt x="145472" y="429348"/>
                      <a:pt x="136717" y="419958"/>
                      <a:pt x="137109" y="408766"/>
                    </a:cubicBezTo>
                    <a:cubicBezTo>
                      <a:pt x="137500" y="397574"/>
                      <a:pt x="146890" y="388820"/>
                      <a:pt x="158082" y="389211"/>
                    </a:cubicBezTo>
                    <a:close/>
                    <a:moveTo>
                      <a:pt x="24966" y="371639"/>
                    </a:moveTo>
                    <a:cubicBezTo>
                      <a:pt x="42191" y="375490"/>
                      <a:pt x="60429" y="378529"/>
                      <a:pt x="79072" y="380961"/>
                    </a:cubicBezTo>
                    <a:lnTo>
                      <a:pt x="79072" y="381366"/>
                    </a:lnTo>
                    <a:cubicBezTo>
                      <a:pt x="90264" y="382094"/>
                      <a:pt x="98746" y="391756"/>
                      <a:pt x="98019" y="402948"/>
                    </a:cubicBezTo>
                    <a:cubicBezTo>
                      <a:pt x="97291" y="414140"/>
                      <a:pt x="87629" y="422622"/>
                      <a:pt x="76437" y="421895"/>
                    </a:cubicBezTo>
                    <a:lnTo>
                      <a:pt x="73803" y="421895"/>
                    </a:lnTo>
                    <a:cubicBezTo>
                      <a:pt x="54147" y="419463"/>
                      <a:pt x="34693" y="416018"/>
                      <a:pt x="16455" y="412168"/>
                    </a:cubicBezTo>
                    <a:cubicBezTo>
                      <a:pt x="5263" y="409817"/>
                      <a:pt x="-1904" y="398840"/>
                      <a:pt x="446" y="387648"/>
                    </a:cubicBezTo>
                    <a:cubicBezTo>
                      <a:pt x="2797" y="376456"/>
                      <a:pt x="13774" y="369289"/>
                      <a:pt x="24966" y="371639"/>
                    </a:cubicBezTo>
                    <a:close/>
                    <a:moveTo>
                      <a:pt x="335820" y="365785"/>
                    </a:moveTo>
                    <a:cubicBezTo>
                      <a:pt x="346724" y="363534"/>
                      <a:pt x="357401" y="370503"/>
                      <a:pt x="359732" y="381389"/>
                    </a:cubicBezTo>
                    <a:cubicBezTo>
                      <a:pt x="359756" y="381496"/>
                      <a:pt x="359780" y="381606"/>
                      <a:pt x="359803" y="381715"/>
                    </a:cubicBezTo>
                    <a:cubicBezTo>
                      <a:pt x="362099" y="392668"/>
                      <a:pt x="355081" y="403410"/>
                      <a:pt x="344128" y="405706"/>
                    </a:cubicBezTo>
                    <a:cubicBezTo>
                      <a:pt x="325890" y="409759"/>
                      <a:pt x="307045" y="413001"/>
                      <a:pt x="286780" y="415636"/>
                    </a:cubicBezTo>
                    <a:lnTo>
                      <a:pt x="284146" y="415636"/>
                    </a:lnTo>
                    <a:cubicBezTo>
                      <a:pt x="272954" y="416363"/>
                      <a:pt x="263292" y="407881"/>
                      <a:pt x="262565" y="396689"/>
                    </a:cubicBezTo>
                    <a:cubicBezTo>
                      <a:pt x="261837" y="385497"/>
                      <a:pt x="270320" y="375835"/>
                      <a:pt x="281512" y="375107"/>
                    </a:cubicBezTo>
                    <a:cubicBezTo>
                      <a:pt x="300155" y="372675"/>
                      <a:pt x="318393" y="369433"/>
                      <a:pt x="335820" y="365785"/>
                    </a:cubicBezTo>
                    <a:close/>
                    <a:moveTo>
                      <a:pt x="214656" y="308117"/>
                    </a:moveTo>
                    <a:cubicBezTo>
                      <a:pt x="225848" y="308137"/>
                      <a:pt x="234904" y="317226"/>
                      <a:pt x="234884" y="328418"/>
                    </a:cubicBezTo>
                    <a:cubicBezTo>
                      <a:pt x="234884" y="339610"/>
                      <a:pt x="225811" y="348682"/>
                      <a:pt x="214619" y="348682"/>
                    </a:cubicBezTo>
                    <a:lnTo>
                      <a:pt x="185439" y="348682"/>
                    </a:lnTo>
                    <a:lnTo>
                      <a:pt x="156664" y="348682"/>
                    </a:lnTo>
                    <a:cubicBezTo>
                      <a:pt x="145472" y="348291"/>
                      <a:pt x="136717" y="338900"/>
                      <a:pt x="137109" y="327709"/>
                    </a:cubicBezTo>
                    <a:cubicBezTo>
                      <a:pt x="137500" y="316517"/>
                      <a:pt x="146890" y="307762"/>
                      <a:pt x="158082" y="308153"/>
                    </a:cubicBezTo>
                    <a:cubicBezTo>
                      <a:pt x="176320" y="308153"/>
                      <a:pt x="195166" y="308153"/>
                      <a:pt x="213404" y="308153"/>
                    </a:cubicBezTo>
                    <a:cubicBezTo>
                      <a:pt x="213821" y="308129"/>
                      <a:pt x="214238" y="308117"/>
                      <a:pt x="214656" y="308117"/>
                    </a:cubicBezTo>
                    <a:close/>
                    <a:moveTo>
                      <a:pt x="24966" y="290582"/>
                    </a:moveTo>
                    <a:cubicBezTo>
                      <a:pt x="42191" y="294433"/>
                      <a:pt x="60429" y="297472"/>
                      <a:pt x="79072" y="299904"/>
                    </a:cubicBezTo>
                    <a:lnTo>
                      <a:pt x="79072" y="300309"/>
                    </a:lnTo>
                    <a:cubicBezTo>
                      <a:pt x="90264" y="301037"/>
                      <a:pt x="98746" y="310699"/>
                      <a:pt x="98019" y="321891"/>
                    </a:cubicBezTo>
                    <a:cubicBezTo>
                      <a:pt x="97291" y="333083"/>
                      <a:pt x="87629" y="341565"/>
                      <a:pt x="76437" y="340838"/>
                    </a:cubicBezTo>
                    <a:lnTo>
                      <a:pt x="73803" y="340838"/>
                    </a:lnTo>
                    <a:cubicBezTo>
                      <a:pt x="54147" y="338406"/>
                      <a:pt x="34693" y="334961"/>
                      <a:pt x="16455" y="331111"/>
                    </a:cubicBezTo>
                    <a:cubicBezTo>
                      <a:pt x="5263" y="328760"/>
                      <a:pt x="-1904" y="317783"/>
                      <a:pt x="446" y="306591"/>
                    </a:cubicBezTo>
                    <a:cubicBezTo>
                      <a:pt x="2797" y="295399"/>
                      <a:pt x="13774" y="288232"/>
                      <a:pt x="24966" y="290582"/>
                    </a:cubicBezTo>
                    <a:close/>
                    <a:moveTo>
                      <a:pt x="335820" y="284728"/>
                    </a:moveTo>
                    <a:cubicBezTo>
                      <a:pt x="346724" y="282477"/>
                      <a:pt x="357401" y="289446"/>
                      <a:pt x="359732" y="300332"/>
                    </a:cubicBezTo>
                    <a:cubicBezTo>
                      <a:pt x="359756" y="300439"/>
                      <a:pt x="359780" y="300549"/>
                      <a:pt x="359803" y="300658"/>
                    </a:cubicBezTo>
                    <a:cubicBezTo>
                      <a:pt x="362099" y="311611"/>
                      <a:pt x="355081" y="322353"/>
                      <a:pt x="344128" y="324649"/>
                    </a:cubicBezTo>
                    <a:cubicBezTo>
                      <a:pt x="325890" y="328702"/>
                      <a:pt x="307045" y="331944"/>
                      <a:pt x="286780" y="334579"/>
                    </a:cubicBezTo>
                    <a:lnTo>
                      <a:pt x="284146" y="334579"/>
                    </a:lnTo>
                    <a:cubicBezTo>
                      <a:pt x="272954" y="335306"/>
                      <a:pt x="263292" y="326824"/>
                      <a:pt x="262565" y="315632"/>
                    </a:cubicBezTo>
                    <a:cubicBezTo>
                      <a:pt x="261837" y="304440"/>
                      <a:pt x="270320" y="294778"/>
                      <a:pt x="281512" y="294050"/>
                    </a:cubicBezTo>
                    <a:cubicBezTo>
                      <a:pt x="300155" y="291618"/>
                      <a:pt x="318393" y="288376"/>
                      <a:pt x="335820" y="284728"/>
                    </a:cubicBezTo>
                    <a:close/>
                    <a:moveTo>
                      <a:pt x="214628" y="227086"/>
                    </a:moveTo>
                    <a:cubicBezTo>
                      <a:pt x="225820" y="227092"/>
                      <a:pt x="234888" y="236168"/>
                      <a:pt x="234884" y="247360"/>
                    </a:cubicBezTo>
                    <a:cubicBezTo>
                      <a:pt x="234884" y="258552"/>
                      <a:pt x="225812" y="267625"/>
                      <a:pt x="214620" y="267625"/>
                    </a:cubicBezTo>
                    <a:lnTo>
                      <a:pt x="185439" y="267625"/>
                    </a:lnTo>
                    <a:lnTo>
                      <a:pt x="158690" y="267625"/>
                    </a:lnTo>
                    <a:cubicBezTo>
                      <a:pt x="147498" y="267625"/>
                      <a:pt x="138426" y="258552"/>
                      <a:pt x="138426" y="247360"/>
                    </a:cubicBezTo>
                    <a:cubicBezTo>
                      <a:pt x="138426" y="236168"/>
                      <a:pt x="147498" y="227096"/>
                      <a:pt x="158690" y="227096"/>
                    </a:cubicBezTo>
                    <a:cubicBezTo>
                      <a:pt x="176928" y="227096"/>
                      <a:pt x="195774" y="227096"/>
                      <a:pt x="214012" y="227096"/>
                    </a:cubicBezTo>
                    <a:cubicBezTo>
                      <a:pt x="214216" y="227090"/>
                      <a:pt x="214423" y="227086"/>
                      <a:pt x="214628" y="227086"/>
                    </a:cubicBezTo>
                    <a:close/>
                    <a:moveTo>
                      <a:pt x="24966" y="209524"/>
                    </a:moveTo>
                    <a:cubicBezTo>
                      <a:pt x="42191" y="213375"/>
                      <a:pt x="60429" y="216414"/>
                      <a:pt x="79072" y="218846"/>
                    </a:cubicBezTo>
                    <a:lnTo>
                      <a:pt x="79072" y="219251"/>
                    </a:lnTo>
                    <a:cubicBezTo>
                      <a:pt x="90264" y="219979"/>
                      <a:pt x="98746" y="229641"/>
                      <a:pt x="98019" y="240833"/>
                    </a:cubicBezTo>
                    <a:cubicBezTo>
                      <a:pt x="97291" y="252025"/>
                      <a:pt x="87629" y="260507"/>
                      <a:pt x="76437" y="259780"/>
                    </a:cubicBezTo>
                    <a:lnTo>
                      <a:pt x="73803" y="259780"/>
                    </a:lnTo>
                    <a:cubicBezTo>
                      <a:pt x="54147" y="257348"/>
                      <a:pt x="34693" y="253903"/>
                      <a:pt x="16455" y="250053"/>
                    </a:cubicBezTo>
                    <a:cubicBezTo>
                      <a:pt x="5263" y="247702"/>
                      <a:pt x="-1904" y="236725"/>
                      <a:pt x="446" y="225533"/>
                    </a:cubicBezTo>
                    <a:cubicBezTo>
                      <a:pt x="2797" y="214341"/>
                      <a:pt x="13774" y="207174"/>
                      <a:pt x="24966" y="209524"/>
                    </a:cubicBezTo>
                    <a:close/>
                    <a:moveTo>
                      <a:pt x="335820" y="203671"/>
                    </a:moveTo>
                    <a:cubicBezTo>
                      <a:pt x="346724" y="201420"/>
                      <a:pt x="357401" y="208389"/>
                      <a:pt x="359732" y="219275"/>
                    </a:cubicBezTo>
                    <a:cubicBezTo>
                      <a:pt x="359756" y="219382"/>
                      <a:pt x="359780" y="219492"/>
                      <a:pt x="359803" y="219601"/>
                    </a:cubicBezTo>
                    <a:cubicBezTo>
                      <a:pt x="362099" y="230554"/>
                      <a:pt x="355081" y="241296"/>
                      <a:pt x="344128" y="243592"/>
                    </a:cubicBezTo>
                    <a:cubicBezTo>
                      <a:pt x="325890" y="247645"/>
                      <a:pt x="307045" y="250887"/>
                      <a:pt x="286780" y="253522"/>
                    </a:cubicBezTo>
                    <a:lnTo>
                      <a:pt x="284146" y="253522"/>
                    </a:lnTo>
                    <a:cubicBezTo>
                      <a:pt x="272954" y="254249"/>
                      <a:pt x="263292" y="245767"/>
                      <a:pt x="262565" y="234575"/>
                    </a:cubicBezTo>
                    <a:cubicBezTo>
                      <a:pt x="261837" y="223383"/>
                      <a:pt x="270320" y="213721"/>
                      <a:pt x="281512" y="212993"/>
                    </a:cubicBezTo>
                    <a:cubicBezTo>
                      <a:pt x="300155" y="210561"/>
                      <a:pt x="318393" y="207319"/>
                      <a:pt x="335820" y="203671"/>
                    </a:cubicBezTo>
                    <a:close/>
                    <a:moveTo>
                      <a:pt x="215638" y="155428"/>
                    </a:moveTo>
                    <a:cubicBezTo>
                      <a:pt x="226830" y="155434"/>
                      <a:pt x="235898" y="164510"/>
                      <a:pt x="235894" y="175702"/>
                    </a:cubicBezTo>
                    <a:cubicBezTo>
                      <a:pt x="235894" y="186894"/>
                      <a:pt x="226822" y="195967"/>
                      <a:pt x="215630" y="195967"/>
                    </a:cubicBezTo>
                    <a:lnTo>
                      <a:pt x="186449" y="195967"/>
                    </a:lnTo>
                    <a:lnTo>
                      <a:pt x="159700" y="195967"/>
                    </a:lnTo>
                    <a:cubicBezTo>
                      <a:pt x="148508" y="195967"/>
                      <a:pt x="139436" y="186894"/>
                      <a:pt x="139436" y="175702"/>
                    </a:cubicBezTo>
                    <a:cubicBezTo>
                      <a:pt x="139436" y="164510"/>
                      <a:pt x="148508" y="155438"/>
                      <a:pt x="159700" y="155438"/>
                    </a:cubicBezTo>
                    <a:cubicBezTo>
                      <a:pt x="177938" y="155438"/>
                      <a:pt x="196784" y="155438"/>
                      <a:pt x="215022" y="155438"/>
                    </a:cubicBezTo>
                    <a:cubicBezTo>
                      <a:pt x="215226" y="155432"/>
                      <a:pt x="215433" y="155428"/>
                      <a:pt x="215638" y="155428"/>
                    </a:cubicBezTo>
                    <a:close/>
                    <a:moveTo>
                      <a:pt x="24966" y="128467"/>
                    </a:moveTo>
                    <a:cubicBezTo>
                      <a:pt x="42191" y="132318"/>
                      <a:pt x="60429" y="135357"/>
                      <a:pt x="79072" y="137789"/>
                    </a:cubicBezTo>
                    <a:lnTo>
                      <a:pt x="79072" y="138194"/>
                    </a:lnTo>
                    <a:cubicBezTo>
                      <a:pt x="90264" y="138922"/>
                      <a:pt x="98746" y="148584"/>
                      <a:pt x="98019" y="159776"/>
                    </a:cubicBezTo>
                    <a:cubicBezTo>
                      <a:pt x="97291" y="170968"/>
                      <a:pt x="87629" y="179450"/>
                      <a:pt x="76437" y="178723"/>
                    </a:cubicBezTo>
                    <a:lnTo>
                      <a:pt x="73803" y="178723"/>
                    </a:lnTo>
                    <a:cubicBezTo>
                      <a:pt x="54147" y="176291"/>
                      <a:pt x="34693" y="172846"/>
                      <a:pt x="16455" y="168996"/>
                    </a:cubicBezTo>
                    <a:cubicBezTo>
                      <a:pt x="5263" y="166645"/>
                      <a:pt x="-1904" y="155668"/>
                      <a:pt x="446" y="144476"/>
                    </a:cubicBezTo>
                    <a:cubicBezTo>
                      <a:pt x="2797" y="133284"/>
                      <a:pt x="13774" y="126117"/>
                      <a:pt x="24966" y="128467"/>
                    </a:cubicBezTo>
                    <a:close/>
                    <a:moveTo>
                      <a:pt x="335820" y="122614"/>
                    </a:moveTo>
                    <a:cubicBezTo>
                      <a:pt x="346724" y="120363"/>
                      <a:pt x="357401" y="127332"/>
                      <a:pt x="359732" y="138218"/>
                    </a:cubicBezTo>
                    <a:cubicBezTo>
                      <a:pt x="359756" y="138325"/>
                      <a:pt x="359780" y="138435"/>
                      <a:pt x="359803" y="138544"/>
                    </a:cubicBezTo>
                    <a:cubicBezTo>
                      <a:pt x="362099" y="149497"/>
                      <a:pt x="355081" y="160239"/>
                      <a:pt x="344128" y="162535"/>
                    </a:cubicBezTo>
                    <a:cubicBezTo>
                      <a:pt x="325890" y="166588"/>
                      <a:pt x="307045" y="169830"/>
                      <a:pt x="286780" y="172465"/>
                    </a:cubicBezTo>
                    <a:lnTo>
                      <a:pt x="284146" y="172465"/>
                    </a:lnTo>
                    <a:cubicBezTo>
                      <a:pt x="272954" y="173192"/>
                      <a:pt x="263292" y="164710"/>
                      <a:pt x="262565" y="153518"/>
                    </a:cubicBezTo>
                    <a:cubicBezTo>
                      <a:pt x="261837" y="142326"/>
                      <a:pt x="270320" y="132664"/>
                      <a:pt x="281512" y="131936"/>
                    </a:cubicBezTo>
                    <a:cubicBezTo>
                      <a:pt x="300155" y="129504"/>
                      <a:pt x="318393" y="126262"/>
                      <a:pt x="335820" y="122614"/>
                    </a:cubicBezTo>
                    <a:close/>
                    <a:moveTo>
                      <a:pt x="210592" y="77714"/>
                    </a:moveTo>
                    <a:cubicBezTo>
                      <a:pt x="221784" y="77720"/>
                      <a:pt x="230852" y="86796"/>
                      <a:pt x="230848" y="97988"/>
                    </a:cubicBezTo>
                    <a:cubicBezTo>
                      <a:pt x="230848" y="109180"/>
                      <a:pt x="221776" y="118253"/>
                      <a:pt x="210584" y="118253"/>
                    </a:cubicBezTo>
                    <a:lnTo>
                      <a:pt x="181403" y="118253"/>
                    </a:lnTo>
                    <a:lnTo>
                      <a:pt x="154654" y="118253"/>
                    </a:lnTo>
                    <a:cubicBezTo>
                      <a:pt x="143462" y="118253"/>
                      <a:pt x="134390" y="109180"/>
                      <a:pt x="134390" y="97988"/>
                    </a:cubicBezTo>
                    <a:cubicBezTo>
                      <a:pt x="134390" y="86796"/>
                      <a:pt x="143462" y="77724"/>
                      <a:pt x="154654" y="77724"/>
                    </a:cubicBezTo>
                    <a:cubicBezTo>
                      <a:pt x="172892" y="77724"/>
                      <a:pt x="191738" y="77724"/>
                      <a:pt x="209976" y="77724"/>
                    </a:cubicBezTo>
                    <a:cubicBezTo>
                      <a:pt x="210180" y="77718"/>
                      <a:pt x="210387" y="77714"/>
                      <a:pt x="210592" y="77714"/>
                    </a:cubicBezTo>
                    <a:close/>
                    <a:moveTo>
                      <a:pt x="50197" y="38642"/>
                    </a:moveTo>
                    <a:cubicBezTo>
                      <a:pt x="67422" y="42493"/>
                      <a:pt x="85660" y="45532"/>
                      <a:pt x="104303" y="47964"/>
                    </a:cubicBezTo>
                    <a:lnTo>
                      <a:pt x="104303" y="48369"/>
                    </a:lnTo>
                    <a:cubicBezTo>
                      <a:pt x="115495" y="49097"/>
                      <a:pt x="123977" y="58759"/>
                      <a:pt x="123250" y="69951"/>
                    </a:cubicBezTo>
                    <a:cubicBezTo>
                      <a:pt x="122522" y="81143"/>
                      <a:pt x="112860" y="89625"/>
                      <a:pt x="101668" y="88898"/>
                    </a:cubicBezTo>
                    <a:lnTo>
                      <a:pt x="99034" y="88898"/>
                    </a:lnTo>
                    <a:cubicBezTo>
                      <a:pt x="79378" y="86466"/>
                      <a:pt x="59924" y="83021"/>
                      <a:pt x="41686" y="79171"/>
                    </a:cubicBezTo>
                    <a:cubicBezTo>
                      <a:pt x="30494" y="76820"/>
                      <a:pt x="23327" y="65843"/>
                      <a:pt x="25677" y="54651"/>
                    </a:cubicBezTo>
                    <a:cubicBezTo>
                      <a:pt x="28028" y="43459"/>
                      <a:pt x="39005" y="36292"/>
                      <a:pt x="50197" y="38642"/>
                    </a:cubicBezTo>
                    <a:close/>
                    <a:moveTo>
                      <a:pt x="312607" y="26734"/>
                    </a:moveTo>
                    <a:cubicBezTo>
                      <a:pt x="323511" y="24483"/>
                      <a:pt x="334188" y="31452"/>
                      <a:pt x="336519" y="42338"/>
                    </a:cubicBezTo>
                    <a:cubicBezTo>
                      <a:pt x="336543" y="42445"/>
                      <a:pt x="336567" y="42555"/>
                      <a:pt x="336590" y="42664"/>
                    </a:cubicBezTo>
                    <a:cubicBezTo>
                      <a:pt x="338886" y="53617"/>
                      <a:pt x="331868" y="64359"/>
                      <a:pt x="320915" y="66655"/>
                    </a:cubicBezTo>
                    <a:cubicBezTo>
                      <a:pt x="302677" y="70708"/>
                      <a:pt x="283832" y="73950"/>
                      <a:pt x="263567" y="76585"/>
                    </a:cubicBezTo>
                    <a:lnTo>
                      <a:pt x="260933" y="76585"/>
                    </a:lnTo>
                    <a:cubicBezTo>
                      <a:pt x="249741" y="77312"/>
                      <a:pt x="240079" y="68830"/>
                      <a:pt x="239352" y="57638"/>
                    </a:cubicBezTo>
                    <a:cubicBezTo>
                      <a:pt x="238624" y="46446"/>
                      <a:pt x="247107" y="36784"/>
                      <a:pt x="258299" y="36056"/>
                    </a:cubicBezTo>
                    <a:cubicBezTo>
                      <a:pt x="276942" y="33624"/>
                      <a:pt x="295180" y="30382"/>
                      <a:pt x="312607" y="26734"/>
                    </a:cubicBezTo>
                    <a:close/>
                    <a:moveTo>
                      <a:pt x="205545" y="0"/>
                    </a:moveTo>
                    <a:cubicBezTo>
                      <a:pt x="216737" y="6"/>
                      <a:pt x="225805" y="9082"/>
                      <a:pt x="225801" y="20274"/>
                    </a:cubicBezTo>
                    <a:cubicBezTo>
                      <a:pt x="225801" y="31466"/>
                      <a:pt x="216729" y="40539"/>
                      <a:pt x="205537" y="40539"/>
                    </a:cubicBezTo>
                    <a:lnTo>
                      <a:pt x="176356" y="40539"/>
                    </a:lnTo>
                    <a:lnTo>
                      <a:pt x="149607" y="40539"/>
                    </a:lnTo>
                    <a:cubicBezTo>
                      <a:pt x="138415" y="40539"/>
                      <a:pt x="129343" y="31466"/>
                      <a:pt x="129343" y="20274"/>
                    </a:cubicBezTo>
                    <a:cubicBezTo>
                      <a:pt x="129343" y="9082"/>
                      <a:pt x="138415" y="10"/>
                      <a:pt x="149607" y="10"/>
                    </a:cubicBezTo>
                    <a:cubicBezTo>
                      <a:pt x="167845" y="10"/>
                      <a:pt x="186691" y="10"/>
                      <a:pt x="204929" y="10"/>
                    </a:cubicBezTo>
                    <a:cubicBezTo>
                      <a:pt x="205133" y="4"/>
                      <a:pt x="205340" y="0"/>
                      <a:pt x="205545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3" name="Google Shape;1953;p26"/>
              <p:cNvSpPr/>
              <p:nvPr/>
            </p:nvSpPr>
            <p:spPr>
              <a:xfrm>
                <a:off x="8193304" y="3234061"/>
                <a:ext cx="1644142" cy="3623939"/>
              </a:xfrm>
              <a:custGeom>
                <a:rect b="b" l="l" r="r" t="t"/>
                <a:pathLst>
                  <a:path extrusionOk="0" h="3623939" w="1644142">
                    <a:moveTo>
                      <a:pt x="407018" y="1803"/>
                    </a:moveTo>
                    <a:cubicBezTo>
                      <a:pt x="425699" y="4241"/>
                      <a:pt x="444777" y="9029"/>
                      <a:pt x="463855" y="15412"/>
                    </a:cubicBezTo>
                    <a:cubicBezTo>
                      <a:pt x="657015" y="76205"/>
                      <a:pt x="793568" y="301747"/>
                      <a:pt x="819425" y="611182"/>
                    </a:cubicBezTo>
                    <a:cubicBezTo>
                      <a:pt x="845143" y="300531"/>
                      <a:pt x="981416" y="76205"/>
                      <a:pt x="1174995" y="15412"/>
                    </a:cubicBezTo>
                    <a:cubicBezTo>
                      <a:pt x="1251309" y="-10121"/>
                      <a:pt x="1327622" y="-10121"/>
                      <a:pt x="1378498" y="63641"/>
                    </a:cubicBezTo>
                    <a:cubicBezTo>
                      <a:pt x="1378498" y="63641"/>
                      <a:pt x="1157943" y="73773"/>
                      <a:pt x="1158363" y="450892"/>
                    </a:cubicBezTo>
                    <a:cubicBezTo>
                      <a:pt x="1158363" y="669138"/>
                      <a:pt x="1061224" y="813420"/>
                      <a:pt x="954860" y="838142"/>
                    </a:cubicBezTo>
                    <a:cubicBezTo>
                      <a:pt x="942446" y="841297"/>
                      <a:pt x="929866" y="842856"/>
                      <a:pt x="917263" y="842803"/>
                    </a:cubicBezTo>
                    <a:lnTo>
                      <a:pt x="907200" y="842803"/>
                    </a:lnTo>
                    <a:cubicBezTo>
                      <a:pt x="905149" y="873190"/>
                      <a:pt x="895831" y="900404"/>
                      <a:pt x="881787" y="920765"/>
                    </a:cubicBezTo>
                    <a:lnTo>
                      <a:pt x="865916" y="931640"/>
                    </a:lnTo>
                    <a:lnTo>
                      <a:pt x="865916" y="1616924"/>
                    </a:lnTo>
                    <a:lnTo>
                      <a:pt x="928601" y="1364799"/>
                    </a:lnTo>
                    <a:lnTo>
                      <a:pt x="950806" y="1304386"/>
                    </a:lnTo>
                    <a:cubicBezTo>
                      <a:pt x="1075495" y="1004619"/>
                      <a:pt x="1259352" y="816058"/>
                      <a:pt x="1449805" y="793556"/>
                    </a:cubicBezTo>
                    <a:cubicBezTo>
                      <a:pt x="1471377" y="790537"/>
                      <a:pt x="1492458" y="789491"/>
                      <a:pt x="1512409" y="791250"/>
                    </a:cubicBezTo>
                    <a:cubicBezTo>
                      <a:pt x="1572261" y="796526"/>
                      <a:pt x="1621933" y="827039"/>
                      <a:pt x="1644142" y="905208"/>
                    </a:cubicBezTo>
                    <a:cubicBezTo>
                      <a:pt x="1644142" y="905208"/>
                      <a:pt x="1414332" y="861376"/>
                      <a:pt x="1298803" y="1327884"/>
                    </a:cubicBezTo>
                    <a:cubicBezTo>
                      <a:pt x="1231695" y="1597798"/>
                      <a:pt x="1087487" y="1751415"/>
                      <a:pt x="970561" y="1754808"/>
                    </a:cubicBezTo>
                    <a:cubicBezTo>
                      <a:pt x="956831" y="1755538"/>
                      <a:pt x="943421" y="1754251"/>
                      <a:pt x="930484" y="1750965"/>
                    </a:cubicBezTo>
                    <a:lnTo>
                      <a:pt x="920140" y="1748393"/>
                    </a:lnTo>
                    <a:cubicBezTo>
                      <a:pt x="908688" y="1785449"/>
                      <a:pt x="890743" y="1816726"/>
                      <a:pt x="870047" y="1838318"/>
                    </a:cubicBezTo>
                    <a:lnTo>
                      <a:pt x="865916" y="1841437"/>
                    </a:lnTo>
                    <a:lnTo>
                      <a:pt x="865916" y="2380522"/>
                    </a:lnTo>
                    <a:lnTo>
                      <a:pt x="868695" y="2397708"/>
                    </a:lnTo>
                    <a:lnTo>
                      <a:pt x="868282" y="2397864"/>
                    </a:lnTo>
                    <a:lnTo>
                      <a:pt x="865916" y="2396988"/>
                    </a:lnTo>
                    <a:lnTo>
                      <a:pt x="865916" y="2660133"/>
                    </a:lnTo>
                    <a:lnTo>
                      <a:pt x="896016" y="2473995"/>
                    </a:lnTo>
                    <a:lnTo>
                      <a:pt x="913034" y="2408328"/>
                    </a:lnTo>
                    <a:cubicBezTo>
                      <a:pt x="1010660" y="2080885"/>
                      <a:pt x="1167865" y="1863207"/>
                      <a:pt x="1339747" y="1818515"/>
                    </a:cubicBezTo>
                    <a:cubicBezTo>
                      <a:pt x="1359190" y="1812962"/>
                      <a:pt x="1378292" y="1809526"/>
                      <a:pt x="1396512" y="1809150"/>
                    </a:cubicBezTo>
                    <a:cubicBezTo>
                      <a:pt x="1451173" y="1808023"/>
                      <a:pt x="1497904" y="1834426"/>
                      <a:pt x="1522172" y="1913735"/>
                    </a:cubicBezTo>
                    <a:cubicBezTo>
                      <a:pt x="1522172" y="1913735"/>
                      <a:pt x="1311060" y="1893403"/>
                      <a:pt x="1230475" y="2394262"/>
                    </a:cubicBezTo>
                    <a:cubicBezTo>
                      <a:pt x="1183610" y="2684082"/>
                      <a:pt x="1060605" y="2860800"/>
                      <a:pt x="954536" y="2877336"/>
                    </a:cubicBezTo>
                    <a:cubicBezTo>
                      <a:pt x="942098" y="2879624"/>
                      <a:pt x="929846" y="2879767"/>
                      <a:pt x="917918" y="2877766"/>
                    </a:cubicBezTo>
                    <a:lnTo>
                      <a:pt x="908385" y="2876224"/>
                    </a:lnTo>
                    <a:cubicBezTo>
                      <a:pt x="899917" y="2916262"/>
                      <a:pt x="885246" y="2950974"/>
                      <a:pt x="867569" y="2975861"/>
                    </a:cubicBezTo>
                    <a:lnTo>
                      <a:pt x="865916" y="2977004"/>
                    </a:lnTo>
                    <a:lnTo>
                      <a:pt x="865916" y="3623939"/>
                    </a:lnTo>
                    <a:lnTo>
                      <a:pt x="787193" y="3623939"/>
                    </a:lnTo>
                    <a:lnTo>
                      <a:pt x="787193" y="3254121"/>
                    </a:lnTo>
                    <a:lnTo>
                      <a:pt x="774095" y="3244233"/>
                    </a:lnTo>
                    <a:cubicBezTo>
                      <a:pt x="753399" y="3222640"/>
                      <a:pt x="735454" y="3191364"/>
                      <a:pt x="724002" y="3154308"/>
                    </a:cubicBezTo>
                    <a:lnTo>
                      <a:pt x="713658" y="3156880"/>
                    </a:lnTo>
                    <a:cubicBezTo>
                      <a:pt x="700721" y="3160166"/>
                      <a:pt x="687311" y="3161453"/>
                      <a:pt x="673581" y="3160723"/>
                    </a:cubicBezTo>
                    <a:cubicBezTo>
                      <a:pt x="556655" y="3157330"/>
                      <a:pt x="412447" y="3003713"/>
                      <a:pt x="345339" y="2733799"/>
                    </a:cubicBezTo>
                    <a:cubicBezTo>
                      <a:pt x="229810" y="2267291"/>
                      <a:pt x="0" y="2311123"/>
                      <a:pt x="0" y="2311123"/>
                    </a:cubicBezTo>
                    <a:cubicBezTo>
                      <a:pt x="22209" y="2232954"/>
                      <a:pt x="71881" y="2202441"/>
                      <a:pt x="131733" y="2197165"/>
                    </a:cubicBezTo>
                    <a:cubicBezTo>
                      <a:pt x="151684" y="2195407"/>
                      <a:pt x="172765" y="2196453"/>
                      <a:pt x="194337" y="2199471"/>
                    </a:cubicBezTo>
                    <a:cubicBezTo>
                      <a:pt x="384790" y="2221973"/>
                      <a:pt x="568647" y="2410534"/>
                      <a:pt x="693336" y="2710301"/>
                    </a:cubicBezTo>
                    <a:lnTo>
                      <a:pt x="715541" y="2770714"/>
                    </a:lnTo>
                    <a:lnTo>
                      <a:pt x="787193" y="3058905"/>
                    </a:lnTo>
                    <a:lnTo>
                      <a:pt x="787193" y="2316040"/>
                    </a:lnTo>
                    <a:lnTo>
                      <a:pt x="785571" y="2313039"/>
                    </a:lnTo>
                    <a:cubicBezTo>
                      <a:pt x="778635" y="2296245"/>
                      <a:pt x="772850" y="2277558"/>
                      <a:pt x="768616" y="2257539"/>
                    </a:cubicBezTo>
                    <a:lnTo>
                      <a:pt x="759083" y="2259081"/>
                    </a:lnTo>
                    <a:cubicBezTo>
                      <a:pt x="747155" y="2261082"/>
                      <a:pt x="734903" y="2260939"/>
                      <a:pt x="722465" y="2258651"/>
                    </a:cubicBezTo>
                    <a:cubicBezTo>
                      <a:pt x="616396" y="2242115"/>
                      <a:pt x="493391" y="2065397"/>
                      <a:pt x="446526" y="1775577"/>
                    </a:cubicBezTo>
                    <a:cubicBezTo>
                      <a:pt x="365941" y="1274718"/>
                      <a:pt x="154829" y="1295050"/>
                      <a:pt x="154829" y="1295050"/>
                    </a:cubicBezTo>
                    <a:cubicBezTo>
                      <a:pt x="179096" y="1215741"/>
                      <a:pt x="225828" y="1189338"/>
                      <a:pt x="280489" y="1190465"/>
                    </a:cubicBezTo>
                    <a:cubicBezTo>
                      <a:pt x="298709" y="1190841"/>
                      <a:pt x="317811" y="1194277"/>
                      <a:pt x="337254" y="1199830"/>
                    </a:cubicBezTo>
                    <a:cubicBezTo>
                      <a:pt x="509136" y="1244522"/>
                      <a:pt x="666341" y="1462200"/>
                      <a:pt x="763967" y="1789643"/>
                    </a:cubicBezTo>
                    <a:lnTo>
                      <a:pt x="780985" y="1855310"/>
                    </a:lnTo>
                    <a:lnTo>
                      <a:pt x="787193" y="1893700"/>
                    </a:lnTo>
                    <a:lnTo>
                      <a:pt x="787193" y="947766"/>
                    </a:lnTo>
                    <a:lnTo>
                      <a:pt x="763433" y="929141"/>
                    </a:lnTo>
                    <a:cubicBezTo>
                      <a:pt x="745994" y="908365"/>
                      <a:pt x="734023" y="877945"/>
                      <a:pt x="731651" y="842803"/>
                    </a:cubicBezTo>
                    <a:lnTo>
                      <a:pt x="722007" y="842803"/>
                    </a:lnTo>
                    <a:cubicBezTo>
                      <a:pt x="709404" y="842856"/>
                      <a:pt x="696822" y="841297"/>
                      <a:pt x="684409" y="838142"/>
                    </a:cubicBezTo>
                    <a:cubicBezTo>
                      <a:pt x="578744" y="813420"/>
                      <a:pt x="480907" y="669138"/>
                      <a:pt x="480907" y="450892"/>
                    </a:cubicBezTo>
                    <a:cubicBezTo>
                      <a:pt x="480907" y="73773"/>
                      <a:pt x="260353" y="63641"/>
                      <a:pt x="260353" y="63641"/>
                    </a:cubicBezTo>
                    <a:cubicBezTo>
                      <a:pt x="298510" y="8319"/>
                      <a:pt x="350975" y="-5511"/>
                      <a:pt x="407018" y="1803"/>
                    </a:cubicBezTo>
                    <a:close/>
                  </a:path>
                </a:pathLst>
              </a:custGeom>
              <a:solidFill>
                <a:srgbClr val="70AD47"/>
              </a:solidFill>
              <a:ln>
                <a:noFill/>
              </a:ln>
              <a:effectLst>
                <a:outerShdw blurRad="215900" rotWithShape="0" algn="bl" dir="18900000" dist="203200">
                  <a:srgbClr val="000000">
                    <a:alpha val="1373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954" name="Google Shape;1954;p26"/>
          <p:cNvGrpSpPr/>
          <p:nvPr/>
        </p:nvGrpSpPr>
        <p:grpSpPr>
          <a:xfrm flipH="1">
            <a:off x="8831716" y="2507740"/>
            <a:ext cx="793956" cy="2136174"/>
            <a:chOff x="8193304" y="2434364"/>
            <a:chExt cx="1644142" cy="4423636"/>
          </a:xfrm>
        </p:grpSpPr>
        <p:sp>
          <p:nvSpPr>
            <p:cNvPr id="1955" name="Google Shape;1955;p26"/>
            <p:cNvSpPr/>
            <p:nvPr/>
          </p:nvSpPr>
          <p:spPr>
            <a:xfrm>
              <a:off x="8768551" y="2434364"/>
              <a:ext cx="472200" cy="1489800"/>
            </a:xfrm>
            <a:prstGeom prst="ellipse">
              <a:avLst/>
            </a:prstGeom>
            <a:solidFill>
              <a:srgbClr val="FFD96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6" name="Google Shape;1956;p26"/>
            <p:cNvSpPr/>
            <p:nvPr/>
          </p:nvSpPr>
          <p:spPr>
            <a:xfrm>
              <a:off x="8824074" y="2556063"/>
              <a:ext cx="365284" cy="1065025"/>
            </a:xfrm>
            <a:custGeom>
              <a:rect b="b" l="l" r="r" t="t"/>
              <a:pathLst>
                <a:path extrusionOk="0" h="1065025" w="365284">
                  <a:moveTo>
                    <a:pt x="170646" y="1037060"/>
                  </a:moveTo>
                  <a:lnTo>
                    <a:pt x="200232" y="1037060"/>
                  </a:lnTo>
                  <a:cubicBezTo>
                    <a:pt x="195166" y="1046179"/>
                    <a:pt x="190100" y="1055500"/>
                    <a:pt x="185439" y="1065025"/>
                  </a:cubicBezTo>
                  <a:cubicBezTo>
                    <a:pt x="180778" y="1055500"/>
                    <a:pt x="175712" y="1046179"/>
                    <a:pt x="170646" y="1037060"/>
                  </a:cubicBezTo>
                  <a:close/>
                  <a:moveTo>
                    <a:pt x="158690" y="955192"/>
                  </a:moveTo>
                  <a:cubicBezTo>
                    <a:pt x="176928" y="955192"/>
                    <a:pt x="195774" y="955192"/>
                    <a:pt x="214012" y="955192"/>
                  </a:cubicBezTo>
                  <a:cubicBezTo>
                    <a:pt x="225204" y="955192"/>
                    <a:pt x="234276" y="964264"/>
                    <a:pt x="234276" y="975456"/>
                  </a:cubicBezTo>
                  <a:cubicBezTo>
                    <a:pt x="234304" y="977809"/>
                    <a:pt x="233891" y="980145"/>
                    <a:pt x="233060" y="982346"/>
                  </a:cubicBezTo>
                  <a:cubicBezTo>
                    <a:pt x="231034" y="985386"/>
                    <a:pt x="229007" y="988223"/>
                    <a:pt x="227184" y="991262"/>
                  </a:cubicBezTo>
                  <a:cubicBezTo>
                    <a:pt x="223818" y="994638"/>
                    <a:pt x="219368" y="996720"/>
                    <a:pt x="214620" y="997139"/>
                  </a:cubicBezTo>
                  <a:lnTo>
                    <a:pt x="185439" y="997139"/>
                  </a:lnTo>
                  <a:lnTo>
                    <a:pt x="158082" y="996531"/>
                  </a:lnTo>
                  <a:cubicBezTo>
                    <a:pt x="152949" y="996300"/>
                    <a:pt x="148096" y="994126"/>
                    <a:pt x="144505" y="990452"/>
                  </a:cubicBezTo>
                  <a:lnTo>
                    <a:pt x="139844" y="983562"/>
                  </a:lnTo>
                  <a:cubicBezTo>
                    <a:pt x="138947" y="980952"/>
                    <a:pt x="138469" y="978216"/>
                    <a:pt x="138426" y="975456"/>
                  </a:cubicBezTo>
                  <a:cubicBezTo>
                    <a:pt x="138426" y="964264"/>
                    <a:pt x="147498" y="955192"/>
                    <a:pt x="158690" y="955192"/>
                  </a:cubicBezTo>
                  <a:close/>
                  <a:moveTo>
                    <a:pt x="214656" y="875517"/>
                  </a:moveTo>
                  <a:cubicBezTo>
                    <a:pt x="225848" y="875537"/>
                    <a:pt x="234904" y="884626"/>
                    <a:pt x="234884" y="895818"/>
                  </a:cubicBezTo>
                  <a:cubicBezTo>
                    <a:pt x="234884" y="907010"/>
                    <a:pt x="225812" y="916082"/>
                    <a:pt x="214620" y="916082"/>
                  </a:cubicBezTo>
                  <a:lnTo>
                    <a:pt x="185439" y="916082"/>
                  </a:lnTo>
                  <a:lnTo>
                    <a:pt x="158082" y="916082"/>
                  </a:lnTo>
                  <a:cubicBezTo>
                    <a:pt x="146890" y="916082"/>
                    <a:pt x="137818" y="907010"/>
                    <a:pt x="137818" y="895818"/>
                  </a:cubicBezTo>
                  <a:cubicBezTo>
                    <a:pt x="137818" y="884626"/>
                    <a:pt x="146890" y="875553"/>
                    <a:pt x="158082" y="875553"/>
                  </a:cubicBezTo>
                  <a:cubicBezTo>
                    <a:pt x="176320" y="875553"/>
                    <a:pt x="195166" y="875553"/>
                    <a:pt x="213404" y="875553"/>
                  </a:cubicBezTo>
                  <a:cubicBezTo>
                    <a:pt x="213821" y="875529"/>
                    <a:pt x="214239" y="875517"/>
                    <a:pt x="214656" y="875517"/>
                  </a:cubicBezTo>
                  <a:close/>
                  <a:moveTo>
                    <a:pt x="333166" y="861166"/>
                  </a:moveTo>
                  <a:cubicBezTo>
                    <a:pt x="317562" y="876364"/>
                    <a:pt x="302567" y="892576"/>
                    <a:pt x="288382" y="909192"/>
                  </a:cubicBezTo>
                  <a:cubicBezTo>
                    <a:pt x="278596" y="908797"/>
                    <a:pt x="270494" y="901464"/>
                    <a:pt x="269131" y="891765"/>
                  </a:cubicBezTo>
                  <a:cubicBezTo>
                    <a:pt x="267694" y="880691"/>
                    <a:pt x="275488" y="870540"/>
                    <a:pt x="286558" y="869069"/>
                  </a:cubicBezTo>
                  <a:cubicBezTo>
                    <a:pt x="302567" y="866840"/>
                    <a:pt x="318170" y="864206"/>
                    <a:pt x="333166" y="861166"/>
                  </a:cubicBezTo>
                  <a:close/>
                  <a:moveTo>
                    <a:pt x="37510" y="861166"/>
                  </a:moveTo>
                  <a:cubicBezTo>
                    <a:pt x="52708" y="864206"/>
                    <a:pt x="68514" y="867043"/>
                    <a:pt x="84726" y="868866"/>
                  </a:cubicBezTo>
                  <a:cubicBezTo>
                    <a:pt x="95918" y="869482"/>
                    <a:pt x="104492" y="879053"/>
                    <a:pt x="103875" y="890245"/>
                  </a:cubicBezTo>
                  <a:cubicBezTo>
                    <a:pt x="103259" y="901437"/>
                    <a:pt x="93689" y="910011"/>
                    <a:pt x="82497" y="909395"/>
                  </a:cubicBezTo>
                  <a:cubicBezTo>
                    <a:pt x="68109" y="892576"/>
                    <a:pt x="53114" y="876567"/>
                    <a:pt x="37510" y="861166"/>
                  </a:cubicBezTo>
                  <a:close/>
                  <a:moveTo>
                    <a:pt x="158082" y="794497"/>
                  </a:moveTo>
                  <a:cubicBezTo>
                    <a:pt x="176320" y="794497"/>
                    <a:pt x="195166" y="794497"/>
                    <a:pt x="213404" y="794497"/>
                  </a:cubicBezTo>
                  <a:cubicBezTo>
                    <a:pt x="224596" y="794160"/>
                    <a:pt x="233939" y="802961"/>
                    <a:pt x="234276" y="814153"/>
                  </a:cubicBezTo>
                  <a:cubicBezTo>
                    <a:pt x="234612" y="825345"/>
                    <a:pt x="225811" y="834689"/>
                    <a:pt x="214619" y="835025"/>
                  </a:cubicBezTo>
                  <a:lnTo>
                    <a:pt x="185439" y="835025"/>
                  </a:lnTo>
                  <a:lnTo>
                    <a:pt x="156664" y="835025"/>
                  </a:lnTo>
                  <a:cubicBezTo>
                    <a:pt x="145472" y="834634"/>
                    <a:pt x="136717" y="825244"/>
                    <a:pt x="137109" y="814052"/>
                  </a:cubicBezTo>
                  <a:cubicBezTo>
                    <a:pt x="137500" y="802860"/>
                    <a:pt x="146890" y="794106"/>
                    <a:pt x="158082" y="794497"/>
                  </a:cubicBezTo>
                  <a:close/>
                  <a:moveTo>
                    <a:pt x="340866" y="778892"/>
                  </a:moveTo>
                  <a:cubicBezTo>
                    <a:pt x="351770" y="776641"/>
                    <a:pt x="362447" y="783610"/>
                    <a:pt x="364778" y="794496"/>
                  </a:cubicBezTo>
                  <a:cubicBezTo>
                    <a:pt x="364802" y="794603"/>
                    <a:pt x="364826" y="794713"/>
                    <a:pt x="364849" y="794822"/>
                  </a:cubicBezTo>
                  <a:cubicBezTo>
                    <a:pt x="367145" y="805775"/>
                    <a:pt x="360127" y="816517"/>
                    <a:pt x="349174" y="818813"/>
                  </a:cubicBezTo>
                  <a:cubicBezTo>
                    <a:pt x="330936" y="822866"/>
                    <a:pt x="312091" y="826108"/>
                    <a:pt x="291826" y="828743"/>
                  </a:cubicBezTo>
                  <a:lnTo>
                    <a:pt x="289192" y="828743"/>
                  </a:lnTo>
                  <a:cubicBezTo>
                    <a:pt x="278000" y="829470"/>
                    <a:pt x="268338" y="820988"/>
                    <a:pt x="267611" y="809796"/>
                  </a:cubicBezTo>
                  <a:cubicBezTo>
                    <a:pt x="266883" y="798604"/>
                    <a:pt x="275366" y="788942"/>
                    <a:pt x="286558" y="788214"/>
                  </a:cubicBezTo>
                  <a:cubicBezTo>
                    <a:pt x="305201" y="785782"/>
                    <a:pt x="323439" y="782540"/>
                    <a:pt x="340866" y="778892"/>
                  </a:cubicBezTo>
                  <a:close/>
                  <a:moveTo>
                    <a:pt x="30012" y="778690"/>
                  </a:moveTo>
                  <a:cubicBezTo>
                    <a:pt x="47237" y="782541"/>
                    <a:pt x="65475" y="785580"/>
                    <a:pt x="84118" y="788012"/>
                  </a:cubicBezTo>
                  <a:lnTo>
                    <a:pt x="84118" y="788417"/>
                  </a:lnTo>
                  <a:cubicBezTo>
                    <a:pt x="95310" y="789145"/>
                    <a:pt x="103792" y="798807"/>
                    <a:pt x="103065" y="809999"/>
                  </a:cubicBezTo>
                  <a:cubicBezTo>
                    <a:pt x="102337" y="821191"/>
                    <a:pt x="92675" y="829673"/>
                    <a:pt x="81483" y="828946"/>
                  </a:cubicBezTo>
                  <a:lnTo>
                    <a:pt x="78849" y="828946"/>
                  </a:lnTo>
                  <a:cubicBezTo>
                    <a:pt x="59193" y="826514"/>
                    <a:pt x="39739" y="823069"/>
                    <a:pt x="21501" y="819219"/>
                  </a:cubicBezTo>
                  <a:cubicBezTo>
                    <a:pt x="10309" y="816868"/>
                    <a:pt x="3142" y="805891"/>
                    <a:pt x="5492" y="794699"/>
                  </a:cubicBezTo>
                  <a:cubicBezTo>
                    <a:pt x="7843" y="783507"/>
                    <a:pt x="18820" y="776340"/>
                    <a:pt x="30012" y="778690"/>
                  </a:cubicBezTo>
                  <a:close/>
                  <a:moveTo>
                    <a:pt x="214656" y="713403"/>
                  </a:moveTo>
                  <a:cubicBezTo>
                    <a:pt x="225848" y="713423"/>
                    <a:pt x="234904" y="722512"/>
                    <a:pt x="234884" y="733704"/>
                  </a:cubicBezTo>
                  <a:cubicBezTo>
                    <a:pt x="234884" y="744896"/>
                    <a:pt x="225811" y="753968"/>
                    <a:pt x="214619" y="753968"/>
                  </a:cubicBezTo>
                  <a:lnTo>
                    <a:pt x="185439" y="753968"/>
                  </a:lnTo>
                  <a:lnTo>
                    <a:pt x="156664" y="753968"/>
                  </a:lnTo>
                  <a:cubicBezTo>
                    <a:pt x="145472" y="753577"/>
                    <a:pt x="136717" y="744186"/>
                    <a:pt x="137109" y="732995"/>
                  </a:cubicBezTo>
                  <a:cubicBezTo>
                    <a:pt x="137500" y="721803"/>
                    <a:pt x="146890" y="713048"/>
                    <a:pt x="158082" y="713439"/>
                  </a:cubicBezTo>
                  <a:cubicBezTo>
                    <a:pt x="176320" y="713439"/>
                    <a:pt x="195166" y="713439"/>
                    <a:pt x="213404" y="713439"/>
                  </a:cubicBezTo>
                  <a:cubicBezTo>
                    <a:pt x="213821" y="713415"/>
                    <a:pt x="214238" y="713403"/>
                    <a:pt x="214656" y="713403"/>
                  </a:cubicBezTo>
                  <a:close/>
                  <a:moveTo>
                    <a:pt x="340866" y="697835"/>
                  </a:moveTo>
                  <a:cubicBezTo>
                    <a:pt x="351770" y="695584"/>
                    <a:pt x="362447" y="702553"/>
                    <a:pt x="364778" y="713439"/>
                  </a:cubicBezTo>
                  <a:cubicBezTo>
                    <a:pt x="364802" y="713546"/>
                    <a:pt x="364826" y="713656"/>
                    <a:pt x="364849" y="713765"/>
                  </a:cubicBezTo>
                  <a:cubicBezTo>
                    <a:pt x="367145" y="724718"/>
                    <a:pt x="360127" y="735460"/>
                    <a:pt x="349174" y="737756"/>
                  </a:cubicBezTo>
                  <a:cubicBezTo>
                    <a:pt x="330936" y="741809"/>
                    <a:pt x="312091" y="745051"/>
                    <a:pt x="291826" y="747686"/>
                  </a:cubicBezTo>
                  <a:lnTo>
                    <a:pt x="289192" y="747686"/>
                  </a:lnTo>
                  <a:cubicBezTo>
                    <a:pt x="278000" y="748413"/>
                    <a:pt x="268338" y="739931"/>
                    <a:pt x="267611" y="728739"/>
                  </a:cubicBezTo>
                  <a:cubicBezTo>
                    <a:pt x="266883" y="717547"/>
                    <a:pt x="275366" y="707885"/>
                    <a:pt x="286558" y="707157"/>
                  </a:cubicBezTo>
                  <a:cubicBezTo>
                    <a:pt x="305201" y="704725"/>
                    <a:pt x="323439" y="701483"/>
                    <a:pt x="340866" y="697835"/>
                  </a:cubicBezTo>
                  <a:close/>
                  <a:moveTo>
                    <a:pt x="30012" y="697633"/>
                  </a:moveTo>
                  <a:cubicBezTo>
                    <a:pt x="47237" y="701484"/>
                    <a:pt x="65475" y="704523"/>
                    <a:pt x="84118" y="706955"/>
                  </a:cubicBezTo>
                  <a:lnTo>
                    <a:pt x="84118" y="707360"/>
                  </a:lnTo>
                  <a:cubicBezTo>
                    <a:pt x="95310" y="708088"/>
                    <a:pt x="103792" y="717750"/>
                    <a:pt x="103065" y="728942"/>
                  </a:cubicBezTo>
                  <a:cubicBezTo>
                    <a:pt x="102337" y="740134"/>
                    <a:pt x="92675" y="748616"/>
                    <a:pt x="81483" y="747889"/>
                  </a:cubicBezTo>
                  <a:lnTo>
                    <a:pt x="78849" y="747889"/>
                  </a:lnTo>
                  <a:cubicBezTo>
                    <a:pt x="59193" y="745457"/>
                    <a:pt x="39739" y="742012"/>
                    <a:pt x="21501" y="738162"/>
                  </a:cubicBezTo>
                  <a:cubicBezTo>
                    <a:pt x="10309" y="735811"/>
                    <a:pt x="3142" y="724834"/>
                    <a:pt x="5492" y="713642"/>
                  </a:cubicBezTo>
                  <a:cubicBezTo>
                    <a:pt x="7843" y="702450"/>
                    <a:pt x="18820" y="695283"/>
                    <a:pt x="30012" y="697633"/>
                  </a:cubicBezTo>
                  <a:close/>
                  <a:moveTo>
                    <a:pt x="158082" y="632382"/>
                  </a:moveTo>
                  <a:cubicBezTo>
                    <a:pt x="176320" y="632382"/>
                    <a:pt x="195166" y="632382"/>
                    <a:pt x="213404" y="632382"/>
                  </a:cubicBezTo>
                  <a:cubicBezTo>
                    <a:pt x="224596" y="632045"/>
                    <a:pt x="233939" y="640846"/>
                    <a:pt x="234276" y="652038"/>
                  </a:cubicBezTo>
                  <a:cubicBezTo>
                    <a:pt x="234612" y="663230"/>
                    <a:pt x="225811" y="672574"/>
                    <a:pt x="214619" y="672910"/>
                  </a:cubicBezTo>
                  <a:lnTo>
                    <a:pt x="185439" y="672910"/>
                  </a:lnTo>
                  <a:lnTo>
                    <a:pt x="156664" y="672910"/>
                  </a:lnTo>
                  <a:cubicBezTo>
                    <a:pt x="145472" y="672519"/>
                    <a:pt x="136717" y="663129"/>
                    <a:pt x="137109" y="651937"/>
                  </a:cubicBezTo>
                  <a:cubicBezTo>
                    <a:pt x="137500" y="640745"/>
                    <a:pt x="146890" y="631991"/>
                    <a:pt x="158082" y="632382"/>
                  </a:cubicBezTo>
                  <a:close/>
                  <a:moveTo>
                    <a:pt x="340866" y="616778"/>
                  </a:moveTo>
                  <a:cubicBezTo>
                    <a:pt x="351770" y="614527"/>
                    <a:pt x="362447" y="621496"/>
                    <a:pt x="364778" y="632382"/>
                  </a:cubicBezTo>
                  <a:cubicBezTo>
                    <a:pt x="364802" y="632489"/>
                    <a:pt x="364826" y="632599"/>
                    <a:pt x="364849" y="632708"/>
                  </a:cubicBezTo>
                  <a:cubicBezTo>
                    <a:pt x="367145" y="643661"/>
                    <a:pt x="360127" y="654403"/>
                    <a:pt x="349174" y="656699"/>
                  </a:cubicBezTo>
                  <a:cubicBezTo>
                    <a:pt x="330936" y="660752"/>
                    <a:pt x="312091" y="663994"/>
                    <a:pt x="291826" y="666629"/>
                  </a:cubicBezTo>
                  <a:lnTo>
                    <a:pt x="289192" y="666629"/>
                  </a:lnTo>
                  <a:cubicBezTo>
                    <a:pt x="278000" y="667356"/>
                    <a:pt x="268338" y="658874"/>
                    <a:pt x="267611" y="647682"/>
                  </a:cubicBezTo>
                  <a:cubicBezTo>
                    <a:pt x="266883" y="636490"/>
                    <a:pt x="275366" y="626828"/>
                    <a:pt x="286558" y="626100"/>
                  </a:cubicBezTo>
                  <a:cubicBezTo>
                    <a:pt x="305201" y="623668"/>
                    <a:pt x="323439" y="620426"/>
                    <a:pt x="340866" y="616778"/>
                  </a:cubicBezTo>
                  <a:close/>
                  <a:moveTo>
                    <a:pt x="30012" y="616576"/>
                  </a:moveTo>
                  <a:cubicBezTo>
                    <a:pt x="47237" y="620427"/>
                    <a:pt x="65475" y="623466"/>
                    <a:pt x="84118" y="625898"/>
                  </a:cubicBezTo>
                  <a:lnTo>
                    <a:pt x="84118" y="626303"/>
                  </a:lnTo>
                  <a:cubicBezTo>
                    <a:pt x="95310" y="627031"/>
                    <a:pt x="103792" y="636693"/>
                    <a:pt x="103065" y="647885"/>
                  </a:cubicBezTo>
                  <a:cubicBezTo>
                    <a:pt x="102337" y="659077"/>
                    <a:pt x="92675" y="667559"/>
                    <a:pt x="81483" y="666832"/>
                  </a:cubicBezTo>
                  <a:lnTo>
                    <a:pt x="78849" y="666832"/>
                  </a:lnTo>
                  <a:cubicBezTo>
                    <a:pt x="59193" y="664400"/>
                    <a:pt x="39739" y="660955"/>
                    <a:pt x="21501" y="657105"/>
                  </a:cubicBezTo>
                  <a:cubicBezTo>
                    <a:pt x="10309" y="654754"/>
                    <a:pt x="3142" y="643777"/>
                    <a:pt x="5492" y="632585"/>
                  </a:cubicBezTo>
                  <a:cubicBezTo>
                    <a:pt x="7843" y="621393"/>
                    <a:pt x="18820" y="614226"/>
                    <a:pt x="30012" y="616576"/>
                  </a:cubicBezTo>
                  <a:close/>
                  <a:moveTo>
                    <a:pt x="158082" y="551325"/>
                  </a:moveTo>
                  <a:cubicBezTo>
                    <a:pt x="176320" y="551325"/>
                    <a:pt x="195166" y="551325"/>
                    <a:pt x="213404" y="551325"/>
                  </a:cubicBezTo>
                  <a:cubicBezTo>
                    <a:pt x="224596" y="550988"/>
                    <a:pt x="233939" y="559789"/>
                    <a:pt x="234276" y="570981"/>
                  </a:cubicBezTo>
                  <a:cubicBezTo>
                    <a:pt x="234612" y="582173"/>
                    <a:pt x="225811" y="591517"/>
                    <a:pt x="214619" y="591853"/>
                  </a:cubicBezTo>
                  <a:lnTo>
                    <a:pt x="185439" y="591853"/>
                  </a:lnTo>
                  <a:lnTo>
                    <a:pt x="156664" y="591853"/>
                  </a:lnTo>
                  <a:cubicBezTo>
                    <a:pt x="145472" y="591462"/>
                    <a:pt x="136717" y="582072"/>
                    <a:pt x="137109" y="570880"/>
                  </a:cubicBezTo>
                  <a:cubicBezTo>
                    <a:pt x="137500" y="559688"/>
                    <a:pt x="146890" y="550934"/>
                    <a:pt x="158082" y="551325"/>
                  </a:cubicBezTo>
                  <a:close/>
                  <a:moveTo>
                    <a:pt x="340866" y="535721"/>
                  </a:moveTo>
                  <a:cubicBezTo>
                    <a:pt x="351770" y="533470"/>
                    <a:pt x="362447" y="540439"/>
                    <a:pt x="364778" y="551325"/>
                  </a:cubicBezTo>
                  <a:cubicBezTo>
                    <a:pt x="364802" y="551432"/>
                    <a:pt x="364826" y="551542"/>
                    <a:pt x="364849" y="551651"/>
                  </a:cubicBezTo>
                  <a:cubicBezTo>
                    <a:pt x="367145" y="562604"/>
                    <a:pt x="360127" y="573346"/>
                    <a:pt x="349174" y="575642"/>
                  </a:cubicBezTo>
                  <a:cubicBezTo>
                    <a:pt x="330936" y="579695"/>
                    <a:pt x="312091" y="582937"/>
                    <a:pt x="291826" y="585572"/>
                  </a:cubicBezTo>
                  <a:lnTo>
                    <a:pt x="289192" y="585572"/>
                  </a:lnTo>
                  <a:cubicBezTo>
                    <a:pt x="278000" y="586299"/>
                    <a:pt x="268338" y="577817"/>
                    <a:pt x="267611" y="566625"/>
                  </a:cubicBezTo>
                  <a:cubicBezTo>
                    <a:pt x="266883" y="555433"/>
                    <a:pt x="275366" y="545771"/>
                    <a:pt x="286558" y="545043"/>
                  </a:cubicBezTo>
                  <a:cubicBezTo>
                    <a:pt x="305201" y="542611"/>
                    <a:pt x="323439" y="539369"/>
                    <a:pt x="340866" y="535721"/>
                  </a:cubicBezTo>
                  <a:close/>
                  <a:moveTo>
                    <a:pt x="30012" y="535518"/>
                  </a:moveTo>
                  <a:cubicBezTo>
                    <a:pt x="47237" y="539369"/>
                    <a:pt x="65475" y="542408"/>
                    <a:pt x="84118" y="544840"/>
                  </a:cubicBezTo>
                  <a:lnTo>
                    <a:pt x="84118" y="545245"/>
                  </a:lnTo>
                  <a:cubicBezTo>
                    <a:pt x="95310" y="545973"/>
                    <a:pt x="103792" y="555635"/>
                    <a:pt x="103065" y="566827"/>
                  </a:cubicBezTo>
                  <a:cubicBezTo>
                    <a:pt x="102337" y="578019"/>
                    <a:pt x="92675" y="586501"/>
                    <a:pt x="81483" y="585774"/>
                  </a:cubicBezTo>
                  <a:lnTo>
                    <a:pt x="78849" y="585774"/>
                  </a:lnTo>
                  <a:cubicBezTo>
                    <a:pt x="59193" y="583342"/>
                    <a:pt x="39739" y="579897"/>
                    <a:pt x="21501" y="576047"/>
                  </a:cubicBezTo>
                  <a:cubicBezTo>
                    <a:pt x="10309" y="573696"/>
                    <a:pt x="3142" y="562719"/>
                    <a:pt x="5492" y="551527"/>
                  </a:cubicBezTo>
                  <a:cubicBezTo>
                    <a:pt x="7843" y="540335"/>
                    <a:pt x="18820" y="533168"/>
                    <a:pt x="30012" y="535518"/>
                  </a:cubicBezTo>
                  <a:close/>
                  <a:moveTo>
                    <a:pt x="214656" y="470231"/>
                  </a:moveTo>
                  <a:cubicBezTo>
                    <a:pt x="225848" y="470251"/>
                    <a:pt x="234904" y="479340"/>
                    <a:pt x="234884" y="490532"/>
                  </a:cubicBezTo>
                  <a:cubicBezTo>
                    <a:pt x="234884" y="501724"/>
                    <a:pt x="225812" y="510796"/>
                    <a:pt x="214620" y="510796"/>
                  </a:cubicBezTo>
                  <a:lnTo>
                    <a:pt x="185439" y="510796"/>
                  </a:lnTo>
                  <a:lnTo>
                    <a:pt x="158082" y="510796"/>
                  </a:lnTo>
                  <a:cubicBezTo>
                    <a:pt x="146890" y="510796"/>
                    <a:pt x="137818" y="501724"/>
                    <a:pt x="137818" y="490532"/>
                  </a:cubicBezTo>
                  <a:cubicBezTo>
                    <a:pt x="137818" y="479340"/>
                    <a:pt x="146890" y="470267"/>
                    <a:pt x="158082" y="470267"/>
                  </a:cubicBezTo>
                  <a:cubicBezTo>
                    <a:pt x="176320" y="470267"/>
                    <a:pt x="195166" y="470267"/>
                    <a:pt x="213404" y="470267"/>
                  </a:cubicBezTo>
                  <a:cubicBezTo>
                    <a:pt x="213821" y="470243"/>
                    <a:pt x="214239" y="470231"/>
                    <a:pt x="214656" y="470231"/>
                  </a:cubicBezTo>
                  <a:close/>
                  <a:moveTo>
                    <a:pt x="340866" y="454664"/>
                  </a:moveTo>
                  <a:cubicBezTo>
                    <a:pt x="351770" y="452413"/>
                    <a:pt x="362447" y="459382"/>
                    <a:pt x="364778" y="470268"/>
                  </a:cubicBezTo>
                  <a:cubicBezTo>
                    <a:pt x="364802" y="470375"/>
                    <a:pt x="364826" y="470485"/>
                    <a:pt x="364849" y="470594"/>
                  </a:cubicBezTo>
                  <a:cubicBezTo>
                    <a:pt x="367145" y="481547"/>
                    <a:pt x="360127" y="492289"/>
                    <a:pt x="349174" y="494585"/>
                  </a:cubicBezTo>
                  <a:cubicBezTo>
                    <a:pt x="330936" y="498638"/>
                    <a:pt x="312091" y="501880"/>
                    <a:pt x="291826" y="504515"/>
                  </a:cubicBezTo>
                  <a:lnTo>
                    <a:pt x="289192" y="504515"/>
                  </a:lnTo>
                  <a:cubicBezTo>
                    <a:pt x="278000" y="505242"/>
                    <a:pt x="268338" y="496760"/>
                    <a:pt x="267611" y="485568"/>
                  </a:cubicBezTo>
                  <a:cubicBezTo>
                    <a:pt x="266883" y="474376"/>
                    <a:pt x="275366" y="464714"/>
                    <a:pt x="286558" y="463986"/>
                  </a:cubicBezTo>
                  <a:cubicBezTo>
                    <a:pt x="305201" y="461554"/>
                    <a:pt x="323439" y="458312"/>
                    <a:pt x="340866" y="454664"/>
                  </a:cubicBezTo>
                  <a:close/>
                  <a:moveTo>
                    <a:pt x="30012" y="454461"/>
                  </a:moveTo>
                  <a:cubicBezTo>
                    <a:pt x="47237" y="458312"/>
                    <a:pt x="65475" y="461351"/>
                    <a:pt x="84118" y="463783"/>
                  </a:cubicBezTo>
                  <a:lnTo>
                    <a:pt x="84118" y="464188"/>
                  </a:lnTo>
                  <a:cubicBezTo>
                    <a:pt x="95310" y="464916"/>
                    <a:pt x="103792" y="474578"/>
                    <a:pt x="103065" y="485770"/>
                  </a:cubicBezTo>
                  <a:cubicBezTo>
                    <a:pt x="102337" y="496962"/>
                    <a:pt x="92675" y="505444"/>
                    <a:pt x="81483" y="504717"/>
                  </a:cubicBezTo>
                  <a:lnTo>
                    <a:pt x="78849" y="504717"/>
                  </a:lnTo>
                  <a:cubicBezTo>
                    <a:pt x="59193" y="502285"/>
                    <a:pt x="39739" y="498840"/>
                    <a:pt x="21501" y="494990"/>
                  </a:cubicBezTo>
                  <a:cubicBezTo>
                    <a:pt x="10309" y="492639"/>
                    <a:pt x="3142" y="481662"/>
                    <a:pt x="5492" y="470470"/>
                  </a:cubicBezTo>
                  <a:cubicBezTo>
                    <a:pt x="7843" y="459278"/>
                    <a:pt x="18820" y="452111"/>
                    <a:pt x="30012" y="454461"/>
                  </a:cubicBezTo>
                  <a:close/>
                  <a:moveTo>
                    <a:pt x="158082" y="389211"/>
                  </a:moveTo>
                  <a:cubicBezTo>
                    <a:pt x="176320" y="389211"/>
                    <a:pt x="195166" y="389211"/>
                    <a:pt x="213404" y="389211"/>
                  </a:cubicBezTo>
                  <a:cubicBezTo>
                    <a:pt x="224596" y="388874"/>
                    <a:pt x="233939" y="397675"/>
                    <a:pt x="234276" y="408867"/>
                  </a:cubicBezTo>
                  <a:cubicBezTo>
                    <a:pt x="234612" y="420059"/>
                    <a:pt x="225811" y="429403"/>
                    <a:pt x="214619" y="429739"/>
                  </a:cubicBezTo>
                  <a:lnTo>
                    <a:pt x="185439" y="429739"/>
                  </a:lnTo>
                  <a:lnTo>
                    <a:pt x="156664" y="429739"/>
                  </a:lnTo>
                  <a:cubicBezTo>
                    <a:pt x="145472" y="429348"/>
                    <a:pt x="136717" y="419958"/>
                    <a:pt x="137109" y="408766"/>
                  </a:cubicBezTo>
                  <a:cubicBezTo>
                    <a:pt x="137500" y="397574"/>
                    <a:pt x="146890" y="388820"/>
                    <a:pt x="158082" y="389211"/>
                  </a:cubicBezTo>
                  <a:close/>
                  <a:moveTo>
                    <a:pt x="24966" y="371639"/>
                  </a:moveTo>
                  <a:cubicBezTo>
                    <a:pt x="42191" y="375490"/>
                    <a:pt x="60429" y="378529"/>
                    <a:pt x="79072" y="380961"/>
                  </a:cubicBezTo>
                  <a:lnTo>
                    <a:pt x="79072" y="381366"/>
                  </a:lnTo>
                  <a:cubicBezTo>
                    <a:pt x="90264" y="382094"/>
                    <a:pt x="98746" y="391756"/>
                    <a:pt x="98019" y="402948"/>
                  </a:cubicBezTo>
                  <a:cubicBezTo>
                    <a:pt x="97291" y="414140"/>
                    <a:pt x="87629" y="422622"/>
                    <a:pt x="76437" y="421895"/>
                  </a:cubicBezTo>
                  <a:lnTo>
                    <a:pt x="73803" y="421895"/>
                  </a:lnTo>
                  <a:cubicBezTo>
                    <a:pt x="54147" y="419463"/>
                    <a:pt x="34693" y="416018"/>
                    <a:pt x="16455" y="412168"/>
                  </a:cubicBezTo>
                  <a:cubicBezTo>
                    <a:pt x="5263" y="409817"/>
                    <a:pt x="-1904" y="398840"/>
                    <a:pt x="446" y="387648"/>
                  </a:cubicBezTo>
                  <a:cubicBezTo>
                    <a:pt x="2797" y="376456"/>
                    <a:pt x="13774" y="369289"/>
                    <a:pt x="24966" y="371639"/>
                  </a:cubicBezTo>
                  <a:close/>
                  <a:moveTo>
                    <a:pt x="335820" y="365785"/>
                  </a:moveTo>
                  <a:cubicBezTo>
                    <a:pt x="346724" y="363534"/>
                    <a:pt x="357401" y="370503"/>
                    <a:pt x="359732" y="381389"/>
                  </a:cubicBezTo>
                  <a:cubicBezTo>
                    <a:pt x="359756" y="381496"/>
                    <a:pt x="359780" y="381606"/>
                    <a:pt x="359803" y="381715"/>
                  </a:cubicBezTo>
                  <a:cubicBezTo>
                    <a:pt x="362099" y="392668"/>
                    <a:pt x="355081" y="403410"/>
                    <a:pt x="344128" y="405706"/>
                  </a:cubicBezTo>
                  <a:cubicBezTo>
                    <a:pt x="325890" y="409759"/>
                    <a:pt x="307045" y="413001"/>
                    <a:pt x="286780" y="415636"/>
                  </a:cubicBezTo>
                  <a:lnTo>
                    <a:pt x="284146" y="415636"/>
                  </a:lnTo>
                  <a:cubicBezTo>
                    <a:pt x="272954" y="416363"/>
                    <a:pt x="263292" y="407881"/>
                    <a:pt x="262565" y="396689"/>
                  </a:cubicBezTo>
                  <a:cubicBezTo>
                    <a:pt x="261837" y="385497"/>
                    <a:pt x="270320" y="375835"/>
                    <a:pt x="281512" y="375107"/>
                  </a:cubicBezTo>
                  <a:cubicBezTo>
                    <a:pt x="300155" y="372675"/>
                    <a:pt x="318393" y="369433"/>
                    <a:pt x="335820" y="365785"/>
                  </a:cubicBezTo>
                  <a:close/>
                  <a:moveTo>
                    <a:pt x="214656" y="308117"/>
                  </a:moveTo>
                  <a:cubicBezTo>
                    <a:pt x="225848" y="308137"/>
                    <a:pt x="234904" y="317226"/>
                    <a:pt x="234884" y="328418"/>
                  </a:cubicBezTo>
                  <a:cubicBezTo>
                    <a:pt x="234884" y="339610"/>
                    <a:pt x="225811" y="348682"/>
                    <a:pt x="214619" y="348682"/>
                  </a:cubicBezTo>
                  <a:lnTo>
                    <a:pt x="185439" y="348682"/>
                  </a:lnTo>
                  <a:lnTo>
                    <a:pt x="156664" y="348682"/>
                  </a:lnTo>
                  <a:cubicBezTo>
                    <a:pt x="145472" y="348291"/>
                    <a:pt x="136717" y="338900"/>
                    <a:pt x="137109" y="327709"/>
                  </a:cubicBezTo>
                  <a:cubicBezTo>
                    <a:pt x="137500" y="316517"/>
                    <a:pt x="146890" y="307762"/>
                    <a:pt x="158082" y="308153"/>
                  </a:cubicBezTo>
                  <a:cubicBezTo>
                    <a:pt x="176320" y="308153"/>
                    <a:pt x="195166" y="308153"/>
                    <a:pt x="213404" y="308153"/>
                  </a:cubicBezTo>
                  <a:cubicBezTo>
                    <a:pt x="213821" y="308129"/>
                    <a:pt x="214238" y="308117"/>
                    <a:pt x="214656" y="308117"/>
                  </a:cubicBezTo>
                  <a:close/>
                  <a:moveTo>
                    <a:pt x="24966" y="290582"/>
                  </a:moveTo>
                  <a:cubicBezTo>
                    <a:pt x="42191" y="294433"/>
                    <a:pt x="60429" y="297472"/>
                    <a:pt x="79072" y="299904"/>
                  </a:cubicBezTo>
                  <a:lnTo>
                    <a:pt x="79072" y="300309"/>
                  </a:lnTo>
                  <a:cubicBezTo>
                    <a:pt x="90264" y="301037"/>
                    <a:pt x="98746" y="310699"/>
                    <a:pt x="98019" y="321891"/>
                  </a:cubicBezTo>
                  <a:cubicBezTo>
                    <a:pt x="97291" y="333083"/>
                    <a:pt x="87629" y="341565"/>
                    <a:pt x="76437" y="340838"/>
                  </a:cubicBezTo>
                  <a:lnTo>
                    <a:pt x="73803" y="340838"/>
                  </a:lnTo>
                  <a:cubicBezTo>
                    <a:pt x="54147" y="338406"/>
                    <a:pt x="34693" y="334961"/>
                    <a:pt x="16455" y="331111"/>
                  </a:cubicBezTo>
                  <a:cubicBezTo>
                    <a:pt x="5263" y="328760"/>
                    <a:pt x="-1904" y="317783"/>
                    <a:pt x="446" y="306591"/>
                  </a:cubicBezTo>
                  <a:cubicBezTo>
                    <a:pt x="2797" y="295399"/>
                    <a:pt x="13774" y="288232"/>
                    <a:pt x="24966" y="290582"/>
                  </a:cubicBezTo>
                  <a:close/>
                  <a:moveTo>
                    <a:pt x="335820" y="284728"/>
                  </a:moveTo>
                  <a:cubicBezTo>
                    <a:pt x="346724" y="282477"/>
                    <a:pt x="357401" y="289446"/>
                    <a:pt x="359732" y="300332"/>
                  </a:cubicBezTo>
                  <a:cubicBezTo>
                    <a:pt x="359756" y="300439"/>
                    <a:pt x="359780" y="300549"/>
                    <a:pt x="359803" y="300658"/>
                  </a:cubicBezTo>
                  <a:cubicBezTo>
                    <a:pt x="362099" y="311611"/>
                    <a:pt x="355081" y="322353"/>
                    <a:pt x="344128" y="324649"/>
                  </a:cubicBezTo>
                  <a:cubicBezTo>
                    <a:pt x="325890" y="328702"/>
                    <a:pt x="307045" y="331944"/>
                    <a:pt x="286780" y="334579"/>
                  </a:cubicBezTo>
                  <a:lnTo>
                    <a:pt x="284146" y="334579"/>
                  </a:lnTo>
                  <a:cubicBezTo>
                    <a:pt x="272954" y="335306"/>
                    <a:pt x="263292" y="326824"/>
                    <a:pt x="262565" y="315632"/>
                  </a:cubicBezTo>
                  <a:cubicBezTo>
                    <a:pt x="261837" y="304440"/>
                    <a:pt x="270320" y="294778"/>
                    <a:pt x="281512" y="294050"/>
                  </a:cubicBezTo>
                  <a:cubicBezTo>
                    <a:pt x="300155" y="291618"/>
                    <a:pt x="318393" y="288376"/>
                    <a:pt x="335820" y="284728"/>
                  </a:cubicBezTo>
                  <a:close/>
                  <a:moveTo>
                    <a:pt x="214628" y="227086"/>
                  </a:moveTo>
                  <a:cubicBezTo>
                    <a:pt x="225820" y="227092"/>
                    <a:pt x="234888" y="236168"/>
                    <a:pt x="234884" y="247360"/>
                  </a:cubicBezTo>
                  <a:cubicBezTo>
                    <a:pt x="234884" y="258552"/>
                    <a:pt x="225812" y="267625"/>
                    <a:pt x="214620" y="267625"/>
                  </a:cubicBezTo>
                  <a:lnTo>
                    <a:pt x="185439" y="267625"/>
                  </a:lnTo>
                  <a:lnTo>
                    <a:pt x="158690" y="267625"/>
                  </a:lnTo>
                  <a:cubicBezTo>
                    <a:pt x="147498" y="267625"/>
                    <a:pt x="138426" y="258552"/>
                    <a:pt x="138426" y="247360"/>
                  </a:cubicBezTo>
                  <a:cubicBezTo>
                    <a:pt x="138426" y="236168"/>
                    <a:pt x="147498" y="227096"/>
                    <a:pt x="158690" y="227096"/>
                  </a:cubicBezTo>
                  <a:cubicBezTo>
                    <a:pt x="176928" y="227096"/>
                    <a:pt x="195774" y="227096"/>
                    <a:pt x="214012" y="227096"/>
                  </a:cubicBezTo>
                  <a:cubicBezTo>
                    <a:pt x="214216" y="227090"/>
                    <a:pt x="214423" y="227086"/>
                    <a:pt x="214628" y="227086"/>
                  </a:cubicBezTo>
                  <a:close/>
                  <a:moveTo>
                    <a:pt x="24966" y="209524"/>
                  </a:moveTo>
                  <a:cubicBezTo>
                    <a:pt x="42191" y="213375"/>
                    <a:pt x="60429" y="216414"/>
                    <a:pt x="79072" y="218846"/>
                  </a:cubicBezTo>
                  <a:lnTo>
                    <a:pt x="79072" y="219251"/>
                  </a:lnTo>
                  <a:cubicBezTo>
                    <a:pt x="90264" y="219979"/>
                    <a:pt x="98746" y="229641"/>
                    <a:pt x="98019" y="240833"/>
                  </a:cubicBezTo>
                  <a:cubicBezTo>
                    <a:pt x="97291" y="252025"/>
                    <a:pt x="87629" y="260507"/>
                    <a:pt x="76437" y="259780"/>
                  </a:cubicBezTo>
                  <a:lnTo>
                    <a:pt x="73803" y="259780"/>
                  </a:lnTo>
                  <a:cubicBezTo>
                    <a:pt x="54147" y="257348"/>
                    <a:pt x="34693" y="253903"/>
                    <a:pt x="16455" y="250053"/>
                  </a:cubicBezTo>
                  <a:cubicBezTo>
                    <a:pt x="5263" y="247702"/>
                    <a:pt x="-1904" y="236725"/>
                    <a:pt x="446" y="225533"/>
                  </a:cubicBezTo>
                  <a:cubicBezTo>
                    <a:pt x="2797" y="214341"/>
                    <a:pt x="13774" y="207174"/>
                    <a:pt x="24966" y="209524"/>
                  </a:cubicBezTo>
                  <a:close/>
                  <a:moveTo>
                    <a:pt x="335820" y="203671"/>
                  </a:moveTo>
                  <a:cubicBezTo>
                    <a:pt x="346724" y="201420"/>
                    <a:pt x="357401" y="208389"/>
                    <a:pt x="359732" y="219275"/>
                  </a:cubicBezTo>
                  <a:cubicBezTo>
                    <a:pt x="359756" y="219382"/>
                    <a:pt x="359780" y="219492"/>
                    <a:pt x="359803" y="219601"/>
                  </a:cubicBezTo>
                  <a:cubicBezTo>
                    <a:pt x="362099" y="230554"/>
                    <a:pt x="355081" y="241296"/>
                    <a:pt x="344128" y="243592"/>
                  </a:cubicBezTo>
                  <a:cubicBezTo>
                    <a:pt x="325890" y="247645"/>
                    <a:pt x="307045" y="250887"/>
                    <a:pt x="286780" y="253522"/>
                  </a:cubicBezTo>
                  <a:lnTo>
                    <a:pt x="284146" y="253522"/>
                  </a:lnTo>
                  <a:cubicBezTo>
                    <a:pt x="272954" y="254249"/>
                    <a:pt x="263292" y="245767"/>
                    <a:pt x="262565" y="234575"/>
                  </a:cubicBezTo>
                  <a:cubicBezTo>
                    <a:pt x="261837" y="223383"/>
                    <a:pt x="270320" y="213721"/>
                    <a:pt x="281512" y="212993"/>
                  </a:cubicBezTo>
                  <a:cubicBezTo>
                    <a:pt x="300155" y="210561"/>
                    <a:pt x="318393" y="207319"/>
                    <a:pt x="335820" y="203671"/>
                  </a:cubicBezTo>
                  <a:close/>
                  <a:moveTo>
                    <a:pt x="215638" y="155428"/>
                  </a:moveTo>
                  <a:cubicBezTo>
                    <a:pt x="226830" y="155434"/>
                    <a:pt x="235898" y="164510"/>
                    <a:pt x="235894" y="175702"/>
                  </a:cubicBezTo>
                  <a:cubicBezTo>
                    <a:pt x="235894" y="186894"/>
                    <a:pt x="226822" y="195967"/>
                    <a:pt x="215630" y="195967"/>
                  </a:cubicBezTo>
                  <a:lnTo>
                    <a:pt x="186449" y="195967"/>
                  </a:lnTo>
                  <a:lnTo>
                    <a:pt x="159700" y="195967"/>
                  </a:lnTo>
                  <a:cubicBezTo>
                    <a:pt x="148508" y="195967"/>
                    <a:pt x="139436" y="186894"/>
                    <a:pt x="139436" y="175702"/>
                  </a:cubicBezTo>
                  <a:cubicBezTo>
                    <a:pt x="139436" y="164510"/>
                    <a:pt x="148508" y="155438"/>
                    <a:pt x="159700" y="155438"/>
                  </a:cubicBezTo>
                  <a:cubicBezTo>
                    <a:pt x="177938" y="155438"/>
                    <a:pt x="196784" y="155438"/>
                    <a:pt x="215022" y="155438"/>
                  </a:cubicBezTo>
                  <a:cubicBezTo>
                    <a:pt x="215226" y="155432"/>
                    <a:pt x="215433" y="155428"/>
                    <a:pt x="215638" y="155428"/>
                  </a:cubicBezTo>
                  <a:close/>
                  <a:moveTo>
                    <a:pt x="24966" y="128467"/>
                  </a:moveTo>
                  <a:cubicBezTo>
                    <a:pt x="42191" y="132318"/>
                    <a:pt x="60429" y="135357"/>
                    <a:pt x="79072" y="137789"/>
                  </a:cubicBezTo>
                  <a:lnTo>
                    <a:pt x="79072" y="138194"/>
                  </a:lnTo>
                  <a:cubicBezTo>
                    <a:pt x="90264" y="138922"/>
                    <a:pt x="98746" y="148584"/>
                    <a:pt x="98019" y="159776"/>
                  </a:cubicBezTo>
                  <a:cubicBezTo>
                    <a:pt x="97291" y="170968"/>
                    <a:pt x="87629" y="179450"/>
                    <a:pt x="76437" y="178723"/>
                  </a:cubicBezTo>
                  <a:lnTo>
                    <a:pt x="73803" y="178723"/>
                  </a:lnTo>
                  <a:cubicBezTo>
                    <a:pt x="54147" y="176291"/>
                    <a:pt x="34693" y="172846"/>
                    <a:pt x="16455" y="168996"/>
                  </a:cubicBezTo>
                  <a:cubicBezTo>
                    <a:pt x="5263" y="166645"/>
                    <a:pt x="-1904" y="155668"/>
                    <a:pt x="446" y="144476"/>
                  </a:cubicBezTo>
                  <a:cubicBezTo>
                    <a:pt x="2797" y="133284"/>
                    <a:pt x="13774" y="126117"/>
                    <a:pt x="24966" y="128467"/>
                  </a:cubicBezTo>
                  <a:close/>
                  <a:moveTo>
                    <a:pt x="335820" y="122614"/>
                  </a:moveTo>
                  <a:cubicBezTo>
                    <a:pt x="346724" y="120363"/>
                    <a:pt x="357401" y="127332"/>
                    <a:pt x="359732" y="138218"/>
                  </a:cubicBezTo>
                  <a:cubicBezTo>
                    <a:pt x="359756" y="138325"/>
                    <a:pt x="359780" y="138435"/>
                    <a:pt x="359803" y="138544"/>
                  </a:cubicBezTo>
                  <a:cubicBezTo>
                    <a:pt x="362099" y="149497"/>
                    <a:pt x="355081" y="160239"/>
                    <a:pt x="344128" y="162535"/>
                  </a:cubicBezTo>
                  <a:cubicBezTo>
                    <a:pt x="325890" y="166588"/>
                    <a:pt x="307045" y="169830"/>
                    <a:pt x="286780" y="172465"/>
                  </a:cubicBezTo>
                  <a:lnTo>
                    <a:pt x="284146" y="172465"/>
                  </a:lnTo>
                  <a:cubicBezTo>
                    <a:pt x="272954" y="173192"/>
                    <a:pt x="263292" y="164710"/>
                    <a:pt x="262565" y="153518"/>
                  </a:cubicBezTo>
                  <a:cubicBezTo>
                    <a:pt x="261837" y="142326"/>
                    <a:pt x="270320" y="132664"/>
                    <a:pt x="281512" y="131936"/>
                  </a:cubicBezTo>
                  <a:cubicBezTo>
                    <a:pt x="300155" y="129504"/>
                    <a:pt x="318393" y="126262"/>
                    <a:pt x="335820" y="122614"/>
                  </a:cubicBezTo>
                  <a:close/>
                  <a:moveTo>
                    <a:pt x="210592" y="77714"/>
                  </a:moveTo>
                  <a:cubicBezTo>
                    <a:pt x="221784" y="77720"/>
                    <a:pt x="230852" y="86796"/>
                    <a:pt x="230848" y="97988"/>
                  </a:cubicBezTo>
                  <a:cubicBezTo>
                    <a:pt x="230848" y="109180"/>
                    <a:pt x="221776" y="118253"/>
                    <a:pt x="210584" y="118253"/>
                  </a:cubicBezTo>
                  <a:lnTo>
                    <a:pt x="181403" y="118253"/>
                  </a:lnTo>
                  <a:lnTo>
                    <a:pt x="154654" y="118253"/>
                  </a:lnTo>
                  <a:cubicBezTo>
                    <a:pt x="143462" y="118253"/>
                    <a:pt x="134390" y="109180"/>
                    <a:pt x="134390" y="97988"/>
                  </a:cubicBezTo>
                  <a:cubicBezTo>
                    <a:pt x="134390" y="86796"/>
                    <a:pt x="143462" y="77724"/>
                    <a:pt x="154654" y="77724"/>
                  </a:cubicBezTo>
                  <a:cubicBezTo>
                    <a:pt x="172892" y="77724"/>
                    <a:pt x="191738" y="77724"/>
                    <a:pt x="209976" y="77724"/>
                  </a:cubicBezTo>
                  <a:cubicBezTo>
                    <a:pt x="210180" y="77718"/>
                    <a:pt x="210387" y="77714"/>
                    <a:pt x="210592" y="77714"/>
                  </a:cubicBezTo>
                  <a:close/>
                  <a:moveTo>
                    <a:pt x="50197" y="38642"/>
                  </a:moveTo>
                  <a:cubicBezTo>
                    <a:pt x="67422" y="42493"/>
                    <a:pt x="85660" y="45532"/>
                    <a:pt x="104303" y="47964"/>
                  </a:cubicBezTo>
                  <a:lnTo>
                    <a:pt x="104303" y="48369"/>
                  </a:lnTo>
                  <a:cubicBezTo>
                    <a:pt x="115495" y="49097"/>
                    <a:pt x="123977" y="58759"/>
                    <a:pt x="123250" y="69951"/>
                  </a:cubicBezTo>
                  <a:cubicBezTo>
                    <a:pt x="122522" y="81143"/>
                    <a:pt x="112860" y="89625"/>
                    <a:pt x="101668" y="88898"/>
                  </a:cubicBezTo>
                  <a:lnTo>
                    <a:pt x="99034" y="88898"/>
                  </a:lnTo>
                  <a:cubicBezTo>
                    <a:pt x="79378" y="86466"/>
                    <a:pt x="59924" y="83021"/>
                    <a:pt x="41686" y="79171"/>
                  </a:cubicBezTo>
                  <a:cubicBezTo>
                    <a:pt x="30494" y="76820"/>
                    <a:pt x="23327" y="65843"/>
                    <a:pt x="25677" y="54651"/>
                  </a:cubicBezTo>
                  <a:cubicBezTo>
                    <a:pt x="28028" y="43459"/>
                    <a:pt x="39005" y="36292"/>
                    <a:pt x="50197" y="38642"/>
                  </a:cubicBezTo>
                  <a:close/>
                  <a:moveTo>
                    <a:pt x="312607" y="26734"/>
                  </a:moveTo>
                  <a:cubicBezTo>
                    <a:pt x="323511" y="24483"/>
                    <a:pt x="334188" y="31452"/>
                    <a:pt x="336519" y="42338"/>
                  </a:cubicBezTo>
                  <a:cubicBezTo>
                    <a:pt x="336543" y="42445"/>
                    <a:pt x="336567" y="42555"/>
                    <a:pt x="336590" y="42664"/>
                  </a:cubicBezTo>
                  <a:cubicBezTo>
                    <a:pt x="338886" y="53617"/>
                    <a:pt x="331868" y="64359"/>
                    <a:pt x="320915" y="66655"/>
                  </a:cubicBezTo>
                  <a:cubicBezTo>
                    <a:pt x="302677" y="70708"/>
                    <a:pt x="283832" y="73950"/>
                    <a:pt x="263567" y="76585"/>
                  </a:cubicBezTo>
                  <a:lnTo>
                    <a:pt x="260933" y="76585"/>
                  </a:lnTo>
                  <a:cubicBezTo>
                    <a:pt x="249741" y="77312"/>
                    <a:pt x="240079" y="68830"/>
                    <a:pt x="239352" y="57638"/>
                  </a:cubicBezTo>
                  <a:cubicBezTo>
                    <a:pt x="238624" y="46446"/>
                    <a:pt x="247107" y="36784"/>
                    <a:pt x="258299" y="36056"/>
                  </a:cubicBezTo>
                  <a:cubicBezTo>
                    <a:pt x="276942" y="33624"/>
                    <a:pt x="295180" y="30382"/>
                    <a:pt x="312607" y="26734"/>
                  </a:cubicBezTo>
                  <a:close/>
                  <a:moveTo>
                    <a:pt x="205545" y="0"/>
                  </a:moveTo>
                  <a:cubicBezTo>
                    <a:pt x="216737" y="6"/>
                    <a:pt x="225805" y="9082"/>
                    <a:pt x="225801" y="20274"/>
                  </a:cubicBezTo>
                  <a:cubicBezTo>
                    <a:pt x="225801" y="31466"/>
                    <a:pt x="216729" y="40539"/>
                    <a:pt x="205537" y="40539"/>
                  </a:cubicBezTo>
                  <a:lnTo>
                    <a:pt x="176356" y="40539"/>
                  </a:lnTo>
                  <a:lnTo>
                    <a:pt x="149607" y="40539"/>
                  </a:lnTo>
                  <a:cubicBezTo>
                    <a:pt x="138415" y="40539"/>
                    <a:pt x="129343" y="31466"/>
                    <a:pt x="129343" y="20274"/>
                  </a:cubicBezTo>
                  <a:cubicBezTo>
                    <a:pt x="129343" y="9082"/>
                    <a:pt x="138415" y="10"/>
                    <a:pt x="149607" y="10"/>
                  </a:cubicBezTo>
                  <a:cubicBezTo>
                    <a:pt x="167845" y="10"/>
                    <a:pt x="186691" y="10"/>
                    <a:pt x="204929" y="10"/>
                  </a:cubicBezTo>
                  <a:cubicBezTo>
                    <a:pt x="205133" y="4"/>
                    <a:pt x="205340" y="0"/>
                    <a:pt x="205545" y="0"/>
                  </a:cubicBez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7" name="Google Shape;1957;p26"/>
            <p:cNvSpPr/>
            <p:nvPr/>
          </p:nvSpPr>
          <p:spPr>
            <a:xfrm>
              <a:off x="8193304" y="3234061"/>
              <a:ext cx="1644142" cy="3623939"/>
            </a:xfrm>
            <a:custGeom>
              <a:rect b="b" l="l" r="r" t="t"/>
              <a:pathLst>
                <a:path extrusionOk="0" h="3623939" w="1644142">
                  <a:moveTo>
                    <a:pt x="407018" y="1803"/>
                  </a:moveTo>
                  <a:cubicBezTo>
                    <a:pt x="425699" y="4241"/>
                    <a:pt x="444777" y="9029"/>
                    <a:pt x="463855" y="15412"/>
                  </a:cubicBezTo>
                  <a:cubicBezTo>
                    <a:pt x="657015" y="76205"/>
                    <a:pt x="793568" y="301747"/>
                    <a:pt x="819425" y="611182"/>
                  </a:cubicBezTo>
                  <a:cubicBezTo>
                    <a:pt x="845143" y="300531"/>
                    <a:pt x="981416" y="76205"/>
                    <a:pt x="1174995" y="15412"/>
                  </a:cubicBezTo>
                  <a:cubicBezTo>
                    <a:pt x="1251309" y="-10121"/>
                    <a:pt x="1327622" y="-10121"/>
                    <a:pt x="1378498" y="63641"/>
                  </a:cubicBezTo>
                  <a:cubicBezTo>
                    <a:pt x="1378498" y="63641"/>
                    <a:pt x="1157943" y="73773"/>
                    <a:pt x="1158363" y="450892"/>
                  </a:cubicBezTo>
                  <a:cubicBezTo>
                    <a:pt x="1158363" y="669138"/>
                    <a:pt x="1061224" y="813420"/>
                    <a:pt x="954860" y="838142"/>
                  </a:cubicBezTo>
                  <a:cubicBezTo>
                    <a:pt x="942446" y="841297"/>
                    <a:pt x="929866" y="842856"/>
                    <a:pt x="917263" y="842803"/>
                  </a:cubicBezTo>
                  <a:lnTo>
                    <a:pt x="907200" y="842803"/>
                  </a:lnTo>
                  <a:cubicBezTo>
                    <a:pt x="905149" y="873190"/>
                    <a:pt x="895831" y="900404"/>
                    <a:pt x="881787" y="920765"/>
                  </a:cubicBezTo>
                  <a:lnTo>
                    <a:pt x="865916" y="931640"/>
                  </a:lnTo>
                  <a:lnTo>
                    <a:pt x="865916" y="1616924"/>
                  </a:lnTo>
                  <a:lnTo>
                    <a:pt x="928601" y="1364799"/>
                  </a:lnTo>
                  <a:lnTo>
                    <a:pt x="950806" y="1304386"/>
                  </a:lnTo>
                  <a:cubicBezTo>
                    <a:pt x="1075495" y="1004619"/>
                    <a:pt x="1259352" y="816058"/>
                    <a:pt x="1449805" y="793556"/>
                  </a:cubicBezTo>
                  <a:cubicBezTo>
                    <a:pt x="1471377" y="790537"/>
                    <a:pt x="1492458" y="789491"/>
                    <a:pt x="1512409" y="791250"/>
                  </a:cubicBezTo>
                  <a:cubicBezTo>
                    <a:pt x="1572261" y="796526"/>
                    <a:pt x="1621933" y="827039"/>
                    <a:pt x="1644142" y="905208"/>
                  </a:cubicBezTo>
                  <a:cubicBezTo>
                    <a:pt x="1644142" y="905208"/>
                    <a:pt x="1414332" y="861376"/>
                    <a:pt x="1298803" y="1327884"/>
                  </a:cubicBezTo>
                  <a:cubicBezTo>
                    <a:pt x="1231695" y="1597798"/>
                    <a:pt x="1087487" y="1751415"/>
                    <a:pt x="970561" y="1754808"/>
                  </a:cubicBezTo>
                  <a:cubicBezTo>
                    <a:pt x="956831" y="1755538"/>
                    <a:pt x="943421" y="1754251"/>
                    <a:pt x="930484" y="1750965"/>
                  </a:cubicBezTo>
                  <a:lnTo>
                    <a:pt x="920140" y="1748393"/>
                  </a:lnTo>
                  <a:cubicBezTo>
                    <a:pt x="908688" y="1785449"/>
                    <a:pt x="890743" y="1816726"/>
                    <a:pt x="870047" y="1838318"/>
                  </a:cubicBezTo>
                  <a:lnTo>
                    <a:pt x="865916" y="1841437"/>
                  </a:lnTo>
                  <a:lnTo>
                    <a:pt x="865916" y="2380522"/>
                  </a:lnTo>
                  <a:lnTo>
                    <a:pt x="868695" y="2397708"/>
                  </a:lnTo>
                  <a:lnTo>
                    <a:pt x="868282" y="2397864"/>
                  </a:lnTo>
                  <a:lnTo>
                    <a:pt x="865916" y="2396988"/>
                  </a:lnTo>
                  <a:lnTo>
                    <a:pt x="865916" y="2660133"/>
                  </a:lnTo>
                  <a:lnTo>
                    <a:pt x="896016" y="2473995"/>
                  </a:lnTo>
                  <a:lnTo>
                    <a:pt x="913034" y="2408328"/>
                  </a:lnTo>
                  <a:cubicBezTo>
                    <a:pt x="1010660" y="2080885"/>
                    <a:pt x="1167865" y="1863207"/>
                    <a:pt x="1339747" y="1818515"/>
                  </a:cubicBezTo>
                  <a:cubicBezTo>
                    <a:pt x="1359190" y="1812962"/>
                    <a:pt x="1378292" y="1809526"/>
                    <a:pt x="1396512" y="1809150"/>
                  </a:cubicBezTo>
                  <a:cubicBezTo>
                    <a:pt x="1451173" y="1808023"/>
                    <a:pt x="1497904" y="1834426"/>
                    <a:pt x="1522172" y="1913735"/>
                  </a:cubicBezTo>
                  <a:cubicBezTo>
                    <a:pt x="1522172" y="1913735"/>
                    <a:pt x="1311060" y="1893403"/>
                    <a:pt x="1230475" y="2394262"/>
                  </a:cubicBezTo>
                  <a:cubicBezTo>
                    <a:pt x="1183610" y="2684082"/>
                    <a:pt x="1060605" y="2860800"/>
                    <a:pt x="954536" y="2877336"/>
                  </a:cubicBezTo>
                  <a:cubicBezTo>
                    <a:pt x="942098" y="2879624"/>
                    <a:pt x="929846" y="2879767"/>
                    <a:pt x="917918" y="2877766"/>
                  </a:cubicBezTo>
                  <a:lnTo>
                    <a:pt x="908385" y="2876224"/>
                  </a:lnTo>
                  <a:cubicBezTo>
                    <a:pt x="899917" y="2916262"/>
                    <a:pt x="885246" y="2950974"/>
                    <a:pt x="867569" y="2975861"/>
                  </a:cubicBezTo>
                  <a:lnTo>
                    <a:pt x="865916" y="2977004"/>
                  </a:lnTo>
                  <a:lnTo>
                    <a:pt x="865916" y="3623939"/>
                  </a:lnTo>
                  <a:lnTo>
                    <a:pt x="787193" y="3623939"/>
                  </a:lnTo>
                  <a:lnTo>
                    <a:pt x="787193" y="3254121"/>
                  </a:lnTo>
                  <a:lnTo>
                    <a:pt x="774095" y="3244233"/>
                  </a:lnTo>
                  <a:cubicBezTo>
                    <a:pt x="753399" y="3222640"/>
                    <a:pt x="735454" y="3191364"/>
                    <a:pt x="724002" y="3154308"/>
                  </a:cubicBezTo>
                  <a:lnTo>
                    <a:pt x="713658" y="3156880"/>
                  </a:lnTo>
                  <a:cubicBezTo>
                    <a:pt x="700721" y="3160166"/>
                    <a:pt x="687311" y="3161453"/>
                    <a:pt x="673581" y="3160723"/>
                  </a:cubicBezTo>
                  <a:cubicBezTo>
                    <a:pt x="556655" y="3157330"/>
                    <a:pt x="412447" y="3003713"/>
                    <a:pt x="345339" y="2733799"/>
                  </a:cubicBezTo>
                  <a:cubicBezTo>
                    <a:pt x="229810" y="2267291"/>
                    <a:pt x="0" y="2311123"/>
                    <a:pt x="0" y="2311123"/>
                  </a:cubicBezTo>
                  <a:cubicBezTo>
                    <a:pt x="22209" y="2232954"/>
                    <a:pt x="71881" y="2202441"/>
                    <a:pt x="131733" y="2197165"/>
                  </a:cubicBezTo>
                  <a:cubicBezTo>
                    <a:pt x="151684" y="2195407"/>
                    <a:pt x="172765" y="2196453"/>
                    <a:pt x="194337" y="2199471"/>
                  </a:cubicBezTo>
                  <a:cubicBezTo>
                    <a:pt x="384790" y="2221973"/>
                    <a:pt x="568647" y="2410534"/>
                    <a:pt x="693336" y="2710301"/>
                  </a:cubicBezTo>
                  <a:lnTo>
                    <a:pt x="715541" y="2770714"/>
                  </a:lnTo>
                  <a:lnTo>
                    <a:pt x="787193" y="3058905"/>
                  </a:lnTo>
                  <a:lnTo>
                    <a:pt x="787193" y="2316040"/>
                  </a:lnTo>
                  <a:lnTo>
                    <a:pt x="785571" y="2313039"/>
                  </a:lnTo>
                  <a:cubicBezTo>
                    <a:pt x="778635" y="2296245"/>
                    <a:pt x="772850" y="2277558"/>
                    <a:pt x="768616" y="2257539"/>
                  </a:cubicBezTo>
                  <a:lnTo>
                    <a:pt x="759083" y="2259081"/>
                  </a:lnTo>
                  <a:cubicBezTo>
                    <a:pt x="747155" y="2261082"/>
                    <a:pt x="734903" y="2260939"/>
                    <a:pt x="722465" y="2258651"/>
                  </a:cubicBezTo>
                  <a:cubicBezTo>
                    <a:pt x="616396" y="2242115"/>
                    <a:pt x="493391" y="2065397"/>
                    <a:pt x="446526" y="1775577"/>
                  </a:cubicBezTo>
                  <a:cubicBezTo>
                    <a:pt x="365941" y="1274718"/>
                    <a:pt x="154829" y="1295050"/>
                    <a:pt x="154829" y="1295050"/>
                  </a:cubicBezTo>
                  <a:cubicBezTo>
                    <a:pt x="179096" y="1215741"/>
                    <a:pt x="225828" y="1189338"/>
                    <a:pt x="280489" y="1190465"/>
                  </a:cubicBezTo>
                  <a:cubicBezTo>
                    <a:pt x="298709" y="1190841"/>
                    <a:pt x="317811" y="1194277"/>
                    <a:pt x="337254" y="1199830"/>
                  </a:cubicBezTo>
                  <a:cubicBezTo>
                    <a:pt x="509136" y="1244522"/>
                    <a:pt x="666341" y="1462200"/>
                    <a:pt x="763967" y="1789643"/>
                  </a:cubicBezTo>
                  <a:lnTo>
                    <a:pt x="780985" y="1855310"/>
                  </a:lnTo>
                  <a:lnTo>
                    <a:pt x="787193" y="1893700"/>
                  </a:lnTo>
                  <a:lnTo>
                    <a:pt x="787193" y="947766"/>
                  </a:lnTo>
                  <a:lnTo>
                    <a:pt x="763433" y="929141"/>
                  </a:lnTo>
                  <a:cubicBezTo>
                    <a:pt x="745994" y="908365"/>
                    <a:pt x="734023" y="877945"/>
                    <a:pt x="731651" y="842803"/>
                  </a:cubicBezTo>
                  <a:lnTo>
                    <a:pt x="722007" y="842803"/>
                  </a:lnTo>
                  <a:cubicBezTo>
                    <a:pt x="709404" y="842856"/>
                    <a:pt x="696822" y="841297"/>
                    <a:pt x="684409" y="838142"/>
                  </a:cubicBezTo>
                  <a:cubicBezTo>
                    <a:pt x="578744" y="813420"/>
                    <a:pt x="480907" y="669138"/>
                    <a:pt x="480907" y="450892"/>
                  </a:cubicBezTo>
                  <a:cubicBezTo>
                    <a:pt x="480907" y="73773"/>
                    <a:pt x="260353" y="63641"/>
                    <a:pt x="260353" y="63641"/>
                  </a:cubicBezTo>
                  <a:cubicBezTo>
                    <a:pt x="298510" y="8319"/>
                    <a:pt x="350975" y="-5511"/>
                    <a:pt x="407018" y="1803"/>
                  </a:cubicBezTo>
                  <a:close/>
                </a:path>
              </a:pathLst>
            </a:custGeom>
            <a:solidFill>
              <a:srgbClr val="70AD47"/>
            </a:solidFill>
            <a:ln>
              <a:noFill/>
            </a:ln>
            <a:effectLst>
              <a:outerShdw blurRad="215900" rotWithShape="0" algn="bl" dir="18900000" dist="203200">
                <a:srgbClr val="000000">
                  <a:alpha val="1373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8" name="Google Shape;1958;p26"/>
          <p:cNvGrpSpPr/>
          <p:nvPr/>
        </p:nvGrpSpPr>
        <p:grpSpPr>
          <a:xfrm flipH="1">
            <a:off x="9018718" y="3101789"/>
            <a:ext cx="3097070" cy="2689972"/>
            <a:chOff x="0" y="2616032"/>
            <a:chExt cx="3849683" cy="3975132"/>
          </a:xfrm>
        </p:grpSpPr>
        <p:sp>
          <p:nvSpPr>
            <p:cNvPr id="1959" name="Google Shape;1959;p26"/>
            <p:cNvSpPr/>
            <p:nvPr/>
          </p:nvSpPr>
          <p:spPr>
            <a:xfrm>
              <a:off x="0" y="2955148"/>
              <a:ext cx="3763953" cy="1096368"/>
            </a:xfrm>
            <a:custGeom>
              <a:rect b="b" l="l" r="r" t="t"/>
              <a:pathLst>
                <a:path extrusionOk="0" fill="none" h="758732" w="2722570">
                  <a:moveTo>
                    <a:pt x="0" y="0"/>
                  </a:moveTo>
                  <a:cubicBezTo>
                    <a:pt x="289651" y="44206"/>
                    <a:pt x="389867" y="4246"/>
                    <a:pt x="649215" y="57345"/>
                  </a:cubicBezTo>
                  <a:cubicBezTo>
                    <a:pt x="908563" y="110444"/>
                    <a:pt x="1075576" y="127401"/>
                    <a:pt x="1325480" y="117079"/>
                  </a:cubicBezTo>
                  <a:cubicBezTo>
                    <a:pt x="1575384" y="106757"/>
                    <a:pt x="1801526" y="155804"/>
                    <a:pt x="2001745" y="176813"/>
                  </a:cubicBezTo>
                  <a:cubicBezTo>
                    <a:pt x="2201964" y="197822"/>
                    <a:pt x="2475522" y="238035"/>
                    <a:pt x="2705061" y="238937"/>
                  </a:cubicBezTo>
                  <a:cubicBezTo>
                    <a:pt x="2700126" y="472540"/>
                    <a:pt x="2737689" y="566143"/>
                    <a:pt x="2722570" y="758732"/>
                  </a:cubicBezTo>
                  <a:cubicBezTo>
                    <a:pt x="2577790" y="761264"/>
                    <a:pt x="2298262" y="704360"/>
                    <a:pt x="2044116" y="634023"/>
                  </a:cubicBezTo>
                  <a:cubicBezTo>
                    <a:pt x="1789970" y="563686"/>
                    <a:pt x="1718700" y="573782"/>
                    <a:pt x="1419938" y="519291"/>
                  </a:cubicBezTo>
                  <a:cubicBezTo>
                    <a:pt x="1121176" y="464800"/>
                    <a:pt x="965379" y="462255"/>
                    <a:pt x="795761" y="404559"/>
                  </a:cubicBezTo>
                  <a:cubicBezTo>
                    <a:pt x="626143" y="346863"/>
                    <a:pt x="191397" y="331739"/>
                    <a:pt x="8754" y="259897"/>
                  </a:cubicBezTo>
                  <a:cubicBezTo>
                    <a:pt x="-6100" y="204529"/>
                    <a:pt x="7003" y="71465"/>
                    <a:pt x="0" y="0"/>
                  </a:cubicBezTo>
                  <a:close/>
                </a:path>
                <a:path extrusionOk="0" h="758732" w="2722570">
                  <a:moveTo>
                    <a:pt x="0" y="0"/>
                  </a:moveTo>
                  <a:cubicBezTo>
                    <a:pt x="237749" y="53508"/>
                    <a:pt x="517000" y="20477"/>
                    <a:pt x="649215" y="57345"/>
                  </a:cubicBezTo>
                  <a:cubicBezTo>
                    <a:pt x="781430" y="94213"/>
                    <a:pt x="1118620" y="114787"/>
                    <a:pt x="1244328" y="109911"/>
                  </a:cubicBezTo>
                  <a:cubicBezTo>
                    <a:pt x="1370036" y="105035"/>
                    <a:pt x="1812182" y="171846"/>
                    <a:pt x="1974695" y="174424"/>
                  </a:cubicBezTo>
                  <a:cubicBezTo>
                    <a:pt x="2137208" y="177002"/>
                    <a:pt x="2535788" y="245682"/>
                    <a:pt x="2705061" y="238937"/>
                  </a:cubicBezTo>
                  <a:cubicBezTo>
                    <a:pt x="2687832" y="362216"/>
                    <a:pt x="2741307" y="554031"/>
                    <a:pt x="2722570" y="758732"/>
                  </a:cubicBezTo>
                  <a:cubicBezTo>
                    <a:pt x="2529318" y="701779"/>
                    <a:pt x="2267473" y="665748"/>
                    <a:pt x="2098392" y="644000"/>
                  </a:cubicBezTo>
                  <a:cubicBezTo>
                    <a:pt x="1929311" y="622252"/>
                    <a:pt x="1633879" y="575392"/>
                    <a:pt x="1474215" y="529268"/>
                  </a:cubicBezTo>
                  <a:cubicBezTo>
                    <a:pt x="1314551" y="483144"/>
                    <a:pt x="958342" y="409139"/>
                    <a:pt x="741484" y="394582"/>
                  </a:cubicBezTo>
                  <a:cubicBezTo>
                    <a:pt x="524626" y="380026"/>
                    <a:pt x="246386" y="268382"/>
                    <a:pt x="8754" y="259897"/>
                  </a:cubicBezTo>
                  <a:cubicBezTo>
                    <a:pt x="12754" y="148454"/>
                    <a:pt x="-2262" y="59436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0" name="Google Shape;1960;p26"/>
            <p:cNvSpPr/>
            <p:nvPr/>
          </p:nvSpPr>
          <p:spPr>
            <a:xfrm>
              <a:off x="0" y="3549608"/>
              <a:ext cx="3806313" cy="1756611"/>
            </a:xfrm>
            <a:custGeom>
              <a:rect b="b" l="l" r="r" t="t"/>
              <a:pathLst>
                <a:path extrusionOk="0" fill="none" h="1215648" w="2753210">
                  <a:moveTo>
                    <a:pt x="13131" y="0"/>
                  </a:moveTo>
                  <a:cubicBezTo>
                    <a:pt x="195930" y="66889"/>
                    <a:pt x="462541" y="114690"/>
                    <a:pt x="583951" y="152291"/>
                  </a:cubicBezTo>
                  <a:cubicBezTo>
                    <a:pt x="705361" y="189892"/>
                    <a:pt x="943878" y="250617"/>
                    <a:pt x="1073226" y="282826"/>
                  </a:cubicBezTo>
                  <a:cubicBezTo>
                    <a:pt x="1202574" y="315036"/>
                    <a:pt x="1432761" y="372472"/>
                    <a:pt x="1616864" y="427866"/>
                  </a:cubicBezTo>
                  <a:cubicBezTo>
                    <a:pt x="1800967" y="483260"/>
                    <a:pt x="1913265" y="486523"/>
                    <a:pt x="2160503" y="572905"/>
                  </a:cubicBezTo>
                  <a:cubicBezTo>
                    <a:pt x="2407741" y="659287"/>
                    <a:pt x="2528355" y="654527"/>
                    <a:pt x="2731323" y="725196"/>
                  </a:cubicBezTo>
                  <a:cubicBezTo>
                    <a:pt x="2729330" y="832162"/>
                    <a:pt x="2746010" y="1030036"/>
                    <a:pt x="2753210" y="1215648"/>
                  </a:cubicBezTo>
                  <a:cubicBezTo>
                    <a:pt x="2588564" y="1139402"/>
                    <a:pt x="2369217" y="1114741"/>
                    <a:pt x="2175036" y="1016701"/>
                  </a:cubicBezTo>
                  <a:cubicBezTo>
                    <a:pt x="1980855" y="918661"/>
                    <a:pt x="1868125" y="914893"/>
                    <a:pt x="1569330" y="808280"/>
                  </a:cubicBezTo>
                  <a:cubicBezTo>
                    <a:pt x="1270535" y="701667"/>
                    <a:pt x="1215203" y="674428"/>
                    <a:pt x="1101284" y="647227"/>
                  </a:cubicBezTo>
                  <a:cubicBezTo>
                    <a:pt x="987365" y="620026"/>
                    <a:pt x="809539" y="561637"/>
                    <a:pt x="633238" y="486175"/>
                  </a:cubicBezTo>
                  <a:cubicBezTo>
                    <a:pt x="456937" y="410712"/>
                    <a:pt x="316215" y="354364"/>
                    <a:pt x="0" y="268280"/>
                  </a:cubicBezTo>
                  <a:cubicBezTo>
                    <a:pt x="3095" y="191673"/>
                    <a:pt x="9561" y="77231"/>
                    <a:pt x="13131" y="0"/>
                  </a:cubicBezTo>
                  <a:close/>
                </a:path>
                <a:path extrusionOk="0" h="1215648" w="2753210">
                  <a:moveTo>
                    <a:pt x="13131" y="0"/>
                  </a:moveTo>
                  <a:cubicBezTo>
                    <a:pt x="166137" y="20939"/>
                    <a:pt x="363914" y="62085"/>
                    <a:pt x="611133" y="159543"/>
                  </a:cubicBezTo>
                  <a:cubicBezTo>
                    <a:pt x="858352" y="257001"/>
                    <a:pt x="987688" y="257456"/>
                    <a:pt x="1209135" y="319086"/>
                  </a:cubicBezTo>
                  <a:cubicBezTo>
                    <a:pt x="1430582" y="380716"/>
                    <a:pt x="1581644" y="420130"/>
                    <a:pt x="1752774" y="464125"/>
                  </a:cubicBezTo>
                  <a:cubicBezTo>
                    <a:pt x="1923904" y="508120"/>
                    <a:pt x="2289615" y="636903"/>
                    <a:pt x="2731323" y="725196"/>
                  </a:cubicBezTo>
                  <a:cubicBezTo>
                    <a:pt x="2730508" y="851416"/>
                    <a:pt x="2741892" y="1012032"/>
                    <a:pt x="2753210" y="1215648"/>
                  </a:cubicBezTo>
                  <a:cubicBezTo>
                    <a:pt x="2577372" y="1139955"/>
                    <a:pt x="2338724" y="1049859"/>
                    <a:pt x="2202568" y="1026174"/>
                  </a:cubicBezTo>
                  <a:cubicBezTo>
                    <a:pt x="2066412" y="1002489"/>
                    <a:pt x="1773712" y="910440"/>
                    <a:pt x="1624394" y="827227"/>
                  </a:cubicBezTo>
                  <a:cubicBezTo>
                    <a:pt x="1475076" y="744014"/>
                    <a:pt x="1319713" y="745917"/>
                    <a:pt x="1101284" y="647227"/>
                  </a:cubicBezTo>
                  <a:cubicBezTo>
                    <a:pt x="882855" y="548537"/>
                    <a:pt x="754093" y="539543"/>
                    <a:pt x="633238" y="486175"/>
                  </a:cubicBezTo>
                  <a:cubicBezTo>
                    <a:pt x="512383" y="432807"/>
                    <a:pt x="239771" y="343461"/>
                    <a:pt x="0" y="268280"/>
                  </a:cubicBezTo>
                  <a:cubicBezTo>
                    <a:pt x="-1327" y="154362"/>
                    <a:pt x="2929" y="109881"/>
                    <a:pt x="13131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1" name="Google Shape;1961;p26"/>
            <p:cNvSpPr/>
            <p:nvPr/>
          </p:nvSpPr>
          <p:spPr>
            <a:xfrm>
              <a:off x="1009" y="4313626"/>
              <a:ext cx="3848674" cy="2277538"/>
            </a:xfrm>
            <a:custGeom>
              <a:rect b="b" l="l" r="r" t="t"/>
              <a:pathLst>
                <a:path extrusionOk="0" fill="none" h="1576151" w="2783851">
                  <a:moveTo>
                    <a:pt x="0" y="0"/>
                  </a:moveTo>
                  <a:cubicBezTo>
                    <a:pt x="135153" y="48970"/>
                    <a:pt x="409109" y="141554"/>
                    <a:pt x="525605" y="196725"/>
                  </a:cubicBezTo>
                  <a:cubicBezTo>
                    <a:pt x="642101" y="251896"/>
                    <a:pt x="818955" y="337558"/>
                    <a:pt x="1078873" y="403804"/>
                  </a:cubicBezTo>
                  <a:cubicBezTo>
                    <a:pt x="1338791" y="470050"/>
                    <a:pt x="1443750" y="527750"/>
                    <a:pt x="1632142" y="610884"/>
                  </a:cubicBezTo>
                  <a:cubicBezTo>
                    <a:pt x="1820535" y="694017"/>
                    <a:pt x="2081785" y="771687"/>
                    <a:pt x="2213074" y="828317"/>
                  </a:cubicBezTo>
                  <a:cubicBezTo>
                    <a:pt x="2344363" y="884947"/>
                    <a:pt x="2536227" y="976377"/>
                    <a:pt x="2766342" y="1035396"/>
                  </a:cubicBezTo>
                  <a:cubicBezTo>
                    <a:pt x="2796912" y="1285310"/>
                    <a:pt x="2799254" y="1372057"/>
                    <a:pt x="2783851" y="1576151"/>
                  </a:cubicBezTo>
                  <a:cubicBezTo>
                    <a:pt x="2626510" y="1519871"/>
                    <a:pt x="2367073" y="1374207"/>
                    <a:pt x="2254919" y="1329248"/>
                  </a:cubicBezTo>
                  <a:cubicBezTo>
                    <a:pt x="2142765" y="1284289"/>
                    <a:pt x="1976392" y="1211403"/>
                    <a:pt x="1753826" y="1095341"/>
                  </a:cubicBezTo>
                  <a:cubicBezTo>
                    <a:pt x="1531260" y="979279"/>
                    <a:pt x="1444077" y="956934"/>
                    <a:pt x="1280571" y="874428"/>
                  </a:cubicBezTo>
                  <a:cubicBezTo>
                    <a:pt x="1117065" y="791922"/>
                    <a:pt x="971165" y="739407"/>
                    <a:pt x="751640" y="627525"/>
                  </a:cubicBezTo>
                  <a:cubicBezTo>
                    <a:pt x="532115" y="515643"/>
                    <a:pt x="169156" y="367320"/>
                    <a:pt x="0" y="276664"/>
                  </a:cubicBezTo>
                  <a:cubicBezTo>
                    <a:pt x="-8267" y="191821"/>
                    <a:pt x="12147" y="116031"/>
                    <a:pt x="0" y="0"/>
                  </a:cubicBezTo>
                  <a:close/>
                </a:path>
                <a:path extrusionOk="0" h="1576151" w="2783851">
                  <a:moveTo>
                    <a:pt x="0" y="0"/>
                  </a:moveTo>
                  <a:cubicBezTo>
                    <a:pt x="187054" y="67512"/>
                    <a:pt x="352307" y="143772"/>
                    <a:pt x="497942" y="186371"/>
                  </a:cubicBezTo>
                  <a:cubicBezTo>
                    <a:pt x="643577" y="228971"/>
                    <a:pt x="762843" y="279071"/>
                    <a:pt x="995883" y="372743"/>
                  </a:cubicBezTo>
                  <a:cubicBezTo>
                    <a:pt x="1228923" y="466414"/>
                    <a:pt x="1243609" y="466542"/>
                    <a:pt x="1466161" y="548760"/>
                  </a:cubicBezTo>
                  <a:cubicBezTo>
                    <a:pt x="1688713" y="630978"/>
                    <a:pt x="1866116" y="669714"/>
                    <a:pt x="2019430" y="755839"/>
                  </a:cubicBezTo>
                  <a:cubicBezTo>
                    <a:pt x="2172744" y="841964"/>
                    <a:pt x="2512353" y="918412"/>
                    <a:pt x="2766342" y="1035396"/>
                  </a:cubicBezTo>
                  <a:cubicBezTo>
                    <a:pt x="2754746" y="1253708"/>
                    <a:pt x="2768260" y="1439580"/>
                    <a:pt x="2783851" y="1576151"/>
                  </a:cubicBezTo>
                  <a:cubicBezTo>
                    <a:pt x="2621925" y="1489873"/>
                    <a:pt x="2443081" y="1392207"/>
                    <a:pt x="2310596" y="1355238"/>
                  </a:cubicBezTo>
                  <a:cubicBezTo>
                    <a:pt x="2178111" y="1318269"/>
                    <a:pt x="1915327" y="1151006"/>
                    <a:pt x="1698149" y="1069351"/>
                  </a:cubicBezTo>
                  <a:cubicBezTo>
                    <a:pt x="1480971" y="987696"/>
                    <a:pt x="1392846" y="948954"/>
                    <a:pt x="1169217" y="822449"/>
                  </a:cubicBezTo>
                  <a:cubicBezTo>
                    <a:pt x="945588" y="695943"/>
                    <a:pt x="828254" y="663742"/>
                    <a:pt x="640286" y="575546"/>
                  </a:cubicBezTo>
                  <a:cubicBezTo>
                    <a:pt x="452318" y="487351"/>
                    <a:pt x="324722" y="404101"/>
                    <a:pt x="0" y="276664"/>
                  </a:cubicBezTo>
                  <a:cubicBezTo>
                    <a:pt x="13508" y="148485"/>
                    <a:pt x="3136" y="112315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2" name="Google Shape;1962;p26"/>
            <p:cNvSpPr/>
            <p:nvPr/>
          </p:nvSpPr>
          <p:spPr>
            <a:xfrm>
              <a:off x="211947" y="2616032"/>
              <a:ext cx="229953" cy="2586458"/>
            </a:xfrm>
            <a:custGeom>
              <a:rect b="b" l="l" r="r" t="t"/>
              <a:pathLst>
                <a:path extrusionOk="0" fill="none" h="1789936" w="166331">
                  <a:moveTo>
                    <a:pt x="0" y="0"/>
                  </a:moveTo>
                  <a:cubicBezTo>
                    <a:pt x="48498" y="-858"/>
                    <a:pt x="92480" y="-6140"/>
                    <a:pt x="166331" y="0"/>
                  </a:cubicBezTo>
                  <a:cubicBezTo>
                    <a:pt x="184016" y="125457"/>
                    <a:pt x="165684" y="364065"/>
                    <a:pt x="166331" y="560847"/>
                  </a:cubicBezTo>
                  <a:cubicBezTo>
                    <a:pt x="166978" y="757629"/>
                    <a:pt x="141336" y="966369"/>
                    <a:pt x="166331" y="1121693"/>
                  </a:cubicBezTo>
                  <a:cubicBezTo>
                    <a:pt x="191326" y="1277017"/>
                    <a:pt x="153579" y="1485971"/>
                    <a:pt x="166331" y="1789936"/>
                  </a:cubicBezTo>
                  <a:cubicBezTo>
                    <a:pt x="97008" y="1783145"/>
                    <a:pt x="37747" y="1786030"/>
                    <a:pt x="0" y="1789936"/>
                  </a:cubicBezTo>
                  <a:cubicBezTo>
                    <a:pt x="-25955" y="1563852"/>
                    <a:pt x="-14697" y="1333400"/>
                    <a:pt x="0" y="1193291"/>
                  </a:cubicBezTo>
                  <a:cubicBezTo>
                    <a:pt x="14697" y="1053183"/>
                    <a:pt x="-18730" y="895096"/>
                    <a:pt x="0" y="650343"/>
                  </a:cubicBezTo>
                  <a:cubicBezTo>
                    <a:pt x="18730" y="405590"/>
                    <a:pt x="-13349" y="268203"/>
                    <a:pt x="0" y="0"/>
                  </a:cubicBezTo>
                  <a:close/>
                </a:path>
                <a:path extrusionOk="0" h="1789936" w="166331">
                  <a:moveTo>
                    <a:pt x="0" y="0"/>
                  </a:moveTo>
                  <a:cubicBezTo>
                    <a:pt x="69572" y="3103"/>
                    <a:pt x="104618" y="5720"/>
                    <a:pt x="166331" y="0"/>
                  </a:cubicBezTo>
                  <a:cubicBezTo>
                    <a:pt x="179292" y="147991"/>
                    <a:pt x="178898" y="347873"/>
                    <a:pt x="166331" y="614545"/>
                  </a:cubicBezTo>
                  <a:cubicBezTo>
                    <a:pt x="153764" y="881217"/>
                    <a:pt x="195190" y="1087557"/>
                    <a:pt x="166331" y="1229089"/>
                  </a:cubicBezTo>
                  <a:cubicBezTo>
                    <a:pt x="137472" y="1370621"/>
                    <a:pt x="164851" y="1672610"/>
                    <a:pt x="166331" y="1789936"/>
                  </a:cubicBezTo>
                  <a:cubicBezTo>
                    <a:pt x="129158" y="1785858"/>
                    <a:pt x="51912" y="1794209"/>
                    <a:pt x="0" y="1789936"/>
                  </a:cubicBezTo>
                  <a:cubicBezTo>
                    <a:pt x="11074" y="1628961"/>
                    <a:pt x="25538" y="1356256"/>
                    <a:pt x="0" y="1175391"/>
                  </a:cubicBezTo>
                  <a:cubicBezTo>
                    <a:pt x="-25538" y="994526"/>
                    <a:pt x="8194" y="786967"/>
                    <a:pt x="0" y="614545"/>
                  </a:cubicBezTo>
                  <a:cubicBezTo>
                    <a:pt x="-8194" y="442123"/>
                    <a:pt x="22825" y="300474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3" name="Google Shape;1963;p26"/>
            <p:cNvSpPr/>
            <p:nvPr/>
          </p:nvSpPr>
          <p:spPr>
            <a:xfrm>
              <a:off x="1193969" y="2810821"/>
              <a:ext cx="428639" cy="2961000"/>
            </a:xfrm>
            <a:custGeom>
              <a:rect b="b" l="l" r="r" t="t"/>
              <a:pathLst>
                <a:path extrusionOk="0" fill="none" h="2049135" w="310046">
                  <a:moveTo>
                    <a:pt x="0" y="0"/>
                  </a:moveTo>
                  <a:cubicBezTo>
                    <a:pt x="115153" y="8127"/>
                    <a:pt x="230448" y="-10885"/>
                    <a:pt x="310046" y="0"/>
                  </a:cubicBezTo>
                  <a:cubicBezTo>
                    <a:pt x="334132" y="293656"/>
                    <a:pt x="280941" y="404323"/>
                    <a:pt x="310046" y="703536"/>
                  </a:cubicBezTo>
                  <a:cubicBezTo>
                    <a:pt x="339151" y="1002749"/>
                    <a:pt x="336895" y="1122516"/>
                    <a:pt x="310046" y="1407073"/>
                  </a:cubicBezTo>
                  <a:cubicBezTo>
                    <a:pt x="283197" y="1691630"/>
                    <a:pt x="302027" y="1870203"/>
                    <a:pt x="310046" y="2049135"/>
                  </a:cubicBezTo>
                  <a:cubicBezTo>
                    <a:pt x="238735" y="2051141"/>
                    <a:pt x="103462" y="2059109"/>
                    <a:pt x="0" y="2049135"/>
                  </a:cubicBezTo>
                  <a:cubicBezTo>
                    <a:pt x="28709" y="1748241"/>
                    <a:pt x="-21819" y="1628502"/>
                    <a:pt x="0" y="1427564"/>
                  </a:cubicBezTo>
                  <a:cubicBezTo>
                    <a:pt x="21819" y="1226626"/>
                    <a:pt x="32357" y="1029283"/>
                    <a:pt x="0" y="744519"/>
                  </a:cubicBezTo>
                  <a:cubicBezTo>
                    <a:pt x="-32357" y="459756"/>
                    <a:pt x="28849" y="180606"/>
                    <a:pt x="0" y="0"/>
                  </a:cubicBezTo>
                  <a:close/>
                </a:path>
                <a:path extrusionOk="0" h="2049135" w="310046">
                  <a:moveTo>
                    <a:pt x="0" y="0"/>
                  </a:moveTo>
                  <a:cubicBezTo>
                    <a:pt x="76584" y="-11639"/>
                    <a:pt x="229051" y="9291"/>
                    <a:pt x="310046" y="0"/>
                  </a:cubicBezTo>
                  <a:cubicBezTo>
                    <a:pt x="280047" y="194759"/>
                    <a:pt x="306297" y="426388"/>
                    <a:pt x="310046" y="642062"/>
                  </a:cubicBezTo>
                  <a:cubicBezTo>
                    <a:pt x="313795" y="857736"/>
                    <a:pt x="309388" y="1058363"/>
                    <a:pt x="310046" y="1304616"/>
                  </a:cubicBezTo>
                  <a:cubicBezTo>
                    <a:pt x="310704" y="1550869"/>
                    <a:pt x="308458" y="1826584"/>
                    <a:pt x="310046" y="2049135"/>
                  </a:cubicBezTo>
                  <a:cubicBezTo>
                    <a:pt x="200408" y="2047731"/>
                    <a:pt x="91469" y="2046879"/>
                    <a:pt x="0" y="2049135"/>
                  </a:cubicBezTo>
                  <a:cubicBezTo>
                    <a:pt x="-10749" y="1856818"/>
                    <a:pt x="10940" y="1584913"/>
                    <a:pt x="0" y="1366090"/>
                  </a:cubicBezTo>
                  <a:cubicBezTo>
                    <a:pt x="-10940" y="1147268"/>
                    <a:pt x="-27276" y="899492"/>
                    <a:pt x="0" y="642062"/>
                  </a:cubicBezTo>
                  <a:cubicBezTo>
                    <a:pt x="27276" y="384632"/>
                    <a:pt x="-24857" y="18434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26"/>
            <p:cNvSpPr/>
            <p:nvPr/>
          </p:nvSpPr>
          <p:spPr>
            <a:xfrm>
              <a:off x="2884498" y="2981388"/>
              <a:ext cx="554709" cy="3589946"/>
            </a:xfrm>
            <a:custGeom>
              <a:rect b="b" l="l" r="r" t="t"/>
              <a:pathLst>
                <a:path extrusionOk="0" fill="none" h="2484392" w="401236">
                  <a:moveTo>
                    <a:pt x="0" y="0"/>
                  </a:moveTo>
                  <a:cubicBezTo>
                    <a:pt x="108510" y="-1864"/>
                    <a:pt x="273679" y="-5591"/>
                    <a:pt x="401236" y="0"/>
                  </a:cubicBezTo>
                  <a:cubicBezTo>
                    <a:pt x="416680" y="258667"/>
                    <a:pt x="376643" y="428216"/>
                    <a:pt x="401236" y="546566"/>
                  </a:cubicBezTo>
                  <a:cubicBezTo>
                    <a:pt x="425829" y="664916"/>
                    <a:pt x="414305" y="998068"/>
                    <a:pt x="401236" y="1167664"/>
                  </a:cubicBezTo>
                  <a:cubicBezTo>
                    <a:pt x="388167" y="1337260"/>
                    <a:pt x="433394" y="1609313"/>
                    <a:pt x="401236" y="1813606"/>
                  </a:cubicBezTo>
                  <a:cubicBezTo>
                    <a:pt x="369078" y="2017899"/>
                    <a:pt x="412765" y="2272185"/>
                    <a:pt x="401236" y="2484392"/>
                  </a:cubicBezTo>
                  <a:cubicBezTo>
                    <a:pt x="293049" y="2475752"/>
                    <a:pt x="170073" y="2476564"/>
                    <a:pt x="0" y="2484392"/>
                  </a:cubicBezTo>
                  <a:cubicBezTo>
                    <a:pt x="-23359" y="2365360"/>
                    <a:pt x="-12818" y="2210950"/>
                    <a:pt x="0" y="1937826"/>
                  </a:cubicBezTo>
                  <a:cubicBezTo>
                    <a:pt x="12818" y="1664702"/>
                    <a:pt x="10536" y="1549770"/>
                    <a:pt x="0" y="1316728"/>
                  </a:cubicBezTo>
                  <a:cubicBezTo>
                    <a:pt x="-10536" y="1083686"/>
                    <a:pt x="19421" y="957036"/>
                    <a:pt x="0" y="770162"/>
                  </a:cubicBezTo>
                  <a:cubicBezTo>
                    <a:pt x="-19421" y="583288"/>
                    <a:pt x="-25099" y="379962"/>
                    <a:pt x="0" y="0"/>
                  </a:cubicBezTo>
                  <a:close/>
                </a:path>
                <a:path extrusionOk="0" h="2484392" w="401236">
                  <a:moveTo>
                    <a:pt x="0" y="0"/>
                  </a:moveTo>
                  <a:cubicBezTo>
                    <a:pt x="128348" y="19571"/>
                    <a:pt x="227743" y="-6686"/>
                    <a:pt x="401236" y="0"/>
                  </a:cubicBezTo>
                  <a:cubicBezTo>
                    <a:pt x="415779" y="136144"/>
                    <a:pt x="380881" y="382037"/>
                    <a:pt x="401236" y="645942"/>
                  </a:cubicBezTo>
                  <a:cubicBezTo>
                    <a:pt x="421591" y="909847"/>
                    <a:pt x="415998" y="986704"/>
                    <a:pt x="401236" y="1316728"/>
                  </a:cubicBezTo>
                  <a:cubicBezTo>
                    <a:pt x="386474" y="1646752"/>
                    <a:pt x="374215" y="1747964"/>
                    <a:pt x="401236" y="1912982"/>
                  </a:cubicBezTo>
                  <a:cubicBezTo>
                    <a:pt x="428257" y="2078000"/>
                    <a:pt x="392106" y="2263760"/>
                    <a:pt x="401236" y="2484392"/>
                  </a:cubicBezTo>
                  <a:cubicBezTo>
                    <a:pt x="223968" y="2490930"/>
                    <a:pt x="96481" y="2503596"/>
                    <a:pt x="0" y="2484392"/>
                  </a:cubicBezTo>
                  <a:cubicBezTo>
                    <a:pt x="10390" y="2262080"/>
                    <a:pt x="3720" y="2065454"/>
                    <a:pt x="0" y="1937826"/>
                  </a:cubicBezTo>
                  <a:cubicBezTo>
                    <a:pt x="-3720" y="1810198"/>
                    <a:pt x="-18828" y="1430465"/>
                    <a:pt x="0" y="1267040"/>
                  </a:cubicBezTo>
                  <a:cubicBezTo>
                    <a:pt x="18828" y="1103615"/>
                    <a:pt x="-14845" y="835968"/>
                    <a:pt x="0" y="645942"/>
                  </a:cubicBezTo>
                  <a:cubicBezTo>
                    <a:pt x="14845" y="455916"/>
                    <a:pt x="28051" y="208172"/>
                    <a:pt x="0" y="0"/>
                  </a:cubicBezTo>
                  <a:close/>
                </a:path>
              </a:pathLst>
            </a:custGeom>
            <a:solidFill>
              <a:srgbClr val="805430"/>
            </a:solidFill>
            <a:ln cap="flat" cmpd="sng" w="12700">
              <a:solidFill>
                <a:srgbClr val="5A3A30">
                  <a:alpha val="40000"/>
                </a:srgbClr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65" name="Google Shape;1965;p26"/>
          <p:cNvGrpSpPr/>
          <p:nvPr/>
        </p:nvGrpSpPr>
        <p:grpSpPr>
          <a:xfrm>
            <a:off x="642580" y="159340"/>
            <a:ext cx="1667649" cy="2220159"/>
            <a:chOff x="4635942" y="159405"/>
            <a:chExt cx="4222966" cy="5622079"/>
          </a:xfrm>
        </p:grpSpPr>
        <p:grpSp>
          <p:nvGrpSpPr>
            <p:cNvPr id="1966" name="Google Shape;1966;p26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967" name="Google Shape;1967;p26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8" name="Google Shape;1968;p26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26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70" name="Google Shape;1970;p26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971" name="Google Shape;1971;p26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72" name="Google Shape;1972;p26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973" name="Google Shape;1973;p26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4" name="Google Shape;1974;p26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p26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p26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p26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78" name="Google Shape;1978;p26"/>
          <p:cNvGrpSpPr/>
          <p:nvPr/>
        </p:nvGrpSpPr>
        <p:grpSpPr>
          <a:xfrm>
            <a:off x="2104260" y="121962"/>
            <a:ext cx="1723815" cy="2294933"/>
            <a:chOff x="4635942" y="159405"/>
            <a:chExt cx="4222966" cy="5622079"/>
          </a:xfrm>
        </p:grpSpPr>
        <p:grpSp>
          <p:nvGrpSpPr>
            <p:cNvPr id="1979" name="Google Shape;1979;p26"/>
            <p:cNvGrpSpPr/>
            <p:nvPr/>
          </p:nvGrpSpPr>
          <p:grpSpPr>
            <a:xfrm>
              <a:off x="5744927" y="2694110"/>
              <a:ext cx="2299193" cy="3087374"/>
              <a:chOff x="5744927" y="2694110"/>
              <a:chExt cx="2299193" cy="3087374"/>
            </a:xfrm>
          </p:grpSpPr>
          <p:sp>
            <p:nvSpPr>
              <p:cNvPr id="1980" name="Google Shape;1980;p26"/>
              <p:cNvSpPr/>
              <p:nvPr/>
            </p:nvSpPr>
            <p:spPr>
              <a:xfrm>
                <a:off x="6666271" y="3195484"/>
                <a:ext cx="304800" cy="2586000"/>
              </a:xfrm>
              <a:prstGeom prst="trapezoid">
                <a:avLst>
                  <a:gd fmla="val 25000" name="adj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26"/>
              <p:cNvSpPr/>
              <p:nvPr/>
            </p:nvSpPr>
            <p:spPr>
              <a:xfrm rot="7652259">
                <a:off x="6486559" y="3234853"/>
                <a:ext cx="1523923" cy="835676"/>
              </a:xfrm>
              <a:prstGeom prst="blockArc">
                <a:avLst>
                  <a:gd fmla="val 10800000" name="adj1"/>
                  <a:gd fmla="val 0" name="adj2"/>
                  <a:gd fmla="val 25000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26"/>
              <p:cNvSpPr/>
              <p:nvPr/>
            </p:nvSpPr>
            <p:spPr>
              <a:xfrm flipH="1" rot="-7652463">
                <a:off x="5797981" y="3067764"/>
                <a:ext cx="1331791" cy="789893"/>
              </a:xfrm>
              <a:prstGeom prst="blockArc">
                <a:avLst>
                  <a:gd fmla="val 10198505" name="adj1"/>
                  <a:gd fmla="val 21256982" name="adj2"/>
                  <a:gd fmla="val 15776" name="adj3"/>
                </a:avLst>
              </a:prstGeom>
              <a:solidFill>
                <a:srgbClr val="7E523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3" name="Google Shape;1983;p26"/>
            <p:cNvGrpSpPr/>
            <p:nvPr/>
          </p:nvGrpSpPr>
          <p:grpSpPr>
            <a:xfrm>
              <a:off x="4635942" y="159405"/>
              <a:ext cx="4222966" cy="3812401"/>
              <a:chOff x="4635942" y="159405"/>
              <a:chExt cx="4222966" cy="3812401"/>
            </a:xfrm>
          </p:grpSpPr>
          <p:sp>
            <p:nvSpPr>
              <p:cNvPr id="1984" name="Google Shape;1984;p26"/>
              <p:cNvSpPr/>
              <p:nvPr/>
            </p:nvSpPr>
            <p:spPr>
              <a:xfrm rot="3623416">
                <a:off x="5971324" y="1763826"/>
                <a:ext cx="1798459" cy="1909161"/>
              </a:xfrm>
              <a:prstGeom prst="ellipse">
                <a:avLst/>
              </a:prstGeom>
              <a:solidFill>
                <a:srgbClr val="5D992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85" name="Google Shape;1985;p26"/>
              <p:cNvGrpSpPr/>
              <p:nvPr/>
            </p:nvGrpSpPr>
            <p:grpSpPr>
              <a:xfrm>
                <a:off x="4635942" y="159405"/>
                <a:ext cx="4222966" cy="3721504"/>
                <a:chOff x="4635942" y="159405"/>
                <a:chExt cx="4222966" cy="3721504"/>
              </a:xfrm>
            </p:grpSpPr>
            <p:sp>
              <p:nvSpPr>
                <p:cNvPr id="1986" name="Google Shape;1986;p26"/>
                <p:cNvSpPr/>
                <p:nvPr/>
              </p:nvSpPr>
              <p:spPr>
                <a:xfrm rot="-3779379">
                  <a:off x="5348742" y="2202288"/>
                  <a:ext cx="776833" cy="1573256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7" name="Google Shape;1987;p26"/>
                <p:cNvSpPr/>
                <p:nvPr/>
              </p:nvSpPr>
              <p:spPr>
                <a:xfrm rot="4583905">
                  <a:off x="7408507" y="2531806"/>
                  <a:ext cx="776888" cy="1573205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8" name="Google Shape;1988;p26"/>
                <p:cNvSpPr/>
                <p:nvPr/>
              </p:nvSpPr>
              <p:spPr>
                <a:xfrm rot="3623353">
                  <a:off x="7012018" y="1638899"/>
                  <a:ext cx="1287782" cy="2035453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9" name="Google Shape;1989;p26"/>
                <p:cNvSpPr/>
                <p:nvPr/>
              </p:nvSpPr>
              <p:spPr>
                <a:xfrm rot="5400000">
                  <a:off x="5151230" y="825705"/>
                  <a:ext cx="3375600" cy="2043000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0" name="Google Shape;1990;p26"/>
                <p:cNvSpPr/>
                <p:nvPr/>
              </p:nvSpPr>
              <p:spPr>
                <a:xfrm rot="-2394384">
                  <a:off x="5138918" y="1073623"/>
                  <a:ext cx="1287848" cy="2035597"/>
                </a:xfrm>
                <a:prstGeom prst="ellipse">
                  <a:avLst/>
                </a:prstGeom>
                <a:solidFill>
                  <a:srgbClr val="5D992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grpSp>
        <p:nvGrpSpPr>
          <p:cNvPr id="1991" name="Google Shape;1991;p26"/>
          <p:cNvGrpSpPr/>
          <p:nvPr/>
        </p:nvGrpSpPr>
        <p:grpSpPr>
          <a:xfrm>
            <a:off x="6211283" y="1824188"/>
            <a:ext cx="2807439" cy="4749304"/>
            <a:chOff x="7109366" y="71825"/>
            <a:chExt cx="4259504" cy="7205741"/>
          </a:xfrm>
        </p:grpSpPr>
        <p:grpSp>
          <p:nvGrpSpPr>
            <p:cNvPr id="1992" name="Google Shape;1992;p26"/>
            <p:cNvGrpSpPr/>
            <p:nvPr/>
          </p:nvGrpSpPr>
          <p:grpSpPr>
            <a:xfrm flipH="1" rot="-8463491">
              <a:off x="10560987" y="5062249"/>
              <a:ext cx="665743" cy="687726"/>
              <a:chOff x="6317415" y="4310589"/>
              <a:chExt cx="1087140" cy="1007030"/>
            </a:xfrm>
          </p:grpSpPr>
          <p:grpSp>
            <p:nvGrpSpPr>
              <p:cNvPr id="1993" name="Google Shape;1993;p26"/>
              <p:cNvGrpSpPr/>
              <p:nvPr/>
            </p:nvGrpSpPr>
            <p:grpSpPr>
              <a:xfrm rot="9550952">
                <a:off x="6566835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1994" name="Google Shape;1994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5" name="Google Shape;1995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6" name="Google Shape;1996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7" name="Google Shape;1997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8" name="Google Shape;1998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9" name="Google Shape;1999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0" name="Google Shape;2000;p26"/>
              <p:cNvGrpSpPr/>
              <p:nvPr/>
            </p:nvGrpSpPr>
            <p:grpSpPr>
              <a:xfrm rot="7832295">
                <a:off x="6593498" y="4405107"/>
                <a:ext cx="615943" cy="797154"/>
                <a:chOff x="7542155" y="5655958"/>
                <a:chExt cx="568013" cy="1445563"/>
              </a:xfrm>
            </p:grpSpPr>
            <p:sp>
              <p:nvSpPr>
                <p:cNvPr id="2001" name="Google Shape;2001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2" name="Google Shape;2002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3" name="Google Shape;2003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4" name="Google Shape;2004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5" name="Google Shape;2005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07" name="Google Shape;2007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008" name="Google Shape;2008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9" name="Google Shape;2009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0" name="Google Shape;2010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1" name="Google Shape;2011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3" name="Google Shape;2013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solidFill>
                  <a:srgbClr val="80543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014" name="Google Shape;2014;p26"/>
            <p:cNvGrpSpPr/>
            <p:nvPr/>
          </p:nvGrpSpPr>
          <p:grpSpPr>
            <a:xfrm>
              <a:off x="7109366" y="71825"/>
              <a:ext cx="3874242" cy="7205741"/>
              <a:chOff x="7109366" y="71825"/>
              <a:chExt cx="3874242" cy="7205741"/>
            </a:xfrm>
          </p:grpSpPr>
          <p:sp>
            <p:nvSpPr>
              <p:cNvPr id="2015" name="Google Shape;2015;p26"/>
              <p:cNvSpPr/>
              <p:nvPr/>
            </p:nvSpPr>
            <p:spPr>
              <a:xfrm flipH="1" rot="-9290290">
                <a:off x="9281035" y="4454135"/>
                <a:ext cx="1585982" cy="903059"/>
              </a:xfrm>
              <a:custGeom>
                <a:rect b="b" l="l" r="r" t="t"/>
                <a:pathLst>
                  <a:path extrusionOk="0" h="1003070" w="2043401">
                    <a:moveTo>
                      <a:pt x="0" y="831018"/>
                    </a:moveTo>
                    <a:lnTo>
                      <a:pt x="125869" y="739980"/>
                    </a:lnTo>
                    <a:cubicBezTo>
                      <a:pt x="243272" y="835883"/>
                      <a:pt x="421312" y="873161"/>
                      <a:pt x="588752" y="836896"/>
                    </a:cubicBezTo>
                    <a:cubicBezTo>
                      <a:pt x="799186" y="791319"/>
                      <a:pt x="943784" y="641016"/>
                      <a:pt x="937711" y="474163"/>
                    </a:cubicBezTo>
                    <a:lnTo>
                      <a:pt x="944684" y="473910"/>
                    </a:lnTo>
                    <a:lnTo>
                      <a:pt x="949668" y="425338"/>
                    </a:lnTo>
                    <a:cubicBezTo>
                      <a:pt x="990524" y="228142"/>
                      <a:pt x="1169053" y="65238"/>
                      <a:pt x="1410730" y="15346"/>
                    </a:cubicBezTo>
                    <a:cubicBezTo>
                      <a:pt x="1644684" y="-32951"/>
                      <a:pt x="1891393" y="34847"/>
                      <a:pt x="2043401" y="189208"/>
                    </a:cubicBezTo>
                    <a:lnTo>
                      <a:pt x="1914304" y="275608"/>
                    </a:lnTo>
                    <a:cubicBezTo>
                      <a:pt x="1800468" y="175498"/>
                      <a:pt x="1623901" y="131769"/>
                      <a:pt x="1455253" y="161920"/>
                    </a:cubicBezTo>
                    <a:cubicBezTo>
                      <a:pt x="1243300" y="199813"/>
                      <a:pt x="1093332" y="344758"/>
                      <a:pt x="1093332" y="511721"/>
                    </a:cubicBezTo>
                    <a:lnTo>
                      <a:pt x="1087294" y="511721"/>
                    </a:lnTo>
                    <a:lnTo>
                      <a:pt x="1084422" y="555264"/>
                    </a:lnTo>
                    <a:cubicBezTo>
                      <a:pt x="1050765" y="753816"/>
                      <a:pt x="878278" y="923105"/>
                      <a:pt x="638576" y="981754"/>
                    </a:cubicBezTo>
                    <a:cubicBezTo>
                      <a:pt x="406534" y="1038528"/>
                      <a:pt x="157522" y="979748"/>
                      <a:pt x="0" y="831018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26"/>
              <p:cNvSpPr/>
              <p:nvPr/>
            </p:nvSpPr>
            <p:spPr>
              <a:xfrm rot="-10584884">
                <a:off x="7495001" y="1239153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26"/>
              <p:cNvSpPr/>
              <p:nvPr/>
            </p:nvSpPr>
            <p:spPr>
              <a:xfrm flipH="1" rot="10584884">
                <a:off x="9073479" y="1294664"/>
                <a:ext cx="1296969" cy="3178192"/>
              </a:xfrm>
              <a:custGeom>
                <a:rect b="b" l="l" r="r" t="t"/>
                <a:pathLst>
                  <a:path extrusionOk="0" h="3179922" w="1297675">
                    <a:moveTo>
                      <a:pt x="232337" y="3178365"/>
                    </a:moveTo>
                    <a:cubicBezTo>
                      <a:pt x="198644" y="3174658"/>
                      <a:pt x="165120" y="3164284"/>
                      <a:pt x="133670" y="3146704"/>
                    </a:cubicBezTo>
                    <a:cubicBezTo>
                      <a:pt x="7872" y="3076385"/>
                      <a:pt x="-37102" y="2917401"/>
                      <a:pt x="33218" y="2791603"/>
                    </a:cubicBezTo>
                    <a:lnTo>
                      <a:pt x="303593" y="2307918"/>
                    </a:lnTo>
                    <a:lnTo>
                      <a:pt x="306696" y="2293077"/>
                    </a:lnTo>
                    <a:cubicBezTo>
                      <a:pt x="311908" y="2276540"/>
                      <a:pt x="318855" y="2260278"/>
                      <a:pt x="327604" y="2244531"/>
                    </a:cubicBezTo>
                    <a:lnTo>
                      <a:pt x="783145" y="1424620"/>
                    </a:lnTo>
                    <a:lnTo>
                      <a:pt x="791756" y="1412236"/>
                    </a:lnTo>
                    <a:lnTo>
                      <a:pt x="791756" y="505697"/>
                    </a:lnTo>
                    <a:lnTo>
                      <a:pt x="794600" y="477484"/>
                    </a:lnTo>
                    <a:lnTo>
                      <a:pt x="722700" y="170128"/>
                    </a:lnTo>
                    <a:cubicBezTo>
                      <a:pt x="720364" y="106589"/>
                      <a:pt x="741290" y="101048"/>
                      <a:pt x="776900" y="95371"/>
                    </a:cubicBezTo>
                    <a:cubicBezTo>
                      <a:pt x="812511" y="89695"/>
                      <a:pt x="845980" y="113961"/>
                      <a:pt x="851656" y="149572"/>
                    </a:cubicBezTo>
                    <a:lnTo>
                      <a:pt x="868789" y="257057"/>
                    </a:lnTo>
                    <a:lnTo>
                      <a:pt x="881208" y="61042"/>
                    </a:lnTo>
                    <a:cubicBezTo>
                      <a:pt x="883484" y="25127"/>
                      <a:pt x="914443" y="-2143"/>
                      <a:pt x="950358" y="132"/>
                    </a:cubicBezTo>
                    <a:cubicBezTo>
                      <a:pt x="986273" y="2408"/>
                      <a:pt x="1013543" y="33367"/>
                      <a:pt x="1011267" y="69282"/>
                    </a:cubicBezTo>
                    <a:lnTo>
                      <a:pt x="998311" y="273789"/>
                    </a:lnTo>
                    <a:lnTo>
                      <a:pt x="1004784" y="272482"/>
                    </a:lnTo>
                    <a:lnTo>
                      <a:pt x="1032105" y="92384"/>
                    </a:lnTo>
                    <a:cubicBezTo>
                      <a:pt x="1037503" y="56804"/>
                      <a:pt x="1070721" y="32337"/>
                      <a:pt x="1106301" y="37735"/>
                    </a:cubicBezTo>
                    <a:cubicBezTo>
                      <a:pt x="1141881" y="43132"/>
                      <a:pt x="1166348" y="76350"/>
                      <a:pt x="1160951" y="111930"/>
                    </a:cubicBezTo>
                    <a:lnTo>
                      <a:pt x="1133444" y="293250"/>
                    </a:lnTo>
                    <a:lnTo>
                      <a:pt x="1146654" y="302156"/>
                    </a:lnTo>
                    <a:lnTo>
                      <a:pt x="1168084" y="160891"/>
                    </a:lnTo>
                    <a:cubicBezTo>
                      <a:pt x="1173481" y="125311"/>
                      <a:pt x="1206700" y="100844"/>
                      <a:pt x="1242280" y="106242"/>
                    </a:cubicBezTo>
                    <a:cubicBezTo>
                      <a:pt x="1277860" y="111639"/>
                      <a:pt x="1302327" y="144858"/>
                      <a:pt x="1296930" y="180437"/>
                    </a:cubicBezTo>
                    <a:lnTo>
                      <a:pt x="1257724" y="438873"/>
                    </a:lnTo>
                    <a:lnTo>
                      <a:pt x="1263558" y="457667"/>
                    </a:lnTo>
                    <a:cubicBezTo>
                      <a:pt x="1266733" y="473181"/>
                      <a:pt x="1268400" y="489245"/>
                      <a:pt x="1268400" y="505697"/>
                    </a:cubicBezTo>
                    <a:cubicBezTo>
                      <a:pt x="1268400" y="833435"/>
                      <a:pt x="1323213" y="1162749"/>
                      <a:pt x="1268400" y="1488910"/>
                    </a:cubicBezTo>
                    <a:cubicBezTo>
                      <a:pt x="1213587" y="1815071"/>
                      <a:pt x="1021584" y="2045302"/>
                      <a:pt x="971428" y="2160322"/>
                    </a:cubicBezTo>
                    <a:lnTo>
                      <a:pt x="967466" y="2179031"/>
                    </a:lnTo>
                    <a:cubicBezTo>
                      <a:pt x="962211" y="2195555"/>
                      <a:pt x="955222" y="2211798"/>
                      <a:pt x="946433" y="2227523"/>
                    </a:cubicBezTo>
                    <a:lnTo>
                      <a:pt x="488772" y="3046252"/>
                    </a:lnTo>
                    <a:cubicBezTo>
                      <a:pt x="436032" y="3140601"/>
                      <a:pt x="333419" y="3189486"/>
                      <a:pt x="232337" y="3178365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26"/>
              <p:cNvSpPr/>
              <p:nvPr/>
            </p:nvSpPr>
            <p:spPr>
              <a:xfrm rot="4734872">
                <a:off x="6255328" y="3156094"/>
                <a:ext cx="5257168" cy="2586543"/>
              </a:xfrm>
              <a:custGeom>
                <a:rect b="b" l="l" r="r" t="t"/>
                <a:pathLst>
                  <a:path extrusionOk="0" h="2583493" w="5250969">
                    <a:moveTo>
                      <a:pt x="36048" y="681122"/>
                    </a:moveTo>
                    <a:cubicBezTo>
                      <a:pt x="208382" y="37413"/>
                      <a:pt x="978224" y="-112032"/>
                      <a:pt x="1705631" y="74695"/>
                    </a:cubicBezTo>
                    <a:cubicBezTo>
                      <a:pt x="2573116" y="297381"/>
                      <a:pt x="3072820" y="420315"/>
                      <a:pt x="4513255" y="856842"/>
                    </a:cubicBezTo>
                    <a:lnTo>
                      <a:pt x="4621525" y="889792"/>
                    </a:lnTo>
                    <a:lnTo>
                      <a:pt x="5164043" y="889793"/>
                    </a:lnTo>
                    <a:cubicBezTo>
                      <a:pt x="5212051" y="889793"/>
                      <a:pt x="5250969" y="928711"/>
                      <a:pt x="5250969" y="976719"/>
                    </a:cubicBezTo>
                    <a:lnTo>
                      <a:pt x="5250968" y="976719"/>
                    </a:lnTo>
                    <a:cubicBezTo>
                      <a:pt x="5250968" y="1000723"/>
                      <a:pt x="5241238" y="1022455"/>
                      <a:pt x="5225508" y="1038186"/>
                    </a:cubicBezTo>
                    <a:lnTo>
                      <a:pt x="5219630" y="1042148"/>
                    </a:lnTo>
                    <a:lnTo>
                      <a:pt x="5222019" y="1043758"/>
                    </a:lnTo>
                    <a:cubicBezTo>
                      <a:pt x="5237749" y="1059488"/>
                      <a:pt x="5247479" y="1081219"/>
                      <a:pt x="5247479" y="1105224"/>
                    </a:cubicBezTo>
                    <a:lnTo>
                      <a:pt x="5247478" y="1105225"/>
                    </a:lnTo>
                    <a:cubicBezTo>
                      <a:pt x="5247478" y="1129228"/>
                      <a:pt x="5237748" y="1150960"/>
                      <a:pt x="5222017" y="1166691"/>
                    </a:cubicBezTo>
                    <a:lnTo>
                      <a:pt x="5216140" y="1170653"/>
                    </a:lnTo>
                    <a:lnTo>
                      <a:pt x="5218528" y="1172263"/>
                    </a:lnTo>
                    <a:cubicBezTo>
                      <a:pt x="5234259" y="1187994"/>
                      <a:pt x="5243988" y="1209725"/>
                      <a:pt x="5243988" y="1233729"/>
                    </a:cubicBezTo>
                    <a:lnTo>
                      <a:pt x="5243987" y="1233730"/>
                    </a:lnTo>
                    <a:cubicBezTo>
                      <a:pt x="5243987" y="1257735"/>
                      <a:pt x="5234258" y="1279465"/>
                      <a:pt x="5218527" y="1295196"/>
                    </a:cubicBezTo>
                    <a:lnTo>
                      <a:pt x="5212649" y="1299160"/>
                    </a:lnTo>
                    <a:lnTo>
                      <a:pt x="5215038" y="1300770"/>
                    </a:lnTo>
                    <a:cubicBezTo>
                      <a:pt x="5230768" y="1316500"/>
                      <a:pt x="5240498" y="1338232"/>
                      <a:pt x="5240498" y="1362236"/>
                    </a:cubicBezTo>
                    <a:lnTo>
                      <a:pt x="5240497" y="1362237"/>
                    </a:lnTo>
                    <a:cubicBezTo>
                      <a:pt x="5240496" y="1410244"/>
                      <a:pt x="5201578" y="1449162"/>
                      <a:pt x="5153570" y="1449162"/>
                    </a:cubicBezTo>
                    <a:lnTo>
                      <a:pt x="4583160" y="1449161"/>
                    </a:lnTo>
                    <a:lnTo>
                      <a:pt x="4522558" y="1454079"/>
                    </a:lnTo>
                    <a:cubicBezTo>
                      <a:pt x="4182021" y="1463780"/>
                      <a:pt x="3315859" y="1276369"/>
                      <a:pt x="3163717" y="1266018"/>
                    </a:cubicBezTo>
                    <a:lnTo>
                      <a:pt x="3138019" y="1339480"/>
                    </a:lnTo>
                    <a:lnTo>
                      <a:pt x="4543596" y="1718031"/>
                    </a:lnTo>
                    <a:lnTo>
                      <a:pt x="4549178" y="1716713"/>
                    </a:lnTo>
                    <a:cubicBezTo>
                      <a:pt x="4639553" y="1781221"/>
                      <a:pt x="4993501" y="2019088"/>
                      <a:pt x="5085844" y="2105081"/>
                    </a:cubicBezTo>
                    <a:cubicBezTo>
                      <a:pt x="5125881" y="2135511"/>
                      <a:pt x="5133668" y="2192634"/>
                      <a:pt x="5103238" y="2232671"/>
                    </a:cubicBezTo>
                    <a:lnTo>
                      <a:pt x="5103237" y="2232670"/>
                    </a:lnTo>
                    <a:cubicBezTo>
                      <a:pt x="5088022" y="2252688"/>
                      <a:pt x="5066134" y="2264644"/>
                      <a:pt x="5043044" y="2267791"/>
                    </a:cubicBezTo>
                    <a:lnTo>
                      <a:pt x="5035630" y="2267371"/>
                    </a:lnTo>
                    <a:lnTo>
                      <a:pt x="5036602" y="2270229"/>
                    </a:lnTo>
                    <a:cubicBezTo>
                      <a:pt x="5039749" y="2293317"/>
                      <a:pt x="5034088" y="2317607"/>
                      <a:pt x="5018873" y="2337626"/>
                    </a:cubicBezTo>
                    <a:lnTo>
                      <a:pt x="5018873" y="2337625"/>
                    </a:lnTo>
                    <a:cubicBezTo>
                      <a:pt x="5003658" y="2357643"/>
                      <a:pt x="4981769" y="2369599"/>
                      <a:pt x="4958680" y="2372746"/>
                    </a:cubicBezTo>
                    <a:lnTo>
                      <a:pt x="4951266" y="2372325"/>
                    </a:lnTo>
                    <a:lnTo>
                      <a:pt x="4952237" y="2375183"/>
                    </a:lnTo>
                    <a:cubicBezTo>
                      <a:pt x="4955385" y="2398271"/>
                      <a:pt x="4949724" y="2422562"/>
                      <a:pt x="4934509" y="2442580"/>
                    </a:cubicBezTo>
                    <a:lnTo>
                      <a:pt x="4934508" y="2442579"/>
                    </a:lnTo>
                    <a:cubicBezTo>
                      <a:pt x="4919293" y="2462597"/>
                      <a:pt x="4897405" y="2474553"/>
                      <a:pt x="4874316" y="2477700"/>
                    </a:cubicBezTo>
                    <a:lnTo>
                      <a:pt x="4866331" y="2475600"/>
                    </a:lnTo>
                    <a:lnTo>
                      <a:pt x="4867873" y="2480137"/>
                    </a:lnTo>
                    <a:cubicBezTo>
                      <a:pt x="4871020" y="2503225"/>
                      <a:pt x="4865360" y="2527516"/>
                      <a:pt x="4850145" y="2547534"/>
                    </a:cubicBezTo>
                    <a:lnTo>
                      <a:pt x="4850144" y="2547533"/>
                    </a:lnTo>
                    <a:cubicBezTo>
                      <a:pt x="4819714" y="2587569"/>
                      <a:pt x="4762590" y="2595356"/>
                      <a:pt x="4722554" y="2564926"/>
                    </a:cubicBezTo>
                    <a:lnTo>
                      <a:pt x="4299607" y="2243459"/>
                    </a:lnTo>
                    <a:lnTo>
                      <a:pt x="4210945" y="2241222"/>
                    </a:lnTo>
                    <a:cubicBezTo>
                      <a:pt x="3552979" y="2213268"/>
                      <a:pt x="2356510" y="2031681"/>
                      <a:pt x="1453843" y="2012483"/>
                    </a:cubicBezTo>
                    <a:cubicBezTo>
                      <a:pt x="720188" y="1917156"/>
                      <a:pt x="-98790" y="1674730"/>
                      <a:pt x="9737" y="816501"/>
                    </a:cubicBezTo>
                    <a:cubicBezTo>
                      <a:pt x="15726" y="769147"/>
                      <a:pt x="24559" y="724037"/>
                      <a:pt x="36048" y="681122"/>
                    </a:cubicBezTo>
                    <a:close/>
                  </a:path>
                </a:pathLst>
              </a:custGeom>
              <a:solidFill>
                <a:srgbClr val="E4AE61"/>
              </a:solidFill>
              <a:ln cap="flat" cmpd="sng" w="12700">
                <a:solidFill>
                  <a:srgbClr val="DE9C3A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26"/>
              <p:cNvSpPr/>
              <p:nvPr/>
            </p:nvSpPr>
            <p:spPr>
              <a:xfrm>
                <a:off x="8097385" y="1689686"/>
                <a:ext cx="1597687" cy="3104700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26"/>
              <p:cNvSpPr/>
              <p:nvPr/>
            </p:nvSpPr>
            <p:spPr>
              <a:xfrm>
                <a:off x="7557424" y="71825"/>
                <a:ext cx="2597865" cy="2592651"/>
              </a:xfrm>
              <a:custGeom>
                <a:rect b="b" l="l" r="r" t="t"/>
                <a:pathLst>
                  <a:path extrusionOk="0" h="2592651" w="2597865">
                    <a:moveTo>
                      <a:pt x="974957" y="315734"/>
                    </a:moveTo>
                    <a:lnTo>
                      <a:pt x="805399" y="841"/>
                    </a:lnTo>
                    <a:cubicBezTo>
                      <a:pt x="1182867" y="-13289"/>
                      <a:pt x="1160663" y="154250"/>
                      <a:pt x="1338295" y="230955"/>
                    </a:cubicBezTo>
                    <a:lnTo>
                      <a:pt x="1362517" y="12953"/>
                    </a:lnTo>
                    <a:cubicBezTo>
                      <a:pt x="1643095" y="99750"/>
                      <a:pt x="1620890" y="186548"/>
                      <a:pt x="1750077" y="273345"/>
                    </a:cubicBezTo>
                    <a:cubicBezTo>
                      <a:pt x="2097267" y="214807"/>
                      <a:pt x="2171952" y="289493"/>
                      <a:pt x="2391974" y="497403"/>
                    </a:cubicBezTo>
                    <a:lnTo>
                      <a:pt x="2192138" y="545848"/>
                    </a:lnTo>
                    <a:cubicBezTo>
                      <a:pt x="2515105" y="852667"/>
                      <a:pt x="2462623" y="1111040"/>
                      <a:pt x="2597865" y="1393636"/>
                    </a:cubicBezTo>
                    <a:lnTo>
                      <a:pt x="2343529" y="1308857"/>
                    </a:lnTo>
                    <a:cubicBezTo>
                      <a:pt x="2410141" y="1492544"/>
                      <a:pt x="2567587" y="1585397"/>
                      <a:pt x="2543365" y="1859919"/>
                    </a:cubicBezTo>
                    <a:lnTo>
                      <a:pt x="2343529" y="1787252"/>
                    </a:lnTo>
                    <a:cubicBezTo>
                      <a:pt x="2311232" y="1981032"/>
                      <a:pt x="2369770" y="2144534"/>
                      <a:pt x="2246639" y="2368592"/>
                    </a:cubicBezTo>
                    <a:lnTo>
                      <a:pt x="1974136" y="2126367"/>
                    </a:lnTo>
                    <a:lnTo>
                      <a:pt x="1883302" y="2538149"/>
                    </a:lnTo>
                    <a:cubicBezTo>
                      <a:pt x="1721818" y="2364554"/>
                      <a:pt x="1729892" y="2408963"/>
                      <a:pt x="1653187" y="2344370"/>
                    </a:cubicBezTo>
                    <a:cubicBezTo>
                      <a:pt x="1596668" y="2427130"/>
                      <a:pt x="1479593" y="2485669"/>
                      <a:pt x="1483630" y="2592651"/>
                    </a:cubicBezTo>
                    <a:lnTo>
                      <a:pt x="1362517" y="2259591"/>
                    </a:lnTo>
                    <a:cubicBezTo>
                      <a:pt x="1251498" y="2303998"/>
                      <a:pt x="1188922" y="2469520"/>
                      <a:pt x="1102125" y="2574484"/>
                    </a:cubicBezTo>
                    <a:cubicBezTo>
                      <a:pt x="1021383" y="2427130"/>
                      <a:pt x="904308" y="2388778"/>
                      <a:pt x="859900" y="2132423"/>
                    </a:cubicBezTo>
                    <a:lnTo>
                      <a:pt x="756954" y="2447316"/>
                    </a:lnTo>
                    <a:cubicBezTo>
                      <a:pt x="708509" y="2291888"/>
                      <a:pt x="587397" y="2172794"/>
                      <a:pt x="611619" y="1981032"/>
                    </a:cubicBezTo>
                    <a:cubicBezTo>
                      <a:pt x="522803" y="2037551"/>
                      <a:pt x="476376" y="1972959"/>
                      <a:pt x="345171" y="2150590"/>
                    </a:cubicBezTo>
                    <a:cubicBezTo>
                      <a:pt x="349208" y="1946717"/>
                      <a:pt x="238190" y="1797344"/>
                      <a:pt x="357283" y="1538971"/>
                    </a:cubicBezTo>
                    <a:lnTo>
                      <a:pt x="84779" y="1654028"/>
                    </a:lnTo>
                    <a:cubicBezTo>
                      <a:pt x="143317" y="1510711"/>
                      <a:pt x="56520" y="1373450"/>
                      <a:pt x="260393" y="1224078"/>
                    </a:cubicBezTo>
                    <a:lnTo>
                      <a:pt x="0" y="1199856"/>
                    </a:lnTo>
                    <a:cubicBezTo>
                      <a:pt x="308837" y="989927"/>
                      <a:pt x="290671" y="804221"/>
                      <a:pt x="436006" y="606404"/>
                    </a:cubicBezTo>
                    <a:lnTo>
                      <a:pt x="254337" y="461069"/>
                    </a:lnTo>
                    <a:cubicBezTo>
                      <a:pt x="736769" y="237011"/>
                      <a:pt x="734750" y="364179"/>
                      <a:pt x="974957" y="31573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26"/>
              <p:cNvSpPr/>
              <p:nvPr/>
            </p:nvSpPr>
            <p:spPr>
              <a:xfrm>
                <a:off x="8175216" y="532813"/>
                <a:ext cx="1406072" cy="1417098"/>
              </a:xfrm>
              <a:custGeom>
                <a:rect b="b" l="l" r="r" t="t"/>
                <a:pathLst>
                  <a:path extrusionOk="0" h="1417098" w="1406072">
                    <a:moveTo>
                      <a:pt x="1204097" y="232"/>
                    </a:moveTo>
                    <a:cubicBezTo>
                      <a:pt x="1233853" y="-1215"/>
                      <a:pt x="1263366" y="4068"/>
                      <a:pt x="1290945" y="16915"/>
                    </a:cubicBezTo>
                    <a:cubicBezTo>
                      <a:pt x="1401260" y="68302"/>
                      <a:pt x="1438849" y="221246"/>
                      <a:pt x="1374901" y="358527"/>
                    </a:cubicBezTo>
                    <a:cubicBezTo>
                      <a:pt x="1350921" y="410007"/>
                      <a:pt x="1316067" y="451974"/>
                      <a:pt x="1276050" y="481613"/>
                    </a:cubicBezTo>
                    <a:lnTo>
                      <a:pt x="1271769" y="484235"/>
                    </a:lnTo>
                    <a:lnTo>
                      <a:pt x="1277449" y="502536"/>
                    </a:lnTo>
                    <a:cubicBezTo>
                      <a:pt x="1284222" y="535634"/>
                      <a:pt x="1287779" y="569904"/>
                      <a:pt x="1287779" y="605004"/>
                    </a:cubicBezTo>
                    <a:lnTo>
                      <a:pt x="1287779" y="908657"/>
                    </a:lnTo>
                    <a:cubicBezTo>
                      <a:pt x="1287779" y="1189461"/>
                      <a:pt x="1060142" y="1417098"/>
                      <a:pt x="779338" y="1417098"/>
                    </a:cubicBezTo>
                    <a:lnTo>
                      <a:pt x="655296" y="1417098"/>
                    </a:lnTo>
                    <a:cubicBezTo>
                      <a:pt x="374492" y="1417098"/>
                      <a:pt x="146855" y="1189461"/>
                      <a:pt x="146855" y="908657"/>
                    </a:cubicBezTo>
                    <a:lnTo>
                      <a:pt x="146855" y="605004"/>
                    </a:lnTo>
                    <a:lnTo>
                      <a:pt x="156120" y="513099"/>
                    </a:lnTo>
                    <a:lnTo>
                      <a:pt x="130022" y="497120"/>
                    </a:lnTo>
                    <a:cubicBezTo>
                      <a:pt x="90005" y="467481"/>
                      <a:pt x="55152" y="425514"/>
                      <a:pt x="31171" y="374034"/>
                    </a:cubicBezTo>
                    <a:cubicBezTo>
                      <a:pt x="-32776" y="236753"/>
                      <a:pt x="4813" y="83809"/>
                      <a:pt x="115128" y="32422"/>
                    </a:cubicBezTo>
                    <a:cubicBezTo>
                      <a:pt x="211653" y="-12541"/>
                      <a:pt x="331878" y="35149"/>
                      <a:pt x="403266" y="139742"/>
                    </a:cubicBezTo>
                    <a:lnTo>
                      <a:pt x="414624" y="159730"/>
                    </a:lnTo>
                    <a:lnTo>
                      <a:pt x="457388" y="136519"/>
                    </a:lnTo>
                    <a:cubicBezTo>
                      <a:pt x="518217" y="110790"/>
                      <a:pt x="585095" y="96563"/>
                      <a:pt x="655296" y="96563"/>
                    </a:cubicBezTo>
                    <a:lnTo>
                      <a:pt x="779338" y="96563"/>
                    </a:lnTo>
                    <a:cubicBezTo>
                      <a:pt x="849539" y="96563"/>
                      <a:pt x="916417" y="110790"/>
                      <a:pt x="977246" y="136519"/>
                    </a:cubicBezTo>
                    <a:lnTo>
                      <a:pt x="993738" y="145470"/>
                    </a:lnTo>
                    <a:lnTo>
                      <a:pt x="1036181" y="82997"/>
                    </a:lnTo>
                    <a:cubicBezTo>
                      <a:pt x="1084102" y="32937"/>
                      <a:pt x="1144585" y="3125"/>
                      <a:pt x="1204097" y="232"/>
                    </a:cubicBezTo>
                    <a:close/>
                  </a:path>
                </a:pathLst>
              </a:cu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22" name="Google Shape;2022;p26"/>
              <p:cNvGrpSpPr/>
              <p:nvPr/>
            </p:nvGrpSpPr>
            <p:grpSpPr>
              <a:xfrm>
                <a:off x="8510301" y="1122339"/>
                <a:ext cx="254359" cy="254359"/>
                <a:chOff x="4590167" y="1114237"/>
                <a:chExt cx="520800" cy="520800"/>
              </a:xfrm>
            </p:grpSpPr>
            <p:sp>
              <p:nvSpPr>
                <p:cNvPr id="2023" name="Google Shape;2023;p2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4" name="Google Shape;2024;p2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5" name="Google Shape;2025;p2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26" name="Google Shape;2026;p26"/>
              <p:cNvGrpSpPr/>
              <p:nvPr/>
            </p:nvGrpSpPr>
            <p:grpSpPr>
              <a:xfrm>
                <a:off x="9013928" y="1105183"/>
                <a:ext cx="254359" cy="254359"/>
                <a:chOff x="4590167" y="1114237"/>
                <a:chExt cx="520800" cy="520800"/>
              </a:xfrm>
            </p:grpSpPr>
            <p:sp>
              <p:nvSpPr>
                <p:cNvPr id="2027" name="Google Shape;2027;p2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8" name="Google Shape;2028;p2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9" name="Google Shape;2029;p2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30" name="Google Shape;2030;p26"/>
              <p:cNvSpPr/>
              <p:nvPr/>
            </p:nvSpPr>
            <p:spPr>
              <a:xfrm rot="-5400000">
                <a:off x="8862735" y="1565727"/>
                <a:ext cx="72000" cy="296700"/>
              </a:xfrm>
              <a:prstGeom prst="moon">
                <a:avLst>
                  <a:gd fmla="val 42471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26"/>
              <p:cNvSpPr/>
              <p:nvPr/>
            </p:nvSpPr>
            <p:spPr>
              <a:xfrm>
                <a:off x="8880748" y="1574464"/>
                <a:ext cx="36000" cy="1440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26"/>
              <p:cNvSpPr/>
              <p:nvPr/>
            </p:nvSpPr>
            <p:spPr>
              <a:xfrm>
                <a:off x="8259878" y="660063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26"/>
              <p:cNvSpPr/>
              <p:nvPr/>
            </p:nvSpPr>
            <p:spPr>
              <a:xfrm>
                <a:off x="9254011" y="630795"/>
                <a:ext cx="242100" cy="242100"/>
              </a:xfrm>
              <a:prstGeom prst="ellipse">
                <a:avLst/>
              </a:prstGeom>
              <a:solidFill>
                <a:srgbClr val="EFD29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26"/>
              <p:cNvSpPr/>
              <p:nvPr/>
            </p:nvSpPr>
            <p:spPr>
              <a:xfrm>
                <a:off x="8719861" y="1423043"/>
                <a:ext cx="342900" cy="191100"/>
              </a:xfrm>
              <a:prstGeom prst="ellipse">
                <a:avLst/>
              </a:prstGeom>
              <a:solidFill>
                <a:srgbClr val="8A3F0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26"/>
              <p:cNvSpPr/>
              <p:nvPr/>
            </p:nvSpPr>
            <p:spPr>
              <a:xfrm>
                <a:off x="8719861" y="1259570"/>
                <a:ext cx="340084" cy="251170"/>
              </a:xfrm>
              <a:custGeom>
                <a:rect b="b" l="l" r="r" t="t"/>
                <a:pathLst>
                  <a:path extrusionOk="0" h="1674468" w="629785">
                    <a:moveTo>
                      <a:pt x="0" y="1595656"/>
                    </a:moveTo>
                    <a:lnTo>
                      <a:pt x="120937" y="42386"/>
                    </a:lnTo>
                    <a:lnTo>
                      <a:pt x="517976" y="0"/>
                    </a:lnTo>
                    <a:lnTo>
                      <a:pt x="629785" y="1595656"/>
                    </a:lnTo>
                    <a:cubicBezTo>
                      <a:pt x="413801" y="1668323"/>
                      <a:pt x="324985" y="1728880"/>
                      <a:pt x="0" y="1595656"/>
                    </a:cubicBezTo>
                    <a:close/>
                  </a:path>
                </a:pathLst>
              </a:custGeom>
              <a:solidFill>
                <a:srgbClr val="DF9F4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2036;p26"/>
              <p:cNvSpPr/>
              <p:nvPr/>
            </p:nvSpPr>
            <p:spPr>
              <a:xfrm flipH="1" rot="-5400000">
                <a:off x="9255546" y="1371095"/>
                <a:ext cx="99300" cy="465000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2037;p26"/>
              <p:cNvSpPr/>
              <p:nvPr/>
            </p:nvSpPr>
            <p:spPr>
              <a:xfrm flipH="1" rot="-3652686">
                <a:off x="9292972" y="1481112"/>
                <a:ext cx="99246" cy="464966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8" name="Google Shape;2038;p26"/>
              <p:cNvGrpSpPr/>
              <p:nvPr/>
            </p:nvGrpSpPr>
            <p:grpSpPr>
              <a:xfrm flipH="1">
                <a:off x="8261462" y="1554954"/>
                <a:ext cx="496998" cy="316400"/>
                <a:chOff x="7832302" y="1621566"/>
                <a:chExt cx="496998" cy="316400"/>
              </a:xfrm>
            </p:grpSpPr>
            <p:sp>
              <p:nvSpPr>
                <p:cNvPr id="2039" name="Google Shape;2039;p26"/>
                <p:cNvSpPr/>
                <p:nvPr/>
              </p:nvSpPr>
              <p:spPr>
                <a:xfrm flipH="1" rot="-5400000">
                  <a:off x="8015152" y="1438716"/>
                  <a:ext cx="99300" cy="465000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0" name="Google Shape;2040;p26"/>
                <p:cNvSpPr/>
                <p:nvPr/>
              </p:nvSpPr>
              <p:spPr>
                <a:xfrm flipH="1" rot="-3652686">
                  <a:off x="8052578" y="1548733"/>
                  <a:ext cx="99246" cy="464966"/>
                </a:xfrm>
                <a:prstGeom prst="moon">
                  <a:avLst>
                    <a:gd fmla="val 11905" name="adj"/>
                  </a:avLst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41" name="Google Shape;2041;p26"/>
              <p:cNvSpPr/>
              <p:nvPr/>
            </p:nvSpPr>
            <p:spPr>
              <a:xfrm flipH="1" rot="-4561298">
                <a:off x="9133670" y="892014"/>
                <a:ext cx="144066" cy="300429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26"/>
              <p:cNvSpPr/>
              <p:nvPr/>
            </p:nvSpPr>
            <p:spPr>
              <a:xfrm flipH="1" rot="-6313422">
                <a:off x="8498914" y="911306"/>
                <a:ext cx="143952" cy="300270"/>
              </a:xfrm>
              <a:prstGeom prst="moon">
                <a:avLst>
                  <a:gd fmla="val 38819" name="adj"/>
                </a:avLst>
              </a:pr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26"/>
              <p:cNvSpPr/>
              <p:nvPr/>
            </p:nvSpPr>
            <p:spPr>
              <a:xfrm>
                <a:off x="8393101" y="387560"/>
                <a:ext cx="1065791" cy="566837"/>
              </a:xfrm>
              <a:custGeom>
                <a:rect b="b" l="l" r="r" t="t"/>
                <a:pathLst>
                  <a:path extrusionOk="0" h="587396" w="775121">
                    <a:moveTo>
                      <a:pt x="175614" y="187724"/>
                    </a:moveTo>
                    <a:cubicBezTo>
                      <a:pt x="117076" y="275719"/>
                      <a:pt x="58538" y="244243"/>
                      <a:pt x="0" y="272503"/>
                    </a:cubicBezTo>
                    <a:cubicBezTo>
                      <a:pt x="70649" y="280577"/>
                      <a:pt x="125369" y="396175"/>
                      <a:pt x="211947" y="296726"/>
                    </a:cubicBezTo>
                    <a:cubicBezTo>
                      <a:pt x="205891" y="393616"/>
                      <a:pt x="247624" y="428780"/>
                      <a:pt x="193780" y="587396"/>
                    </a:cubicBezTo>
                    <a:cubicBezTo>
                      <a:pt x="250299" y="538951"/>
                      <a:pt x="354607" y="530330"/>
                      <a:pt x="363338" y="442061"/>
                    </a:cubicBezTo>
                    <a:cubicBezTo>
                      <a:pt x="411783" y="488487"/>
                      <a:pt x="442307" y="481152"/>
                      <a:pt x="508673" y="581340"/>
                    </a:cubicBezTo>
                    <a:cubicBezTo>
                      <a:pt x="544514" y="434917"/>
                      <a:pt x="508673" y="423894"/>
                      <a:pt x="508673" y="345171"/>
                    </a:cubicBezTo>
                    <a:cubicBezTo>
                      <a:pt x="597489" y="361319"/>
                      <a:pt x="616614" y="359548"/>
                      <a:pt x="775121" y="393616"/>
                    </a:cubicBezTo>
                    <a:cubicBezTo>
                      <a:pt x="694407" y="281508"/>
                      <a:pt x="617674" y="304800"/>
                      <a:pt x="538951" y="260392"/>
                    </a:cubicBezTo>
                    <a:cubicBezTo>
                      <a:pt x="567211" y="244244"/>
                      <a:pt x="547682" y="232077"/>
                      <a:pt x="623730" y="211947"/>
                    </a:cubicBezTo>
                    <a:cubicBezTo>
                      <a:pt x="439667" y="128318"/>
                      <a:pt x="494543" y="211947"/>
                      <a:pt x="429950" y="211947"/>
                    </a:cubicBezTo>
                    <a:cubicBezTo>
                      <a:pt x="452154" y="147354"/>
                      <a:pt x="514182" y="108645"/>
                      <a:pt x="496562" y="18167"/>
                    </a:cubicBezTo>
                    <a:cubicBezTo>
                      <a:pt x="428232" y="86249"/>
                      <a:pt x="403709" y="74686"/>
                      <a:pt x="357282" y="102945"/>
                    </a:cubicBezTo>
                    <a:cubicBezTo>
                      <a:pt x="308591" y="-3052"/>
                      <a:pt x="224059" y="34315"/>
                      <a:pt x="157447" y="0"/>
                    </a:cubicBezTo>
                    <a:cubicBezTo>
                      <a:pt x="163503" y="62575"/>
                      <a:pt x="229293" y="77361"/>
                      <a:pt x="175614" y="187724"/>
                    </a:cubicBezTo>
                    <a:close/>
                  </a:path>
                </a:pathLst>
              </a:custGeom>
              <a:solidFill>
                <a:srgbClr val="80543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26"/>
              <p:cNvSpPr/>
              <p:nvPr/>
            </p:nvSpPr>
            <p:spPr>
              <a:xfrm flipH="1" rot="-7045161">
                <a:off x="10577165" y="5374334"/>
                <a:ext cx="143974" cy="143974"/>
              </a:xfrm>
              <a:prstGeom prst="ellipse">
                <a:avLst/>
              </a:prstGeom>
              <a:solidFill>
                <a:srgbClr val="E4AE6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45" name="Google Shape;2045;p26"/>
          <p:cNvGrpSpPr/>
          <p:nvPr/>
        </p:nvGrpSpPr>
        <p:grpSpPr>
          <a:xfrm>
            <a:off x="1498270" y="1824198"/>
            <a:ext cx="2462078" cy="4496359"/>
            <a:chOff x="289097" y="168488"/>
            <a:chExt cx="3274040" cy="5979201"/>
          </a:xfrm>
        </p:grpSpPr>
        <p:grpSp>
          <p:nvGrpSpPr>
            <p:cNvPr id="2046" name="Google Shape;2046;p26"/>
            <p:cNvGrpSpPr/>
            <p:nvPr/>
          </p:nvGrpSpPr>
          <p:grpSpPr>
            <a:xfrm>
              <a:off x="289097" y="168488"/>
              <a:ext cx="3274040" cy="5979201"/>
              <a:chOff x="755921" y="221428"/>
              <a:chExt cx="3274040" cy="5979201"/>
            </a:xfrm>
          </p:grpSpPr>
          <p:grpSp>
            <p:nvGrpSpPr>
              <p:cNvPr id="2047" name="Google Shape;2047;p26"/>
              <p:cNvGrpSpPr/>
              <p:nvPr/>
            </p:nvGrpSpPr>
            <p:grpSpPr>
              <a:xfrm>
                <a:off x="755921" y="221428"/>
                <a:ext cx="3274040" cy="5979201"/>
                <a:chOff x="3326687" y="906820"/>
                <a:chExt cx="2725641" cy="4977690"/>
              </a:xfrm>
            </p:grpSpPr>
            <p:grpSp>
              <p:nvGrpSpPr>
                <p:cNvPr id="2048" name="Google Shape;2048;p26"/>
                <p:cNvGrpSpPr/>
                <p:nvPr/>
              </p:nvGrpSpPr>
              <p:grpSpPr>
                <a:xfrm>
                  <a:off x="4824845" y="3987521"/>
                  <a:ext cx="416873" cy="1804685"/>
                  <a:chOff x="2574285" y="4083191"/>
                  <a:chExt cx="508444" cy="2263779"/>
                </a:xfrm>
              </p:grpSpPr>
              <p:sp>
                <p:nvSpPr>
                  <p:cNvPr id="2049" name="Google Shape;2049;p26"/>
                  <p:cNvSpPr/>
                  <p:nvPr/>
                </p:nvSpPr>
                <p:spPr>
                  <a:xfrm rot="-5400000">
                    <a:off x="2205954" y="4451522"/>
                    <a:ext cx="1245105" cy="508443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0" name="Google Shape;2050;p26"/>
                  <p:cNvSpPr/>
                  <p:nvPr/>
                </p:nvSpPr>
                <p:spPr>
                  <a:xfrm rot="-5400000">
                    <a:off x="2205954" y="5470196"/>
                    <a:ext cx="1245105" cy="508444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51" name="Google Shape;2051;p26"/>
                <p:cNvGrpSpPr/>
                <p:nvPr/>
              </p:nvGrpSpPr>
              <p:grpSpPr>
                <a:xfrm>
                  <a:off x="4154884" y="3955607"/>
                  <a:ext cx="465629" cy="1801970"/>
                  <a:chOff x="1791914" y="4049009"/>
                  <a:chExt cx="567909" cy="2263781"/>
                </a:xfrm>
              </p:grpSpPr>
              <p:sp>
                <p:nvSpPr>
                  <p:cNvPr id="2052" name="Google Shape;2052;p26"/>
                  <p:cNvSpPr/>
                  <p:nvPr/>
                </p:nvSpPr>
                <p:spPr>
                  <a:xfrm rot="-5400000">
                    <a:off x="1453317" y="4387608"/>
                    <a:ext cx="1245105" cy="567908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53" name="Google Shape;2053;p26"/>
                  <p:cNvSpPr/>
                  <p:nvPr/>
                </p:nvSpPr>
                <p:spPr>
                  <a:xfrm rot="-5400000">
                    <a:off x="1453315" y="5406285"/>
                    <a:ext cx="1245105" cy="567906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54" name="Google Shape;2054;p26"/>
                <p:cNvSpPr/>
                <p:nvPr/>
              </p:nvSpPr>
              <p:spPr>
                <a:xfrm rot="-5400000">
                  <a:off x="4416780" y="2468591"/>
                  <a:ext cx="562284" cy="308640"/>
                </a:xfrm>
                <a:prstGeom prst="flowChartOnlineStorage">
                  <a:avLst/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5" name="Google Shape;2055;p26"/>
                <p:cNvSpPr/>
                <p:nvPr/>
              </p:nvSpPr>
              <p:spPr>
                <a:xfrm rot="-5400000">
                  <a:off x="4347713" y="1791835"/>
                  <a:ext cx="692250" cy="695378"/>
                </a:xfrm>
                <a:custGeom>
                  <a:rect b="b" l="l" r="r" t="t"/>
                  <a:pathLst>
                    <a:path extrusionOk="0" h="9940" w="10000">
                      <a:moveTo>
                        <a:pt x="1776" y="0"/>
                      </a:moveTo>
                      <a:lnTo>
                        <a:pt x="10000" y="0"/>
                      </a:lnTo>
                      <a:cubicBezTo>
                        <a:pt x="9019" y="0"/>
                        <a:pt x="8891" y="3313"/>
                        <a:pt x="8879" y="4970"/>
                      </a:cubicBezTo>
                      <a:cubicBezTo>
                        <a:pt x="8867" y="6627"/>
                        <a:pt x="8946" y="9940"/>
                        <a:pt x="9928" y="9940"/>
                      </a:cubicBezTo>
                      <a:lnTo>
                        <a:pt x="1776" y="9940"/>
                      </a:lnTo>
                      <a:cubicBezTo>
                        <a:pt x="795" y="9940"/>
                        <a:pt x="0" y="7714"/>
                        <a:pt x="0" y="4970"/>
                      </a:cubicBezTo>
                      <a:cubicBezTo>
                        <a:pt x="0" y="2225"/>
                        <a:pt x="795" y="0"/>
                        <a:pt x="1776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6" name="Google Shape;2056;p26"/>
                <p:cNvSpPr/>
                <p:nvPr/>
              </p:nvSpPr>
              <p:spPr>
                <a:xfrm rot="861407">
                  <a:off x="4362710" y="999678"/>
                  <a:ext cx="873452" cy="986167"/>
                </a:xfrm>
                <a:custGeom>
                  <a:rect b="b" l="l" r="r" t="t"/>
                  <a:pathLst>
                    <a:path extrusionOk="0" h="2388254" w="2014702">
                      <a:moveTo>
                        <a:pt x="1030878" y="0"/>
                      </a:moveTo>
                      <a:cubicBezTo>
                        <a:pt x="1068328" y="0"/>
                        <a:pt x="1098697" y="21485"/>
                        <a:pt x="1098697" y="48009"/>
                      </a:cubicBezTo>
                      <a:cubicBezTo>
                        <a:pt x="1098525" y="294176"/>
                        <a:pt x="1098354" y="540342"/>
                        <a:pt x="1098182" y="786509"/>
                      </a:cubicBezTo>
                      <a:lnTo>
                        <a:pt x="2014702" y="1987620"/>
                      </a:lnTo>
                      <a:cubicBezTo>
                        <a:pt x="1430770" y="2343755"/>
                        <a:pt x="646497" y="2564809"/>
                        <a:pt x="0" y="2203862"/>
                      </a:cubicBezTo>
                      <a:lnTo>
                        <a:pt x="962425" y="787074"/>
                      </a:lnTo>
                      <a:cubicBezTo>
                        <a:pt x="962637" y="540719"/>
                        <a:pt x="962848" y="294364"/>
                        <a:pt x="963060" y="48009"/>
                      </a:cubicBezTo>
                      <a:cubicBezTo>
                        <a:pt x="963060" y="21485"/>
                        <a:pt x="993429" y="0"/>
                        <a:pt x="1030878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7" name="Google Shape;2057;p26"/>
                <p:cNvSpPr/>
                <p:nvPr/>
              </p:nvSpPr>
              <p:spPr>
                <a:xfrm rot="-5400000">
                  <a:off x="3703828" y="2822909"/>
                  <a:ext cx="1942300" cy="1206975"/>
                </a:xfrm>
                <a:custGeom>
                  <a:rect b="b" l="l" r="r" t="t"/>
                  <a:pathLst>
                    <a:path extrusionOk="0" h="10000" w="10000">
                      <a:moveTo>
                        <a:pt x="2042" y="0"/>
                      </a:moveTo>
                      <a:lnTo>
                        <a:pt x="9839" y="0"/>
                      </a:lnTo>
                      <a:cubicBezTo>
                        <a:pt x="9615" y="1263"/>
                        <a:pt x="9176" y="3490"/>
                        <a:pt x="9203" y="5151"/>
                      </a:cubicBezTo>
                      <a:cubicBezTo>
                        <a:pt x="9230" y="6812"/>
                        <a:pt x="9676" y="8669"/>
                        <a:pt x="10000" y="9966"/>
                      </a:cubicBezTo>
                      <a:lnTo>
                        <a:pt x="2042" y="10000"/>
                      </a:lnTo>
                      <a:cubicBezTo>
                        <a:pt x="914" y="10000"/>
                        <a:pt x="0" y="7761"/>
                        <a:pt x="0" y="5000"/>
                      </a:cubicBezTo>
                      <a:cubicBezTo>
                        <a:pt x="0" y="2239"/>
                        <a:pt x="914" y="0"/>
                        <a:pt x="2042" y="0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5400012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8" name="Google Shape;2058;p26"/>
                <p:cNvGrpSpPr/>
                <p:nvPr/>
              </p:nvGrpSpPr>
              <p:grpSpPr>
                <a:xfrm rot="-1279506">
                  <a:off x="5147320" y="2635151"/>
                  <a:ext cx="622772" cy="1669466"/>
                  <a:chOff x="2102929" y="4004132"/>
                  <a:chExt cx="905184" cy="2094213"/>
                </a:xfrm>
              </p:grpSpPr>
              <p:sp>
                <p:nvSpPr>
                  <p:cNvPr id="2059" name="Google Shape;2059;p26"/>
                  <p:cNvSpPr/>
                  <p:nvPr/>
                </p:nvSpPr>
                <p:spPr>
                  <a:xfrm rot="-4120387">
                    <a:off x="1999550" y="5285849"/>
                    <a:ext cx="1034693" cy="484829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60" name="Google Shape;2060;p26"/>
                  <p:cNvSpPr/>
                  <p:nvPr/>
                </p:nvSpPr>
                <p:spPr>
                  <a:xfrm rot="-5400000">
                    <a:off x="2124000" y="4365124"/>
                    <a:ext cx="1245105" cy="523122"/>
                  </a:xfrm>
                  <a:prstGeom prst="flowChartOnlineStorage">
                    <a:avLst/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61" name="Google Shape;2061;p26"/>
                <p:cNvSpPr/>
                <p:nvPr/>
              </p:nvSpPr>
              <p:spPr>
                <a:xfrm rot="-1260149">
                  <a:off x="5078544" y="2425599"/>
                  <a:ext cx="387547" cy="423538"/>
                </a:xfrm>
                <a:prstGeom prst="round2SameRect">
                  <a:avLst>
                    <a:gd fmla="val 50000" name="adj1"/>
                    <a:gd fmla="val 0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62" name="Google Shape;2062;p26"/>
                <p:cNvGrpSpPr/>
                <p:nvPr/>
              </p:nvGrpSpPr>
              <p:grpSpPr>
                <a:xfrm flipH="1">
                  <a:off x="3326687" y="2389020"/>
                  <a:ext cx="1209498" cy="1999328"/>
                  <a:chOff x="270651" y="2798093"/>
                  <a:chExt cx="1209498" cy="1999328"/>
                </a:xfrm>
              </p:grpSpPr>
              <p:grpSp>
                <p:nvGrpSpPr>
                  <p:cNvPr id="2063" name="Google Shape;2063;p26"/>
                  <p:cNvGrpSpPr/>
                  <p:nvPr/>
                </p:nvGrpSpPr>
                <p:grpSpPr>
                  <a:xfrm rot="-1279506">
                    <a:off x="545086" y="3099535"/>
                    <a:ext cx="660627" cy="1633691"/>
                    <a:chOff x="2039911" y="4021797"/>
                    <a:chExt cx="960204" cy="2049336"/>
                  </a:xfrm>
                </p:grpSpPr>
                <p:sp>
                  <p:nvSpPr>
                    <p:cNvPr id="2064" name="Google Shape;2064;p26"/>
                    <p:cNvSpPr/>
                    <p:nvPr/>
                  </p:nvSpPr>
                  <p:spPr>
                    <a:xfrm rot="-3806470">
                      <a:off x="1944920" y="5264140"/>
                      <a:ext cx="1074007" cy="451459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65" name="Google Shape;2065;p26"/>
                    <p:cNvSpPr/>
                    <p:nvPr/>
                  </p:nvSpPr>
                  <p:spPr>
                    <a:xfrm rot="-5400000">
                      <a:off x="2138649" y="4405436"/>
                      <a:ext cx="1245105" cy="477827"/>
                    </a:xfrm>
                    <a:prstGeom prst="flowChartOnlineStorage">
                      <a:avLst/>
                    </a:prstGeom>
                    <a:gradFill>
                      <a:gsLst>
                        <a:gs pos="0">
                          <a:srgbClr val="3A3838"/>
                        </a:gs>
                        <a:gs pos="61000">
                          <a:srgbClr val="BFBFBF"/>
                        </a:gs>
                        <a:gs pos="100000">
                          <a:srgbClr val="FFFFFF"/>
                        </a:gs>
                      </a:gsLst>
                      <a:lin ang="0" scaled="0"/>
                    </a:gradFill>
                    <a:ln cap="flat" cmpd="sng" w="12700">
                      <a:solidFill>
                        <a:srgbClr val="757070"/>
                      </a:solidFill>
                      <a:prstDash val="solid"/>
                      <a:miter lim="800000"/>
                      <a:headEnd len="sm" w="sm" type="none"/>
                      <a:tailEnd len="sm" w="sm" type="none"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1800" u="none" cap="none" strike="noStrike">
                        <a:solidFill>
                          <a:srgbClr val="FFFFFF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  <p:sp>
                <p:nvSpPr>
                  <p:cNvPr id="2066" name="Google Shape;2066;p26"/>
                  <p:cNvSpPr/>
                  <p:nvPr/>
                </p:nvSpPr>
                <p:spPr>
                  <a:xfrm rot="-1221500">
                    <a:off x="547773" y="2846817"/>
                    <a:ext cx="356147" cy="423352"/>
                  </a:xfrm>
                  <a:prstGeom prst="round2SameRect">
                    <a:avLst>
                      <a:gd fmla="val 50000" name="adj1"/>
                      <a:gd fmla="val 0" name="adj2"/>
                    </a:avLst>
                  </a:prstGeom>
                  <a:gradFill>
                    <a:gsLst>
                      <a:gs pos="0">
                        <a:srgbClr val="3A3838"/>
                      </a:gs>
                      <a:gs pos="61000">
                        <a:srgbClr val="BFBFBF"/>
                      </a:gs>
                      <a:gs pos="100000">
                        <a:srgbClr val="FFFFFF"/>
                      </a:gs>
                    </a:gsLst>
                    <a:lin ang="0" scaled="0"/>
                  </a:gradFill>
                  <a:ln cap="flat" cmpd="sng" w="12700">
                    <a:solidFill>
                      <a:srgbClr val="757070"/>
                    </a:solidFill>
                    <a:prstDash val="solid"/>
                    <a:miter lim="800000"/>
                    <a:headEnd len="sm" w="sm" type="none"/>
                    <a:tailEnd len="sm" w="sm" type="none"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67" name="Google Shape;2067;p26"/>
                <p:cNvSpPr/>
                <p:nvPr/>
              </p:nvSpPr>
              <p:spPr>
                <a:xfrm>
                  <a:off x="4135589" y="5567410"/>
                  <a:ext cx="4920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8" name="Google Shape;2068;p26"/>
                <p:cNvSpPr/>
                <p:nvPr/>
              </p:nvSpPr>
              <p:spPr>
                <a:xfrm>
                  <a:off x="4821212" y="5564555"/>
                  <a:ext cx="440400" cy="317100"/>
                </a:xfrm>
                <a:prstGeom prst="round2SameRect">
                  <a:avLst>
                    <a:gd fmla="val 50000" name="adj1"/>
                    <a:gd fmla="val 6818" name="adj2"/>
                  </a:avLst>
                </a:prstGeom>
                <a:gradFill>
                  <a:gsLst>
                    <a:gs pos="0">
                      <a:srgbClr val="3A3838"/>
                    </a:gs>
                    <a:gs pos="61000">
                      <a:srgbClr val="BFBFBF"/>
                    </a:gs>
                    <a:gs pos="100000">
                      <a:srgbClr val="FFFFFF"/>
                    </a:gs>
                  </a:gsLst>
                  <a:lin ang="0" scaled="0"/>
                </a:gradFill>
                <a:ln cap="flat" cmpd="sng" w="12700">
                  <a:solidFill>
                    <a:srgbClr val="757070"/>
                  </a:solidFill>
                  <a:prstDash val="solid"/>
                  <a:miter lim="800000"/>
                  <a:headEnd len="sm" w="sm" type="none"/>
                  <a:tailEnd len="sm" w="sm" type="none"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69" name="Google Shape;2069;p26"/>
              <p:cNvGrpSpPr/>
              <p:nvPr/>
            </p:nvGrpSpPr>
            <p:grpSpPr>
              <a:xfrm>
                <a:off x="2144701" y="1624890"/>
                <a:ext cx="517954" cy="293936"/>
                <a:chOff x="4779025" y="2836082"/>
                <a:chExt cx="648984" cy="368294"/>
              </a:xfrm>
            </p:grpSpPr>
            <p:grpSp>
              <p:nvGrpSpPr>
                <p:cNvPr id="2070" name="Google Shape;2070;p26"/>
                <p:cNvGrpSpPr/>
                <p:nvPr/>
              </p:nvGrpSpPr>
              <p:grpSpPr>
                <a:xfrm>
                  <a:off x="4779025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2071" name="Google Shape;2071;p26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2" name="Google Shape;2072;p26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3" name="Google Shape;2073;p26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74" name="Google Shape;2074;p26"/>
                <p:cNvGrpSpPr/>
                <p:nvPr/>
              </p:nvGrpSpPr>
              <p:grpSpPr>
                <a:xfrm>
                  <a:off x="5173650" y="2836082"/>
                  <a:ext cx="254359" cy="254359"/>
                  <a:chOff x="4590167" y="1114237"/>
                  <a:chExt cx="520800" cy="520800"/>
                </a:xfrm>
              </p:grpSpPr>
              <p:sp>
                <p:nvSpPr>
                  <p:cNvPr id="2075" name="Google Shape;2075;p26"/>
                  <p:cNvSpPr/>
                  <p:nvPr/>
                </p:nvSpPr>
                <p:spPr>
                  <a:xfrm>
                    <a:off x="4590167" y="1114237"/>
                    <a:ext cx="520800" cy="5208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6" name="Google Shape;2076;p26"/>
                  <p:cNvSpPr/>
                  <p:nvPr/>
                </p:nvSpPr>
                <p:spPr>
                  <a:xfrm>
                    <a:off x="4645677" y="1230303"/>
                    <a:ext cx="404700" cy="404700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77" name="Google Shape;2077;p26"/>
                  <p:cNvSpPr/>
                  <p:nvPr/>
                </p:nvSpPr>
                <p:spPr>
                  <a:xfrm>
                    <a:off x="4937357" y="1273701"/>
                    <a:ext cx="107100" cy="107100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t/>
                    </a:r>
                    <a:endParaRPr b="0" i="0" sz="1800" u="none" cap="none" strike="noStrike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078" name="Google Shape;2078;p26"/>
                <p:cNvSpPr/>
                <p:nvPr/>
              </p:nvSpPr>
              <p:spPr>
                <a:xfrm>
                  <a:off x="5033236" y="3059176"/>
                  <a:ext cx="145200" cy="145200"/>
                </a:xfrm>
                <a:prstGeom prst="ellipse">
                  <a:avLst/>
                </a:prstGeom>
                <a:solidFill>
                  <a:srgbClr val="757070"/>
                </a:solidFill>
                <a:ln>
                  <a:noFill/>
                </a:ln>
                <a:effectLst>
                  <a:outerShdw blurRad="50800" rotWithShape="0" algn="tl" dir="2700000" dist="38100">
                    <a:srgbClr val="000000">
                      <a:alpha val="40000"/>
                    </a:srgbClr>
                  </a:outerShdw>
                </a:effectLst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079" name="Google Shape;2079;p26"/>
              <p:cNvSpPr/>
              <p:nvPr/>
            </p:nvSpPr>
            <p:spPr>
              <a:xfrm rot="-5400000">
                <a:off x="2382953" y="1837967"/>
                <a:ext cx="48300" cy="296700"/>
              </a:xfrm>
              <a:prstGeom prst="moon">
                <a:avLst>
                  <a:gd fmla="val 42471" name="adj"/>
                </a:avLst>
              </a:prstGeom>
              <a:solidFill>
                <a:srgbClr val="3A38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0" name="Google Shape;2080;p26"/>
            <p:cNvGrpSpPr/>
            <p:nvPr/>
          </p:nvGrpSpPr>
          <p:grpSpPr>
            <a:xfrm>
              <a:off x="682419" y="3307056"/>
              <a:ext cx="1920649" cy="1146144"/>
              <a:chOff x="5526923" y="3803617"/>
              <a:chExt cx="1920649" cy="1146144"/>
            </a:xfrm>
          </p:grpSpPr>
          <p:sp>
            <p:nvSpPr>
              <p:cNvPr id="2081" name="Google Shape;2081;p26"/>
              <p:cNvSpPr/>
              <p:nvPr/>
            </p:nvSpPr>
            <p:spPr>
              <a:xfrm rot="-1394319">
                <a:off x="6733035" y="4243360"/>
                <a:ext cx="619675" cy="608802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2" name="Google Shape;2082;p26"/>
              <p:cNvSpPr/>
              <p:nvPr/>
            </p:nvSpPr>
            <p:spPr>
              <a:xfrm rot="9418425">
                <a:off x="6566668" y="3889884"/>
                <a:ext cx="523836" cy="405265"/>
              </a:xfrm>
              <a:prstGeom prst="trapezoid">
                <a:avLst>
                  <a:gd fmla="val 25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3" name="Google Shape;2083;p26"/>
              <p:cNvSpPr/>
              <p:nvPr/>
            </p:nvSpPr>
            <p:spPr>
              <a:xfrm flipH="1" rot="3999669">
                <a:off x="6335939" y="3621695"/>
                <a:ext cx="64367" cy="1803837"/>
              </a:xfrm>
              <a:prstGeom prst="roundRect">
                <a:avLst>
                  <a:gd fmla="val 50000" name="adj"/>
                </a:avLst>
              </a:prstGeom>
              <a:solidFill>
                <a:srgbClr val="805430"/>
              </a:soli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4" name="Google Shape;2084;p26"/>
            <p:cNvGrpSpPr/>
            <p:nvPr/>
          </p:nvGrpSpPr>
          <p:grpSpPr>
            <a:xfrm rot="3905636">
              <a:off x="896814" y="4110891"/>
              <a:ext cx="240116" cy="341248"/>
              <a:chOff x="1886329" y="-423894"/>
              <a:chExt cx="240248" cy="341467"/>
            </a:xfrm>
          </p:grpSpPr>
          <p:sp>
            <p:nvSpPr>
              <p:cNvPr id="2085" name="Google Shape;2085;p26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6" name="Google Shape;2086;p26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7" name="Google Shape;2087;p26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8" name="Google Shape;2088;p26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9" name="Google Shape;2089;p26"/>
            <p:cNvGrpSpPr/>
            <p:nvPr/>
          </p:nvGrpSpPr>
          <p:grpSpPr>
            <a:xfrm rot="5594346">
              <a:off x="2839586" y="4138597"/>
              <a:ext cx="261495" cy="371598"/>
              <a:chOff x="1886329" y="-423894"/>
              <a:chExt cx="240248" cy="341467"/>
            </a:xfrm>
          </p:grpSpPr>
          <p:sp>
            <p:nvSpPr>
              <p:cNvPr id="2090" name="Google Shape;2090;p26"/>
              <p:cNvSpPr/>
              <p:nvPr/>
            </p:nvSpPr>
            <p:spPr>
              <a:xfrm>
                <a:off x="1889357" y="-423894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1" name="Google Shape;2091;p26"/>
              <p:cNvSpPr/>
              <p:nvPr/>
            </p:nvSpPr>
            <p:spPr>
              <a:xfrm>
                <a:off x="1902477" y="-340128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2" name="Google Shape;2092;p26"/>
              <p:cNvSpPr/>
              <p:nvPr/>
            </p:nvSpPr>
            <p:spPr>
              <a:xfrm>
                <a:off x="1891375" y="-250306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3" name="Google Shape;2093;p26"/>
              <p:cNvSpPr/>
              <p:nvPr/>
            </p:nvSpPr>
            <p:spPr>
              <a:xfrm>
                <a:off x="1886329" y="-154427"/>
                <a:ext cx="224100" cy="72000"/>
              </a:xfrm>
              <a:prstGeom prst="roundRect">
                <a:avLst>
                  <a:gd fmla="val 50000" name="adj"/>
                </a:avLst>
              </a:prstGeom>
              <a:gradFill>
                <a:gsLst>
                  <a:gs pos="0">
                    <a:srgbClr val="3A3838"/>
                  </a:gs>
                  <a:gs pos="61000">
                    <a:srgbClr val="BFBFBF"/>
                  </a:gs>
                  <a:gs pos="100000">
                    <a:srgbClr val="FFFFFF"/>
                  </a:gs>
                </a:gsLst>
                <a:lin ang="0" scaled="0"/>
              </a:gradFill>
              <a:ln cap="flat" cmpd="sng" w="12700">
                <a:solidFill>
                  <a:srgbClr val="757070"/>
                </a:solidFill>
                <a:prstDash val="solid"/>
                <a:miter lim="800000"/>
                <a:headEnd len="sm" w="sm" type="none"/>
                <a:tailEnd len="sm" w="sm" type="none"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094" name="Google Shape;2094;p26"/>
          <p:cNvGrpSpPr/>
          <p:nvPr/>
        </p:nvGrpSpPr>
        <p:grpSpPr>
          <a:xfrm>
            <a:off x="3288165" y="2582052"/>
            <a:ext cx="1638013" cy="3729441"/>
            <a:chOff x="5298676" y="962843"/>
            <a:chExt cx="2365362" cy="5385474"/>
          </a:xfrm>
        </p:grpSpPr>
        <p:sp>
          <p:nvSpPr>
            <p:cNvPr id="2095" name="Google Shape;2095;p26"/>
            <p:cNvSpPr/>
            <p:nvPr/>
          </p:nvSpPr>
          <p:spPr>
            <a:xfrm>
              <a:off x="6348068" y="1992303"/>
              <a:ext cx="270036" cy="35505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 rot="654076">
              <a:off x="5561187" y="2838092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 flipH="1" rot="-654076">
              <a:off x="7104206" y="2818915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 rot="950145">
              <a:off x="5724519" y="2180826"/>
              <a:ext cx="366094" cy="96827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 rot="-991142">
              <a:off x="6904201" y="2162770"/>
              <a:ext cx="374560" cy="968109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6043518" y="2149746"/>
              <a:ext cx="878100" cy="138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6026109" y="5135173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6535791" y="5142236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03" name="Google Shape;2103;p26"/>
            <p:cNvGrpSpPr/>
            <p:nvPr/>
          </p:nvGrpSpPr>
          <p:grpSpPr>
            <a:xfrm>
              <a:off x="5298676" y="2591809"/>
              <a:ext cx="2365362" cy="2646309"/>
              <a:chOff x="3463821" y="3100483"/>
              <a:chExt cx="2365362" cy="2646309"/>
            </a:xfrm>
          </p:grpSpPr>
          <p:sp>
            <p:nvSpPr>
              <p:cNvPr id="2104" name="Google Shape;2104;p26"/>
              <p:cNvSpPr/>
              <p:nvPr/>
            </p:nvSpPr>
            <p:spPr>
              <a:xfrm>
                <a:off x="3463821" y="3100483"/>
                <a:ext cx="2365362" cy="2646309"/>
              </a:xfrm>
              <a:custGeom>
                <a:rect b="b" l="l" r="r" t="t"/>
                <a:pathLst>
                  <a:path extrusionOk="0" h="2646309" w="2330406">
                    <a:moveTo>
                      <a:pt x="572746" y="0"/>
                    </a:moveTo>
                    <a:lnTo>
                      <a:pt x="1753484" y="0"/>
                    </a:lnTo>
                    <a:lnTo>
                      <a:pt x="1611032" y="635416"/>
                    </a:lnTo>
                    <a:lnTo>
                      <a:pt x="2330406" y="2479680"/>
                    </a:lnTo>
                    <a:cubicBezTo>
                      <a:pt x="998274" y="2852257"/>
                      <a:pt x="965218" y="2484338"/>
                      <a:pt x="0" y="2479680"/>
                    </a:cubicBezTo>
                    <a:lnTo>
                      <a:pt x="719370" y="635428"/>
                    </a:lnTo>
                    <a:lnTo>
                      <a:pt x="715201" y="635428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5" name="Google Shape;2105;p26"/>
              <p:cNvSpPr/>
              <p:nvPr/>
            </p:nvSpPr>
            <p:spPr>
              <a:xfrm>
                <a:off x="3525892" y="3100483"/>
                <a:ext cx="2256734" cy="2642070"/>
              </a:xfrm>
              <a:custGeom>
                <a:rect b="b" l="l" r="r" t="t"/>
                <a:pathLst>
                  <a:path extrusionOk="0" h="2615911" w="2256734">
                    <a:moveTo>
                      <a:pt x="1634564" y="2586764"/>
                    </a:moveTo>
                    <a:lnTo>
                      <a:pt x="1671002" y="2586764"/>
                    </a:lnTo>
                    <a:lnTo>
                      <a:pt x="1663171" y="2588108"/>
                    </a:lnTo>
                    <a:lnTo>
                      <a:pt x="1634564" y="2591247"/>
                    </a:lnTo>
                    <a:close/>
                    <a:moveTo>
                      <a:pt x="1536135" y="2586764"/>
                    </a:moveTo>
                    <a:lnTo>
                      <a:pt x="1589607" y="2586764"/>
                    </a:lnTo>
                    <a:lnTo>
                      <a:pt x="1589607" y="2596179"/>
                    </a:lnTo>
                    <a:lnTo>
                      <a:pt x="1536135" y="2602045"/>
                    </a:lnTo>
                    <a:close/>
                    <a:moveTo>
                      <a:pt x="1441792" y="2586764"/>
                    </a:moveTo>
                    <a:lnTo>
                      <a:pt x="1491177" y="2586764"/>
                    </a:lnTo>
                    <a:lnTo>
                      <a:pt x="1491177" y="2606978"/>
                    </a:lnTo>
                    <a:lnTo>
                      <a:pt x="1461807" y="2610200"/>
                    </a:lnTo>
                    <a:lnTo>
                      <a:pt x="1441792" y="2610851"/>
                    </a:lnTo>
                    <a:close/>
                    <a:moveTo>
                      <a:pt x="1344043" y="2586764"/>
                    </a:moveTo>
                    <a:lnTo>
                      <a:pt x="1396834" y="2586764"/>
                    </a:lnTo>
                    <a:lnTo>
                      <a:pt x="1396834" y="2612314"/>
                    </a:lnTo>
                    <a:lnTo>
                      <a:pt x="1344043" y="2614032"/>
                    </a:lnTo>
                    <a:close/>
                    <a:moveTo>
                      <a:pt x="1245613" y="2586764"/>
                    </a:moveTo>
                    <a:lnTo>
                      <a:pt x="1299085" y="2586764"/>
                    </a:lnTo>
                    <a:lnTo>
                      <a:pt x="1299085" y="2615495"/>
                    </a:lnTo>
                    <a:lnTo>
                      <a:pt x="1286312" y="2615911"/>
                    </a:lnTo>
                    <a:lnTo>
                      <a:pt x="1245613" y="2613951"/>
                    </a:lnTo>
                    <a:close/>
                    <a:moveTo>
                      <a:pt x="1151271" y="2586764"/>
                    </a:moveTo>
                    <a:lnTo>
                      <a:pt x="1200656" y="2586764"/>
                    </a:lnTo>
                    <a:lnTo>
                      <a:pt x="1200656" y="2611786"/>
                    </a:lnTo>
                    <a:lnTo>
                      <a:pt x="1151271" y="2609408"/>
                    </a:lnTo>
                    <a:close/>
                    <a:moveTo>
                      <a:pt x="1056685" y="2586764"/>
                    </a:moveTo>
                    <a:lnTo>
                      <a:pt x="1106313" y="2586764"/>
                    </a:lnTo>
                    <a:lnTo>
                      <a:pt x="1106313" y="2605447"/>
                    </a:lnTo>
                    <a:lnTo>
                      <a:pt x="1056685" y="2599343"/>
                    </a:lnTo>
                    <a:close/>
                    <a:moveTo>
                      <a:pt x="965987" y="2586764"/>
                    </a:moveTo>
                    <a:lnTo>
                      <a:pt x="1011727" y="2586764"/>
                    </a:lnTo>
                    <a:lnTo>
                      <a:pt x="1011727" y="2593813"/>
                    </a:lnTo>
                    <a:lnTo>
                      <a:pt x="987396" y="2590820"/>
                    </a:lnTo>
                    <a:close/>
                    <a:moveTo>
                      <a:pt x="535926" y="2492421"/>
                    </a:moveTo>
                    <a:lnTo>
                      <a:pt x="535926" y="2502411"/>
                    </a:lnTo>
                    <a:lnTo>
                      <a:pt x="483135" y="2493645"/>
                    </a:lnTo>
                    <a:lnTo>
                      <a:pt x="483135" y="2492421"/>
                    </a:lnTo>
                    <a:close/>
                    <a:moveTo>
                      <a:pt x="630269" y="2492421"/>
                    </a:moveTo>
                    <a:lnTo>
                      <a:pt x="630269" y="2521270"/>
                    </a:lnTo>
                    <a:lnTo>
                      <a:pt x="580884" y="2511246"/>
                    </a:lnTo>
                    <a:lnTo>
                      <a:pt x="580884" y="2492421"/>
                    </a:lnTo>
                    <a:close/>
                    <a:moveTo>
                      <a:pt x="728699" y="2492421"/>
                    </a:moveTo>
                    <a:lnTo>
                      <a:pt x="728699" y="2541247"/>
                    </a:lnTo>
                    <a:lnTo>
                      <a:pt x="675227" y="2530394"/>
                    </a:lnTo>
                    <a:lnTo>
                      <a:pt x="675227" y="2492421"/>
                    </a:lnTo>
                    <a:close/>
                    <a:moveTo>
                      <a:pt x="820998" y="2492421"/>
                    </a:moveTo>
                    <a:lnTo>
                      <a:pt x="820998" y="2541806"/>
                    </a:lnTo>
                    <a:lnTo>
                      <a:pt x="773656" y="2541806"/>
                    </a:lnTo>
                    <a:lnTo>
                      <a:pt x="773656" y="2492421"/>
                    </a:lnTo>
                    <a:close/>
                    <a:moveTo>
                      <a:pt x="911254" y="2492421"/>
                    </a:moveTo>
                    <a:lnTo>
                      <a:pt x="911254" y="2541806"/>
                    </a:lnTo>
                    <a:lnTo>
                      <a:pt x="865956" y="2541806"/>
                    </a:lnTo>
                    <a:lnTo>
                      <a:pt x="865956" y="2492421"/>
                    </a:lnTo>
                    <a:close/>
                    <a:moveTo>
                      <a:pt x="1011727" y="2492421"/>
                    </a:moveTo>
                    <a:lnTo>
                      <a:pt x="1011727" y="2541806"/>
                    </a:lnTo>
                    <a:lnTo>
                      <a:pt x="956211" y="2541806"/>
                    </a:lnTo>
                    <a:lnTo>
                      <a:pt x="956211" y="2492421"/>
                    </a:lnTo>
                    <a:close/>
                    <a:moveTo>
                      <a:pt x="1106313" y="2492421"/>
                    </a:moveTo>
                    <a:lnTo>
                      <a:pt x="1106313" y="2541806"/>
                    </a:lnTo>
                    <a:lnTo>
                      <a:pt x="1056685" y="2541806"/>
                    </a:lnTo>
                    <a:lnTo>
                      <a:pt x="1056685" y="2492421"/>
                    </a:lnTo>
                    <a:close/>
                    <a:moveTo>
                      <a:pt x="1200656" y="2492421"/>
                    </a:moveTo>
                    <a:lnTo>
                      <a:pt x="1200656" y="2541806"/>
                    </a:lnTo>
                    <a:lnTo>
                      <a:pt x="1151271" y="2541806"/>
                    </a:lnTo>
                    <a:lnTo>
                      <a:pt x="1151271" y="2492421"/>
                    </a:lnTo>
                    <a:close/>
                    <a:moveTo>
                      <a:pt x="1299085" y="2492421"/>
                    </a:moveTo>
                    <a:lnTo>
                      <a:pt x="1299085" y="2541806"/>
                    </a:lnTo>
                    <a:lnTo>
                      <a:pt x="1245613" y="2541806"/>
                    </a:lnTo>
                    <a:lnTo>
                      <a:pt x="1245613" y="2492421"/>
                    </a:lnTo>
                    <a:close/>
                    <a:moveTo>
                      <a:pt x="1396834" y="2492421"/>
                    </a:moveTo>
                    <a:lnTo>
                      <a:pt x="1396834" y="2541806"/>
                    </a:lnTo>
                    <a:lnTo>
                      <a:pt x="1344043" y="2541806"/>
                    </a:lnTo>
                    <a:lnTo>
                      <a:pt x="1344043" y="2492421"/>
                    </a:lnTo>
                    <a:close/>
                    <a:moveTo>
                      <a:pt x="1491177" y="2492421"/>
                    </a:moveTo>
                    <a:lnTo>
                      <a:pt x="1491177" y="2541806"/>
                    </a:lnTo>
                    <a:lnTo>
                      <a:pt x="1441792" y="2541806"/>
                    </a:lnTo>
                    <a:lnTo>
                      <a:pt x="1441792" y="2492421"/>
                    </a:lnTo>
                    <a:close/>
                    <a:moveTo>
                      <a:pt x="1589607" y="2492421"/>
                    </a:moveTo>
                    <a:lnTo>
                      <a:pt x="1589607" y="2541806"/>
                    </a:lnTo>
                    <a:lnTo>
                      <a:pt x="1536135" y="2541806"/>
                    </a:lnTo>
                    <a:lnTo>
                      <a:pt x="1536135" y="2492421"/>
                    </a:lnTo>
                    <a:close/>
                    <a:moveTo>
                      <a:pt x="1681906" y="2492421"/>
                    </a:moveTo>
                    <a:lnTo>
                      <a:pt x="1681906" y="2541806"/>
                    </a:lnTo>
                    <a:lnTo>
                      <a:pt x="1634564" y="2541806"/>
                    </a:lnTo>
                    <a:lnTo>
                      <a:pt x="1634564" y="2492421"/>
                    </a:lnTo>
                    <a:close/>
                    <a:moveTo>
                      <a:pt x="1772162" y="2492421"/>
                    </a:moveTo>
                    <a:lnTo>
                      <a:pt x="1772162" y="2541806"/>
                    </a:lnTo>
                    <a:lnTo>
                      <a:pt x="1726863" y="2541806"/>
                    </a:lnTo>
                    <a:lnTo>
                      <a:pt x="1726863" y="2492421"/>
                    </a:lnTo>
                    <a:close/>
                    <a:moveTo>
                      <a:pt x="1872635" y="2492421"/>
                    </a:moveTo>
                    <a:lnTo>
                      <a:pt x="1872635" y="2541806"/>
                    </a:lnTo>
                    <a:lnTo>
                      <a:pt x="1817119" y="2541806"/>
                    </a:lnTo>
                    <a:lnTo>
                      <a:pt x="1817119" y="2492421"/>
                    </a:lnTo>
                    <a:close/>
                    <a:moveTo>
                      <a:pt x="1966213" y="2492421"/>
                    </a:moveTo>
                    <a:lnTo>
                      <a:pt x="1966213" y="2530348"/>
                    </a:lnTo>
                    <a:lnTo>
                      <a:pt x="1917593" y="2541038"/>
                    </a:lnTo>
                    <a:lnTo>
                      <a:pt x="1917593" y="2492421"/>
                    </a:lnTo>
                    <a:close/>
                    <a:moveTo>
                      <a:pt x="2060556" y="2492421"/>
                    </a:moveTo>
                    <a:lnTo>
                      <a:pt x="2060556" y="2509380"/>
                    </a:lnTo>
                    <a:lnTo>
                      <a:pt x="2055095" y="2510807"/>
                    </a:lnTo>
                    <a:lnTo>
                      <a:pt x="2011170" y="2520464"/>
                    </a:lnTo>
                    <a:lnTo>
                      <a:pt x="2011170" y="2492421"/>
                    </a:lnTo>
                    <a:close/>
                    <a:moveTo>
                      <a:pt x="2125437" y="2492421"/>
                    </a:moveTo>
                    <a:lnTo>
                      <a:pt x="2105513" y="2497629"/>
                    </a:lnTo>
                    <a:lnTo>
                      <a:pt x="2105513" y="2492421"/>
                    </a:lnTo>
                    <a:close/>
                    <a:moveTo>
                      <a:pt x="2203943" y="2394672"/>
                    </a:moveTo>
                    <a:lnTo>
                      <a:pt x="2256734" y="2394672"/>
                    </a:lnTo>
                    <a:lnTo>
                      <a:pt x="2256734" y="2447463"/>
                    </a:lnTo>
                    <a:lnTo>
                      <a:pt x="2203943" y="2447463"/>
                    </a:lnTo>
                    <a:close/>
                    <a:moveTo>
                      <a:pt x="2105513" y="2394672"/>
                    </a:moveTo>
                    <a:lnTo>
                      <a:pt x="2158985" y="2394672"/>
                    </a:lnTo>
                    <a:lnTo>
                      <a:pt x="2158985" y="2447463"/>
                    </a:lnTo>
                    <a:lnTo>
                      <a:pt x="2105513" y="2447463"/>
                    </a:lnTo>
                    <a:close/>
                    <a:moveTo>
                      <a:pt x="2011170" y="2394672"/>
                    </a:moveTo>
                    <a:lnTo>
                      <a:pt x="2060556" y="2394672"/>
                    </a:lnTo>
                    <a:lnTo>
                      <a:pt x="2060556" y="2447463"/>
                    </a:lnTo>
                    <a:lnTo>
                      <a:pt x="2011170" y="2447463"/>
                    </a:lnTo>
                    <a:close/>
                    <a:moveTo>
                      <a:pt x="1917593" y="2394672"/>
                    </a:moveTo>
                    <a:lnTo>
                      <a:pt x="1966213" y="2394672"/>
                    </a:lnTo>
                    <a:lnTo>
                      <a:pt x="1966213" y="2447463"/>
                    </a:lnTo>
                    <a:lnTo>
                      <a:pt x="1917593" y="2447463"/>
                    </a:lnTo>
                    <a:close/>
                    <a:moveTo>
                      <a:pt x="1817119" y="2394672"/>
                    </a:moveTo>
                    <a:lnTo>
                      <a:pt x="1872635" y="2394672"/>
                    </a:lnTo>
                    <a:lnTo>
                      <a:pt x="1872635" y="2447463"/>
                    </a:lnTo>
                    <a:lnTo>
                      <a:pt x="1817119" y="2447463"/>
                    </a:lnTo>
                    <a:close/>
                    <a:moveTo>
                      <a:pt x="1726863" y="2394672"/>
                    </a:moveTo>
                    <a:lnTo>
                      <a:pt x="1772162" y="2394672"/>
                    </a:lnTo>
                    <a:lnTo>
                      <a:pt x="1772162" y="2447463"/>
                    </a:lnTo>
                    <a:lnTo>
                      <a:pt x="1726863" y="2447463"/>
                    </a:lnTo>
                    <a:close/>
                    <a:moveTo>
                      <a:pt x="1634564" y="2394672"/>
                    </a:moveTo>
                    <a:lnTo>
                      <a:pt x="1681906" y="2394672"/>
                    </a:lnTo>
                    <a:lnTo>
                      <a:pt x="1681906" y="2447463"/>
                    </a:lnTo>
                    <a:lnTo>
                      <a:pt x="1634564" y="2447463"/>
                    </a:lnTo>
                    <a:close/>
                    <a:moveTo>
                      <a:pt x="1536135" y="2394672"/>
                    </a:moveTo>
                    <a:lnTo>
                      <a:pt x="1589607" y="2394672"/>
                    </a:lnTo>
                    <a:lnTo>
                      <a:pt x="1589607" y="2447463"/>
                    </a:lnTo>
                    <a:lnTo>
                      <a:pt x="1536135" y="2447463"/>
                    </a:lnTo>
                    <a:close/>
                    <a:moveTo>
                      <a:pt x="1441792" y="2394672"/>
                    </a:moveTo>
                    <a:lnTo>
                      <a:pt x="1491177" y="2394672"/>
                    </a:lnTo>
                    <a:lnTo>
                      <a:pt x="1491177" y="2447463"/>
                    </a:lnTo>
                    <a:lnTo>
                      <a:pt x="1441792" y="2447463"/>
                    </a:lnTo>
                    <a:close/>
                    <a:moveTo>
                      <a:pt x="1344043" y="2394672"/>
                    </a:moveTo>
                    <a:lnTo>
                      <a:pt x="1396834" y="2394672"/>
                    </a:lnTo>
                    <a:lnTo>
                      <a:pt x="1396834" y="2447463"/>
                    </a:lnTo>
                    <a:lnTo>
                      <a:pt x="1344043" y="2447463"/>
                    </a:lnTo>
                    <a:close/>
                    <a:moveTo>
                      <a:pt x="1245613" y="2394672"/>
                    </a:moveTo>
                    <a:lnTo>
                      <a:pt x="1299085" y="2394672"/>
                    </a:lnTo>
                    <a:lnTo>
                      <a:pt x="1299085" y="2447463"/>
                    </a:lnTo>
                    <a:lnTo>
                      <a:pt x="1245613" y="2447463"/>
                    </a:lnTo>
                    <a:close/>
                    <a:moveTo>
                      <a:pt x="1151271" y="2394672"/>
                    </a:moveTo>
                    <a:lnTo>
                      <a:pt x="1200656" y="2394672"/>
                    </a:lnTo>
                    <a:lnTo>
                      <a:pt x="1200656" y="2447463"/>
                    </a:lnTo>
                    <a:lnTo>
                      <a:pt x="1151271" y="2447463"/>
                    </a:lnTo>
                    <a:close/>
                    <a:moveTo>
                      <a:pt x="1056685" y="2394672"/>
                    </a:moveTo>
                    <a:lnTo>
                      <a:pt x="1106313" y="2394672"/>
                    </a:lnTo>
                    <a:lnTo>
                      <a:pt x="1106313" y="2447463"/>
                    </a:lnTo>
                    <a:lnTo>
                      <a:pt x="1056685" y="2447463"/>
                    </a:lnTo>
                    <a:close/>
                    <a:moveTo>
                      <a:pt x="956211" y="2394672"/>
                    </a:moveTo>
                    <a:lnTo>
                      <a:pt x="1011727" y="2394672"/>
                    </a:lnTo>
                    <a:lnTo>
                      <a:pt x="1011727" y="2447463"/>
                    </a:lnTo>
                    <a:lnTo>
                      <a:pt x="956211" y="2447463"/>
                    </a:lnTo>
                    <a:close/>
                    <a:moveTo>
                      <a:pt x="865956" y="2394672"/>
                    </a:moveTo>
                    <a:lnTo>
                      <a:pt x="911254" y="2394672"/>
                    </a:lnTo>
                    <a:lnTo>
                      <a:pt x="911254" y="2447463"/>
                    </a:lnTo>
                    <a:lnTo>
                      <a:pt x="865956" y="2447463"/>
                    </a:lnTo>
                    <a:close/>
                    <a:moveTo>
                      <a:pt x="773656" y="2394672"/>
                    </a:moveTo>
                    <a:lnTo>
                      <a:pt x="820998" y="2394672"/>
                    </a:lnTo>
                    <a:lnTo>
                      <a:pt x="820998" y="2447463"/>
                    </a:lnTo>
                    <a:lnTo>
                      <a:pt x="773656" y="2447463"/>
                    </a:lnTo>
                    <a:close/>
                    <a:moveTo>
                      <a:pt x="675227" y="2394672"/>
                    </a:moveTo>
                    <a:lnTo>
                      <a:pt x="728699" y="2394672"/>
                    </a:lnTo>
                    <a:lnTo>
                      <a:pt x="728699" y="2447463"/>
                    </a:lnTo>
                    <a:lnTo>
                      <a:pt x="675227" y="2447463"/>
                    </a:lnTo>
                    <a:close/>
                    <a:moveTo>
                      <a:pt x="580884" y="2394672"/>
                    </a:moveTo>
                    <a:lnTo>
                      <a:pt x="630269" y="2394672"/>
                    </a:lnTo>
                    <a:lnTo>
                      <a:pt x="630269" y="2447463"/>
                    </a:lnTo>
                    <a:lnTo>
                      <a:pt x="580884" y="2447463"/>
                    </a:lnTo>
                    <a:close/>
                    <a:moveTo>
                      <a:pt x="483135" y="2394672"/>
                    </a:moveTo>
                    <a:lnTo>
                      <a:pt x="535926" y="2394672"/>
                    </a:lnTo>
                    <a:lnTo>
                      <a:pt x="535926" y="2447463"/>
                    </a:lnTo>
                    <a:lnTo>
                      <a:pt x="483135" y="2447463"/>
                    </a:lnTo>
                    <a:close/>
                    <a:moveTo>
                      <a:pt x="384706" y="2394672"/>
                    </a:moveTo>
                    <a:lnTo>
                      <a:pt x="438178" y="2394672"/>
                    </a:lnTo>
                    <a:lnTo>
                      <a:pt x="438178" y="2447463"/>
                    </a:lnTo>
                    <a:lnTo>
                      <a:pt x="384706" y="2447463"/>
                    </a:lnTo>
                    <a:close/>
                    <a:moveTo>
                      <a:pt x="290363" y="2394672"/>
                    </a:moveTo>
                    <a:lnTo>
                      <a:pt x="339748" y="2394672"/>
                    </a:lnTo>
                    <a:lnTo>
                      <a:pt x="339748" y="2447463"/>
                    </a:lnTo>
                    <a:lnTo>
                      <a:pt x="290363" y="2447463"/>
                    </a:lnTo>
                    <a:close/>
                    <a:moveTo>
                      <a:pt x="190729" y="2394672"/>
                    </a:moveTo>
                    <a:lnTo>
                      <a:pt x="245405" y="2394672"/>
                    </a:lnTo>
                    <a:lnTo>
                      <a:pt x="245405" y="2447463"/>
                    </a:lnTo>
                    <a:lnTo>
                      <a:pt x="190729" y="2447463"/>
                    </a:lnTo>
                    <a:close/>
                    <a:moveTo>
                      <a:pt x="90255" y="2394672"/>
                    </a:moveTo>
                    <a:lnTo>
                      <a:pt x="145771" y="2394672"/>
                    </a:lnTo>
                    <a:lnTo>
                      <a:pt x="145771" y="2447463"/>
                    </a:lnTo>
                    <a:lnTo>
                      <a:pt x="90255" y="2447463"/>
                    </a:lnTo>
                    <a:close/>
                    <a:moveTo>
                      <a:pt x="0" y="2394672"/>
                    </a:moveTo>
                    <a:lnTo>
                      <a:pt x="45298" y="2394672"/>
                    </a:lnTo>
                    <a:lnTo>
                      <a:pt x="45298" y="2447463"/>
                    </a:lnTo>
                    <a:lnTo>
                      <a:pt x="0" y="2447463"/>
                    </a:lnTo>
                    <a:close/>
                    <a:moveTo>
                      <a:pt x="2203943" y="2296243"/>
                    </a:moveTo>
                    <a:lnTo>
                      <a:pt x="2230467" y="2296243"/>
                    </a:lnTo>
                    <a:lnTo>
                      <a:pt x="2251324" y="2349715"/>
                    </a:lnTo>
                    <a:lnTo>
                      <a:pt x="2203943" y="2349715"/>
                    </a:lnTo>
                    <a:close/>
                    <a:moveTo>
                      <a:pt x="2105513" y="2296243"/>
                    </a:moveTo>
                    <a:lnTo>
                      <a:pt x="2158985" y="2296243"/>
                    </a:lnTo>
                    <a:lnTo>
                      <a:pt x="2158985" y="2349715"/>
                    </a:lnTo>
                    <a:lnTo>
                      <a:pt x="2105513" y="2349715"/>
                    </a:lnTo>
                    <a:close/>
                    <a:moveTo>
                      <a:pt x="2011170" y="2296243"/>
                    </a:moveTo>
                    <a:lnTo>
                      <a:pt x="2060556" y="2296243"/>
                    </a:lnTo>
                    <a:lnTo>
                      <a:pt x="2060556" y="2349715"/>
                    </a:lnTo>
                    <a:lnTo>
                      <a:pt x="2011170" y="2349715"/>
                    </a:lnTo>
                    <a:close/>
                    <a:moveTo>
                      <a:pt x="1917593" y="2296243"/>
                    </a:moveTo>
                    <a:lnTo>
                      <a:pt x="1966213" y="2296243"/>
                    </a:lnTo>
                    <a:lnTo>
                      <a:pt x="1966213" y="2349715"/>
                    </a:lnTo>
                    <a:lnTo>
                      <a:pt x="1917593" y="2349715"/>
                    </a:lnTo>
                    <a:close/>
                    <a:moveTo>
                      <a:pt x="1817119" y="2296243"/>
                    </a:moveTo>
                    <a:lnTo>
                      <a:pt x="1872635" y="2296243"/>
                    </a:lnTo>
                    <a:lnTo>
                      <a:pt x="1872635" y="2349715"/>
                    </a:lnTo>
                    <a:lnTo>
                      <a:pt x="1817119" y="2349715"/>
                    </a:lnTo>
                    <a:close/>
                    <a:moveTo>
                      <a:pt x="1726863" y="2296243"/>
                    </a:moveTo>
                    <a:lnTo>
                      <a:pt x="1772162" y="2296243"/>
                    </a:lnTo>
                    <a:lnTo>
                      <a:pt x="1772162" y="2349715"/>
                    </a:lnTo>
                    <a:lnTo>
                      <a:pt x="1726863" y="2349715"/>
                    </a:lnTo>
                    <a:close/>
                    <a:moveTo>
                      <a:pt x="1634564" y="2296243"/>
                    </a:moveTo>
                    <a:lnTo>
                      <a:pt x="1681906" y="2296243"/>
                    </a:lnTo>
                    <a:lnTo>
                      <a:pt x="1681906" y="2349715"/>
                    </a:lnTo>
                    <a:lnTo>
                      <a:pt x="1634564" y="2349715"/>
                    </a:lnTo>
                    <a:close/>
                    <a:moveTo>
                      <a:pt x="1536135" y="2296243"/>
                    </a:moveTo>
                    <a:lnTo>
                      <a:pt x="1589607" y="2296243"/>
                    </a:lnTo>
                    <a:lnTo>
                      <a:pt x="1589607" y="2349715"/>
                    </a:lnTo>
                    <a:lnTo>
                      <a:pt x="1536135" y="2349715"/>
                    </a:lnTo>
                    <a:close/>
                    <a:moveTo>
                      <a:pt x="1441792" y="2296243"/>
                    </a:moveTo>
                    <a:lnTo>
                      <a:pt x="1491177" y="2296243"/>
                    </a:lnTo>
                    <a:lnTo>
                      <a:pt x="1491177" y="2349715"/>
                    </a:lnTo>
                    <a:lnTo>
                      <a:pt x="1441792" y="2349715"/>
                    </a:lnTo>
                    <a:close/>
                    <a:moveTo>
                      <a:pt x="1344043" y="2296243"/>
                    </a:moveTo>
                    <a:lnTo>
                      <a:pt x="1396834" y="2296243"/>
                    </a:lnTo>
                    <a:lnTo>
                      <a:pt x="1396834" y="2349715"/>
                    </a:lnTo>
                    <a:lnTo>
                      <a:pt x="1344043" y="2349715"/>
                    </a:lnTo>
                    <a:close/>
                    <a:moveTo>
                      <a:pt x="1245614" y="2296243"/>
                    </a:moveTo>
                    <a:lnTo>
                      <a:pt x="1299085" y="2296243"/>
                    </a:lnTo>
                    <a:lnTo>
                      <a:pt x="1299085" y="2349715"/>
                    </a:lnTo>
                    <a:lnTo>
                      <a:pt x="1245613" y="2349715"/>
                    </a:lnTo>
                    <a:close/>
                    <a:moveTo>
                      <a:pt x="1151271" y="2296243"/>
                    </a:moveTo>
                    <a:lnTo>
                      <a:pt x="1200656" y="2296243"/>
                    </a:lnTo>
                    <a:lnTo>
                      <a:pt x="1200656" y="2349715"/>
                    </a:lnTo>
                    <a:lnTo>
                      <a:pt x="1151271" y="2349715"/>
                    </a:lnTo>
                    <a:close/>
                    <a:moveTo>
                      <a:pt x="1056685" y="2296243"/>
                    </a:moveTo>
                    <a:lnTo>
                      <a:pt x="1106313" y="2296243"/>
                    </a:lnTo>
                    <a:lnTo>
                      <a:pt x="1106313" y="2349715"/>
                    </a:lnTo>
                    <a:lnTo>
                      <a:pt x="1056685" y="2349715"/>
                    </a:lnTo>
                    <a:close/>
                    <a:moveTo>
                      <a:pt x="956211" y="2296243"/>
                    </a:moveTo>
                    <a:lnTo>
                      <a:pt x="1011727" y="2296243"/>
                    </a:lnTo>
                    <a:lnTo>
                      <a:pt x="1011727" y="2349715"/>
                    </a:lnTo>
                    <a:lnTo>
                      <a:pt x="956211" y="2349715"/>
                    </a:lnTo>
                    <a:close/>
                    <a:moveTo>
                      <a:pt x="865956" y="2296243"/>
                    </a:moveTo>
                    <a:lnTo>
                      <a:pt x="911254" y="2296243"/>
                    </a:lnTo>
                    <a:lnTo>
                      <a:pt x="911254" y="2349715"/>
                    </a:lnTo>
                    <a:lnTo>
                      <a:pt x="865956" y="2349715"/>
                    </a:lnTo>
                    <a:close/>
                    <a:moveTo>
                      <a:pt x="773656" y="2296243"/>
                    </a:moveTo>
                    <a:lnTo>
                      <a:pt x="820998" y="2296243"/>
                    </a:lnTo>
                    <a:lnTo>
                      <a:pt x="820998" y="2349715"/>
                    </a:lnTo>
                    <a:lnTo>
                      <a:pt x="773656" y="2349715"/>
                    </a:lnTo>
                    <a:close/>
                    <a:moveTo>
                      <a:pt x="675227" y="2296243"/>
                    </a:moveTo>
                    <a:lnTo>
                      <a:pt x="728699" y="2296243"/>
                    </a:lnTo>
                    <a:lnTo>
                      <a:pt x="728699" y="2349715"/>
                    </a:lnTo>
                    <a:lnTo>
                      <a:pt x="675227" y="2349715"/>
                    </a:lnTo>
                    <a:close/>
                    <a:moveTo>
                      <a:pt x="580884" y="2296243"/>
                    </a:moveTo>
                    <a:lnTo>
                      <a:pt x="630269" y="2296243"/>
                    </a:lnTo>
                    <a:lnTo>
                      <a:pt x="630269" y="2349715"/>
                    </a:lnTo>
                    <a:lnTo>
                      <a:pt x="580884" y="2349715"/>
                    </a:lnTo>
                    <a:close/>
                    <a:moveTo>
                      <a:pt x="483135" y="2296243"/>
                    </a:moveTo>
                    <a:lnTo>
                      <a:pt x="535926" y="2296243"/>
                    </a:lnTo>
                    <a:lnTo>
                      <a:pt x="535926" y="2349715"/>
                    </a:lnTo>
                    <a:lnTo>
                      <a:pt x="483135" y="2349715"/>
                    </a:lnTo>
                    <a:close/>
                    <a:moveTo>
                      <a:pt x="384706" y="2296243"/>
                    </a:moveTo>
                    <a:lnTo>
                      <a:pt x="438178" y="2296243"/>
                    </a:lnTo>
                    <a:lnTo>
                      <a:pt x="438178" y="2349715"/>
                    </a:lnTo>
                    <a:lnTo>
                      <a:pt x="384706" y="2349715"/>
                    </a:lnTo>
                    <a:close/>
                    <a:moveTo>
                      <a:pt x="290363" y="2296243"/>
                    </a:moveTo>
                    <a:lnTo>
                      <a:pt x="339748" y="2296243"/>
                    </a:lnTo>
                    <a:lnTo>
                      <a:pt x="339748" y="2349715"/>
                    </a:lnTo>
                    <a:lnTo>
                      <a:pt x="290363" y="2349715"/>
                    </a:lnTo>
                    <a:close/>
                    <a:moveTo>
                      <a:pt x="190729" y="2296243"/>
                    </a:moveTo>
                    <a:lnTo>
                      <a:pt x="245405" y="2296243"/>
                    </a:lnTo>
                    <a:lnTo>
                      <a:pt x="245405" y="2349715"/>
                    </a:lnTo>
                    <a:lnTo>
                      <a:pt x="190729" y="2349715"/>
                    </a:lnTo>
                    <a:close/>
                    <a:moveTo>
                      <a:pt x="90255" y="2296243"/>
                    </a:moveTo>
                    <a:lnTo>
                      <a:pt x="145771" y="2296243"/>
                    </a:lnTo>
                    <a:lnTo>
                      <a:pt x="145771" y="2349715"/>
                    </a:lnTo>
                    <a:lnTo>
                      <a:pt x="90255" y="2349715"/>
                    </a:lnTo>
                    <a:close/>
                    <a:moveTo>
                      <a:pt x="19509" y="2296243"/>
                    </a:moveTo>
                    <a:lnTo>
                      <a:pt x="45298" y="2296243"/>
                    </a:lnTo>
                    <a:lnTo>
                      <a:pt x="45298" y="2349715"/>
                    </a:lnTo>
                    <a:lnTo>
                      <a:pt x="0" y="2349715"/>
                    </a:lnTo>
                    <a:lnTo>
                      <a:pt x="0" y="2346257"/>
                    </a:lnTo>
                    <a:close/>
                    <a:moveTo>
                      <a:pt x="45298" y="2230128"/>
                    </a:moveTo>
                    <a:lnTo>
                      <a:pt x="45298" y="2251285"/>
                    </a:lnTo>
                    <a:lnTo>
                      <a:pt x="37046" y="2251285"/>
                    </a:lnTo>
                    <a:close/>
                    <a:moveTo>
                      <a:pt x="2203943" y="2228242"/>
                    </a:moveTo>
                    <a:lnTo>
                      <a:pt x="2212931" y="2251285"/>
                    </a:lnTo>
                    <a:lnTo>
                      <a:pt x="2203943" y="2251285"/>
                    </a:lnTo>
                    <a:close/>
                    <a:moveTo>
                      <a:pt x="2105513" y="2201900"/>
                    </a:moveTo>
                    <a:lnTo>
                      <a:pt x="2158985" y="2201900"/>
                    </a:lnTo>
                    <a:lnTo>
                      <a:pt x="2158985" y="2251285"/>
                    </a:lnTo>
                    <a:lnTo>
                      <a:pt x="2105513" y="2251285"/>
                    </a:lnTo>
                    <a:close/>
                    <a:moveTo>
                      <a:pt x="2011170" y="2201900"/>
                    </a:moveTo>
                    <a:lnTo>
                      <a:pt x="2060556" y="2201900"/>
                    </a:lnTo>
                    <a:lnTo>
                      <a:pt x="2060556" y="2251285"/>
                    </a:lnTo>
                    <a:lnTo>
                      <a:pt x="2011170" y="2251285"/>
                    </a:lnTo>
                    <a:close/>
                    <a:moveTo>
                      <a:pt x="1917593" y="2201900"/>
                    </a:moveTo>
                    <a:lnTo>
                      <a:pt x="1966213" y="2201900"/>
                    </a:lnTo>
                    <a:lnTo>
                      <a:pt x="1966213" y="2251285"/>
                    </a:lnTo>
                    <a:lnTo>
                      <a:pt x="1917593" y="2251285"/>
                    </a:lnTo>
                    <a:close/>
                    <a:moveTo>
                      <a:pt x="1817119" y="2201900"/>
                    </a:moveTo>
                    <a:lnTo>
                      <a:pt x="1872635" y="2201900"/>
                    </a:lnTo>
                    <a:lnTo>
                      <a:pt x="1872635" y="2251285"/>
                    </a:lnTo>
                    <a:lnTo>
                      <a:pt x="1817119" y="2251285"/>
                    </a:lnTo>
                    <a:close/>
                    <a:moveTo>
                      <a:pt x="1726864" y="2201900"/>
                    </a:moveTo>
                    <a:lnTo>
                      <a:pt x="1772162" y="2201900"/>
                    </a:lnTo>
                    <a:lnTo>
                      <a:pt x="1772162" y="2251285"/>
                    </a:lnTo>
                    <a:lnTo>
                      <a:pt x="1726864" y="2251285"/>
                    </a:lnTo>
                    <a:close/>
                    <a:moveTo>
                      <a:pt x="1634564" y="2201900"/>
                    </a:moveTo>
                    <a:lnTo>
                      <a:pt x="1681906" y="2201900"/>
                    </a:lnTo>
                    <a:lnTo>
                      <a:pt x="1681906" y="2251285"/>
                    </a:lnTo>
                    <a:lnTo>
                      <a:pt x="1634564" y="2251285"/>
                    </a:lnTo>
                    <a:close/>
                    <a:moveTo>
                      <a:pt x="1536135" y="2201900"/>
                    </a:moveTo>
                    <a:lnTo>
                      <a:pt x="1589607" y="2201900"/>
                    </a:lnTo>
                    <a:lnTo>
                      <a:pt x="1589607" y="2251285"/>
                    </a:lnTo>
                    <a:lnTo>
                      <a:pt x="1536135" y="2251285"/>
                    </a:lnTo>
                    <a:close/>
                    <a:moveTo>
                      <a:pt x="1441792" y="2201900"/>
                    </a:moveTo>
                    <a:lnTo>
                      <a:pt x="1491177" y="2201900"/>
                    </a:lnTo>
                    <a:lnTo>
                      <a:pt x="1491177" y="2251285"/>
                    </a:lnTo>
                    <a:lnTo>
                      <a:pt x="1441792" y="2251285"/>
                    </a:lnTo>
                    <a:close/>
                    <a:moveTo>
                      <a:pt x="1344043" y="2201900"/>
                    </a:moveTo>
                    <a:lnTo>
                      <a:pt x="1396834" y="2201900"/>
                    </a:lnTo>
                    <a:lnTo>
                      <a:pt x="1396834" y="2251285"/>
                    </a:lnTo>
                    <a:lnTo>
                      <a:pt x="1344043" y="2251285"/>
                    </a:lnTo>
                    <a:close/>
                    <a:moveTo>
                      <a:pt x="1245614" y="2201900"/>
                    </a:moveTo>
                    <a:lnTo>
                      <a:pt x="1299086" y="2201900"/>
                    </a:lnTo>
                    <a:lnTo>
                      <a:pt x="1299085" y="2251285"/>
                    </a:lnTo>
                    <a:lnTo>
                      <a:pt x="1245614" y="2251285"/>
                    </a:lnTo>
                    <a:close/>
                    <a:moveTo>
                      <a:pt x="1151271" y="2201900"/>
                    </a:moveTo>
                    <a:lnTo>
                      <a:pt x="1200656" y="2201900"/>
                    </a:lnTo>
                    <a:lnTo>
                      <a:pt x="1200656" y="2251285"/>
                    </a:lnTo>
                    <a:lnTo>
                      <a:pt x="1151271" y="2251285"/>
                    </a:lnTo>
                    <a:close/>
                    <a:moveTo>
                      <a:pt x="1056685" y="2201900"/>
                    </a:moveTo>
                    <a:lnTo>
                      <a:pt x="1106313" y="2201900"/>
                    </a:lnTo>
                    <a:lnTo>
                      <a:pt x="1106313" y="2251285"/>
                    </a:lnTo>
                    <a:lnTo>
                      <a:pt x="1056685" y="2251285"/>
                    </a:lnTo>
                    <a:close/>
                    <a:moveTo>
                      <a:pt x="956211" y="2201900"/>
                    </a:moveTo>
                    <a:lnTo>
                      <a:pt x="1011727" y="2201900"/>
                    </a:lnTo>
                    <a:lnTo>
                      <a:pt x="1011727" y="2251285"/>
                    </a:lnTo>
                    <a:lnTo>
                      <a:pt x="956211" y="2251285"/>
                    </a:lnTo>
                    <a:close/>
                    <a:moveTo>
                      <a:pt x="865956" y="2201900"/>
                    </a:moveTo>
                    <a:lnTo>
                      <a:pt x="911254" y="2201900"/>
                    </a:lnTo>
                    <a:lnTo>
                      <a:pt x="911254" y="2251285"/>
                    </a:lnTo>
                    <a:lnTo>
                      <a:pt x="865956" y="2251285"/>
                    </a:lnTo>
                    <a:close/>
                    <a:moveTo>
                      <a:pt x="773656" y="2201900"/>
                    </a:moveTo>
                    <a:lnTo>
                      <a:pt x="820998" y="2201900"/>
                    </a:lnTo>
                    <a:lnTo>
                      <a:pt x="820998" y="2251285"/>
                    </a:lnTo>
                    <a:lnTo>
                      <a:pt x="773656" y="2251285"/>
                    </a:lnTo>
                    <a:close/>
                    <a:moveTo>
                      <a:pt x="675227" y="2201900"/>
                    </a:moveTo>
                    <a:lnTo>
                      <a:pt x="728699" y="2201900"/>
                    </a:lnTo>
                    <a:lnTo>
                      <a:pt x="728699" y="2251285"/>
                    </a:lnTo>
                    <a:lnTo>
                      <a:pt x="675227" y="2251285"/>
                    </a:lnTo>
                    <a:close/>
                    <a:moveTo>
                      <a:pt x="580884" y="2201900"/>
                    </a:moveTo>
                    <a:lnTo>
                      <a:pt x="630269" y="2201900"/>
                    </a:lnTo>
                    <a:lnTo>
                      <a:pt x="630269" y="2251285"/>
                    </a:lnTo>
                    <a:lnTo>
                      <a:pt x="580884" y="2251285"/>
                    </a:lnTo>
                    <a:close/>
                    <a:moveTo>
                      <a:pt x="483135" y="2201900"/>
                    </a:moveTo>
                    <a:lnTo>
                      <a:pt x="535926" y="2201900"/>
                    </a:lnTo>
                    <a:lnTo>
                      <a:pt x="535926" y="2251285"/>
                    </a:lnTo>
                    <a:lnTo>
                      <a:pt x="483135" y="2251285"/>
                    </a:lnTo>
                    <a:close/>
                    <a:moveTo>
                      <a:pt x="384706" y="2201900"/>
                    </a:moveTo>
                    <a:lnTo>
                      <a:pt x="438178" y="2201900"/>
                    </a:lnTo>
                    <a:lnTo>
                      <a:pt x="438178" y="2251285"/>
                    </a:lnTo>
                    <a:lnTo>
                      <a:pt x="384706" y="2251285"/>
                    </a:lnTo>
                    <a:close/>
                    <a:moveTo>
                      <a:pt x="290363" y="2201900"/>
                    </a:moveTo>
                    <a:lnTo>
                      <a:pt x="339748" y="2201900"/>
                    </a:lnTo>
                    <a:lnTo>
                      <a:pt x="339748" y="2251285"/>
                    </a:lnTo>
                    <a:lnTo>
                      <a:pt x="290363" y="2251285"/>
                    </a:lnTo>
                    <a:close/>
                    <a:moveTo>
                      <a:pt x="190729" y="2201900"/>
                    </a:moveTo>
                    <a:lnTo>
                      <a:pt x="245405" y="2201900"/>
                    </a:lnTo>
                    <a:lnTo>
                      <a:pt x="245405" y="2251285"/>
                    </a:lnTo>
                    <a:lnTo>
                      <a:pt x="190729" y="2251285"/>
                    </a:lnTo>
                    <a:close/>
                    <a:moveTo>
                      <a:pt x="90255" y="2201900"/>
                    </a:moveTo>
                    <a:lnTo>
                      <a:pt x="145771" y="2201900"/>
                    </a:lnTo>
                    <a:lnTo>
                      <a:pt x="145771" y="2251285"/>
                    </a:lnTo>
                    <a:lnTo>
                      <a:pt x="90255" y="2251285"/>
                    </a:lnTo>
                    <a:close/>
                    <a:moveTo>
                      <a:pt x="2105513" y="2108322"/>
                    </a:moveTo>
                    <a:lnTo>
                      <a:pt x="2157167" y="2108322"/>
                    </a:lnTo>
                    <a:lnTo>
                      <a:pt x="2158985" y="2112984"/>
                    </a:lnTo>
                    <a:lnTo>
                      <a:pt x="2158985" y="2156942"/>
                    </a:lnTo>
                    <a:lnTo>
                      <a:pt x="2105513" y="2156942"/>
                    </a:lnTo>
                    <a:close/>
                    <a:moveTo>
                      <a:pt x="2011170" y="2108322"/>
                    </a:moveTo>
                    <a:lnTo>
                      <a:pt x="2060556" y="2108322"/>
                    </a:lnTo>
                    <a:lnTo>
                      <a:pt x="2060556" y="2156942"/>
                    </a:lnTo>
                    <a:lnTo>
                      <a:pt x="2011170" y="2156942"/>
                    </a:lnTo>
                    <a:close/>
                    <a:moveTo>
                      <a:pt x="1917593" y="2108322"/>
                    </a:moveTo>
                    <a:lnTo>
                      <a:pt x="1966213" y="2108322"/>
                    </a:lnTo>
                    <a:lnTo>
                      <a:pt x="1966213" y="2156942"/>
                    </a:lnTo>
                    <a:lnTo>
                      <a:pt x="1917593" y="2156942"/>
                    </a:lnTo>
                    <a:close/>
                    <a:moveTo>
                      <a:pt x="1817119" y="2108322"/>
                    </a:moveTo>
                    <a:lnTo>
                      <a:pt x="1872635" y="2108322"/>
                    </a:lnTo>
                    <a:lnTo>
                      <a:pt x="1872635" y="2156942"/>
                    </a:lnTo>
                    <a:lnTo>
                      <a:pt x="1817119" y="2156942"/>
                    </a:lnTo>
                    <a:close/>
                    <a:moveTo>
                      <a:pt x="1726864" y="2108322"/>
                    </a:moveTo>
                    <a:lnTo>
                      <a:pt x="1772162" y="2108322"/>
                    </a:lnTo>
                    <a:lnTo>
                      <a:pt x="1772162" y="2156942"/>
                    </a:lnTo>
                    <a:lnTo>
                      <a:pt x="1726864" y="2156942"/>
                    </a:lnTo>
                    <a:close/>
                    <a:moveTo>
                      <a:pt x="1634564" y="2108322"/>
                    </a:moveTo>
                    <a:lnTo>
                      <a:pt x="1681906" y="2108322"/>
                    </a:lnTo>
                    <a:lnTo>
                      <a:pt x="1681906" y="2156942"/>
                    </a:lnTo>
                    <a:lnTo>
                      <a:pt x="1634564" y="2156942"/>
                    </a:lnTo>
                    <a:close/>
                    <a:moveTo>
                      <a:pt x="1536135" y="2108322"/>
                    </a:moveTo>
                    <a:lnTo>
                      <a:pt x="1589607" y="2108322"/>
                    </a:lnTo>
                    <a:lnTo>
                      <a:pt x="1589607" y="2156942"/>
                    </a:lnTo>
                    <a:lnTo>
                      <a:pt x="1536135" y="2156942"/>
                    </a:lnTo>
                    <a:close/>
                    <a:moveTo>
                      <a:pt x="1441792" y="2108322"/>
                    </a:moveTo>
                    <a:lnTo>
                      <a:pt x="1491177" y="2108322"/>
                    </a:lnTo>
                    <a:lnTo>
                      <a:pt x="1491177" y="2156942"/>
                    </a:lnTo>
                    <a:lnTo>
                      <a:pt x="1441792" y="2156942"/>
                    </a:lnTo>
                    <a:close/>
                    <a:moveTo>
                      <a:pt x="1344043" y="2108322"/>
                    </a:moveTo>
                    <a:lnTo>
                      <a:pt x="1396834" y="2108322"/>
                    </a:lnTo>
                    <a:lnTo>
                      <a:pt x="1396834" y="2156942"/>
                    </a:lnTo>
                    <a:lnTo>
                      <a:pt x="1344043" y="2156942"/>
                    </a:lnTo>
                    <a:close/>
                    <a:moveTo>
                      <a:pt x="1245614" y="2108322"/>
                    </a:moveTo>
                    <a:lnTo>
                      <a:pt x="1299086" y="2108322"/>
                    </a:lnTo>
                    <a:lnTo>
                      <a:pt x="1299086" y="2156942"/>
                    </a:lnTo>
                    <a:lnTo>
                      <a:pt x="1245614" y="2156942"/>
                    </a:lnTo>
                    <a:close/>
                    <a:moveTo>
                      <a:pt x="1151271" y="2108322"/>
                    </a:moveTo>
                    <a:lnTo>
                      <a:pt x="1200656" y="2108322"/>
                    </a:lnTo>
                    <a:lnTo>
                      <a:pt x="1200656" y="2156942"/>
                    </a:lnTo>
                    <a:lnTo>
                      <a:pt x="1151271" y="2156942"/>
                    </a:lnTo>
                    <a:close/>
                    <a:moveTo>
                      <a:pt x="1056685" y="2108322"/>
                    </a:moveTo>
                    <a:lnTo>
                      <a:pt x="1106313" y="2108322"/>
                    </a:lnTo>
                    <a:lnTo>
                      <a:pt x="1106313" y="2156942"/>
                    </a:lnTo>
                    <a:lnTo>
                      <a:pt x="1056685" y="2156942"/>
                    </a:lnTo>
                    <a:close/>
                    <a:moveTo>
                      <a:pt x="956211" y="2108322"/>
                    </a:moveTo>
                    <a:lnTo>
                      <a:pt x="1011727" y="2108322"/>
                    </a:lnTo>
                    <a:lnTo>
                      <a:pt x="1011727" y="2156942"/>
                    </a:lnTo>
                    <a:lnTo>
                      <a:pt x="956211" y="2156942"/>
                    </a:lnTo>
                    <a:close/>
                    <a:moveTo>
                      <a:pt x="865956" y="2108322"/>
                    </a:moveTo>
                    <a:lnTo>
                      <a:pt x="911254" y="2108322"/>
                    </a:lnTo>
                    <a:lnTo>
                      <a:pt x="911254" y="2156942"/>
                    </a:lnTo>
                    <a:lnTo>
                      <a:pt x="865956" y="2156942"/>
                    </a:lnTo>
                    <a:close/>
                    <a:moveTo>
                      <a:pt x="773656" y="2108322"/>
                    </a:moveTo>
                    <a:lnTo>
                      <a:pt x="820998" y="2108322"/>
                    </a:lnTo>
                    <a:lnTo>
                      <a:pt x="820998" y="2156942"/>
                    </a:lnTo>
                    <a:lnTo>
                      <a:pt x="773656" y="2156942"/>
                    </a:lnTo>
                    <a:close/>
                    <a:moveTo>
                      <a:pt x="675227" y="2108322"/>
                    </a:moveTo>
                    <a:lnTo>
                      <a:pt x="728699" y="2108322"/>
                    </a:lnTo>
                    <a:lnTo>
                      <a:pt x="728699" y="2156942"/>
                    </a:lnTo>
                    <a:lnTo>
                      <a:pt x="675227" y="2156942"/>
                    </a:lnTo>
                    <a:close/>
                    <a:moveTo>
                      <a:pt x="580884" y="2108322"/>
                    </a:moveTo>
                    <a:lnTo>
                      <a:pt x="630269" y="2108322"/>
                    </a:lnTo>
                    <a:lnTo>
                      <a:pt x="630269" y="2156942"/>
                    </a:lnTo>
                    <a:lnTo>
                      <a:pt x="580884" y="2156942"/>
                    </a:lnTo>
                    <a:close/>
                    <a:moveTo>
                      <a:pt x="483135" y="2108322"/>
                    </a:moveTo>
                    <a:lnTo>
                      <a:pt x="535926" y="2108322"/>
                    </a:lnTo>
                    <a:lnTo>
                      <a:pt x="535926" y="2156942"/>
                    </a:lnTo>
                    <a:lnTo>
                      <a:pt x="483135" y="2156942"/>
                    </a:lnTo>
                    <a:close/>
                    <a:moveTo>
                      <a:pt x="384706" y="2108322"/>
                    </a:moveTo>
                    <a:lnTo>
                      <a:pt x="438178" y="2108322"/>
                    </a:lnTo>
                    <a:lnTo>
                      <a:pt x="438178" y="2156942"/>
                    </a:lnTo>
                    <a:lnTo>
                      <a:pt x="384706" y="2156942"/>
                    </a:lnTo>
                    <a:close/>
                    <a:moveTo>
                      <a:pt x="290363" y="2108322"/>
                    </a:moveTo>
                    <a:lnTo>
                      <a:pt x="339748" y="2108322"/>
                    </a:lnTo>
                    <a:lnTo>
                      <a:pt x="339748" y="2156942"/>
                    </a:lnTo>
                    <a:lnTo>
                      <a:pt x="290363" y="2156942"/>
                    </a:lnTo>
                    <a:close/>
                    <a:moveTo>
                      <a:pt x="190729" y="2108322"/>
                    </a:moveTo>
                    <a:lnTo>
                      <a:pt x="245405" y="2108322"/>
                    </a:lnTo>
                    <a:lnTo>
                      <a:pt x="245405" y="2156942"/>
                    </a:lnTo>
                    <a:lnTo>
                      <a:pt x="190729" y="2156942"/>
                    </a:lnTo>
                    <a:close/>
                    <a:moveTo>
                      <a:pt x="92810" y="2108322"/>
                    </a:moveTo>
                    <a:lnTo>
                      <a:pt x="145771" y="2108322"/>
                    </a:lnTo>
                    <a:lnTo>
                      <a:pt x="145771" y="2156942"/>
                    </a:lnTo>
                    <a:lnTo>
                      <a:pt x="90255" y="2156942"/>
                    </a:lnTo>
                    <a:lnTo>
                      <a:pt x="90255" y="2114871"/>
                    </a:lnTo>
                    <a:close/>
                    <a:moveTo>
                      <a:pt x="2105513" y="2007848"/>
                    </a:moveTo>
                    <a:lnTo>
                      <a:pt x="2117976" y="2007848"/>
                    </a:lnTo>
                    <a:lnTo>
                      <a:pt x="2139631" y="2063364"/>
                    </a:lnTo>
                    <a:lnTo>
                      <a:pt x="2105513" y="2063364"/>
                    </a:lnTo>
                    <a:close/>
                    <a:moveTo>
                      <a:pt x="2011170" y="2007848"/>
                    </a:moveTo>
                    <a:lnTo>
                      <a:pt x="2060556" y="2007848"/>
                    </a:lnTo>
                    <a:lnTo>
                      <a:pt x="2060556" y="2063364"/>
                    </a:lnTo>
                    <a:lnTo>
                      <a:pt x="2011170" y="2063364"/>
                    </a:lnTo>
                    <a:close/>
                    <a:moveTo>
                      <a:pt x="1917593" y="2007848"/>
                    </a:moveTo>
                    <a:lnTo>
                      <a:pt x="1966213" y="2007848"/>
                    </a:lnTo>
                    <a:lnTo>
                      <a:pt x="1966213" y="2063364"/>
                    </a:lnTo>
                    <a:lnTo>
                      <a:pt x="1917593" y="2063364"/>
                    </a:lnTo>
                    <a:close/>
                    <a:moveTo>
                      <a:pt x="1817119" y="2007848"/>
                    </a:moveTo>
                    <a:lnTo>
                      <a:pt x="1872635" y="2007848"/>
                    </a:lnTo>
                    <a:lnTo>
                      <a:pt x="1872635" y="2063364"/>
                    </a:lnTo>
                    <a:lnTo>
                      <a:pt x="1817119" y="2063364"/>
                    </a:lnTo>
                    <a:close/>
                    <a:moveTo>
                      <a:pt x="1726864" y="2007848"/>
                    </a:moveTo>
                    <a:lnTo>
                      <a:pt x="1772162" y="2007848"/>
                    </a:lnTo>
                    <a:lnTo>
                      <a:pt x="1772162" y="2063364"/>
                    </a:lnTo>
                    <a:lnTo>
                      <a:pt x="1726864" y="2063364"/>
                    </a:lnTo>
                    <a:close/>
                    <a:moveTo>
                      <a:pt x="1634564" y="2007848"/>
                    </a:moveTo>
                    <a:lnTo>
                      <a:pt x="1681906" y="2007848"/>
                    </a:lnTo>
                    <a:lnTo>
                      <a:pt x="1681906" y="2063364"/>
                    </a:lnTo>
                    <a:lnTo>
                      <a:pt x="1634564" y="2063364"/>
                    </a:lnTo>
                    <a:close/>
                    <a:moveTo>
                      <a:pt x="1536135" y="2007848"/>
                    </a:moveTo>
                    <a:lnTo>
                      <a:pt x="1589607" y="2007848"/>
                    </a:lnTo>
                    <a:lnTo>
                      <a:pt x="1589607" y="2063364"/>
                    </a:lnTo>
                    <a:lnTo>
                      <a:pt x="1536135" y="2063364"/>
                    </a:lnTo>
                    <a:close/>
                    <a:moveTo>
                      <a:pt x="1441792" y="2007848"/>
                    </a:moveTo>
                    <a:lnTo>
                      <a:pt x="1491177" y="2007848"/>
                    </a:lnTo>
                    <a:lnTo>
                      <a:pt x="1491177" y="2063364"/>
                    </a:lnTo>
                    <a:lnTo>
                      <a:pt x="1441792" y="2063364"/>
                    </a:lnTo>
                    <a:close/>
                    <a:moveTo>
                      <a:pt x="1344043" y="2007848"/>
                    </a:moveTo>
                    <a:lnTo>
                      <a:pt x="1396834" y="2007848"/>
                    </a:lnTo>
                    <a:lnTo>
                      <a:pt x="1396834" y="2063364"/>
                    </a:lnTo>
                    <a:lnTo>
                      <a:pt x="1344043" y="2063364"/>
                    </a:lnTo>
                    <a:close/>
                    <a:moveTo>
                      <a:pt x="1245614" y="2007848"/>
                    </a:moveTo>
                    <a:lnTo>
                      <a:pt x="1299086" y="2007848"/>
                    </a:lnTo>
                    <a:lnTo>
                      <a:pt x="1299086" y="2063364"/>
                    </a:lnTo>
                    <a:lnTo>
                      <a:pt x="1245614" y="2063364"/>
                    </a:lnTo>
                    <a:close/>
                    <a:moveTo>
                      <a:pt x="1151271" y="2007848"/>
                    </a:moveTo>
                    <a:lnTo>
                      <a:pt x="1200656" y="2007848"/>
                    </a:lnTo>
                    <a:lnTo>
                      <a:pt x="1200656" y="2063364"/>
                    </a:lnTo>
                    <a:lnTo>
                      <a:pt x="1151271" y="2063364"/>
                    </a:lnTo>
                    <a:close/>
                    <a:moveTo>
                      <a:pt x="1056685" y="2007848"/>
                    </a:moveTo>
                    <a:lnTo>
                      <a:pt x="1106313" y="2007848"/>
                    </a:lnTo>
                    <a:lnTo>
                      <a:pt x="1106313" y="2063364"/>
                    </a:lnTo>
                    <a:lnTo>
                      <a:pt x="1056685" y="2063364"/>
                    </a:lnTo>
                    <a:close/>
                    <a:moveTo>
                      <a:pt x="956211" y="2007848"/>
                    </a:moveTo>
                    <a:lnTo>
                      <a:pt x="1011727" y="2007848"/>
                    </a:lnTo>
                    <a:lnTo>
                      <a:pt x="1011727" y="2063364"/>
                    </a:lnTo>
                    <a:lnTo>
                      <a:pt x="956211" y="2063364"/>
                    </a:lnTo>
                    <a:close/>
                    <a:moveTo>
                      <a:pt x="865956" y="2007848"/>
                    </a:moveTo>
                    <a:lnTo>
                      <a:pt x="911254" y="2007848"/>
                    </a:lnTo>
                    <a:lnTo>
                      <a:pt x="911254" y="2063364"/>
                    </a:lnTo>
                    <a:lnTo>
                      <a:pt x="865956" y="2063364"/>
                    </a:lnTo>
                    <a:close/>
                    <a:moveTo>
                      <a:pt x="773656" y="2007848"/>
                    </a:moveTo>
                    <a:lnTo>
                      <a:pt x="820998" y="2007848"/>
                    </a:lnTo>
                    <a:lnTo>
                      <a:pt x="820998" y="2063364"/>
                    </a:lnTo>
                    <a:lnTo>
                      <a:pt x="773656" y="2063364"/>
                    </a:lnTo>
                    <a:close/>
                    <a:moveTo>
                      <a:pt x="675227" y="2007848"/>
                    </a:moveTo>
                    <a:lnTo>
                      <a:pt x="728699" y="2007848"/>
                    </a:lnTo>
                    <a:lnTo>
                      <a:pt x="728699" y="2063364"/>
                    </a:lnTo>
                    <a:lnTo>
                      <a:pt x="675227" y="2063364"/>
                    </a:lnTo>
                    <a:close/>
                    <a:moveTo>
                      <a:pt x="580884" y="2007848"/>
                    </a:moveTo>
                    <a:lnTo>
                      <a:pt x="630269" y="2007848"/>
                    </a:lnTo>
                    <a:lnTo>
                      <a:pt x="630269" y="2063364"/>
                    </a:lnTo>
                    <a:lnTo>
                      <a:pt x="580884" y="2063364"/>
                    </a:lnTo>
                    <a:close/>
                    <a:moveTo>
                      <a:pt x="483135" y="2007848"/>
                    </a:moveTo>
                    <a:lnTo>
                      <a:pt x="535926" y="2007848"/>
                    </a:lnTo>
                    <a:lnTo>
                      <a:pt x="535926" y="2063364"/>
                    </a:lnTo>
                    <a:lnTo>
                      <a:pt x="483135" y="2063364"/>
                    </a:lnTo>
                    <a:close/>
                    <a:moveTo>
                      <a:pt x="384706" y="2007848"/>
                    </a:moveTo>
                    <a:lnTo>
                      <a:pt x="438178" y="2007848"/>
                    </a:lnTo>
                    <a:lnTo>
                      <a:pt x="438178" y="2063364"/>
                    </a:lnTo>
                    <a:lnTo>
                      <a:pt x="384706" y="2063364"/>
                    </a:lnTo>
                    <a:close/>
                    <a:moveTo>
                      <a:pt x="290363" y="2007848"/>
                    </a:moveTo>
                    <a:lnTo>
                      <a:pt x="339748" y="2007848"/>
                    </a:lnTo>
                    <a:lnTo>
                      <a:pt x="339748" y="2063364"/>
                    </a:lnTo>
                    <a:lnTo>
                      <a:pt x="290363" y="2063364"/>
                    </a:lnTo>
                    <a:close/>
                    <a:moveTo>
                      <a:pt x="190729" y="2007848"/>
                    </a:moveTo>
                    <a:lnTo>
                      <a:pt x="245405" y="2007848"/>
                    </a:lnTo>
                    <a:lnTo>
                      <a:pt x="245405" y="2063364"/>
                    </a:lnTo>
                    <a:lnTo>
                      <a:pt x="190729" y="2063364"/>
                    </a:lnTo>
                    <a:close/>
                    <a:moveTo>
                      <a:pt x="132000" y="2007848"/>
                    </a:moveTo>
                    <a:lnTo>
                      <a:pt x="145771" y="2007848"/>
                    </a:lnTo>
                    <a:lnTo>
                      <a:pt x="145771" y="2063364"/>
                    </a:lnTo>
                    <a:lnTo>
                      <a:pt x="110346" y="2063364"/>
                    </a:lnTo>
                    <a:close/>
                    <a:moveTo>
                      <a:pt x="2011170" y="1917593"/>
                    </a:moveTo>
                    <a:lnTo>
                      <a:pt x="2060556" y="1917593"/>
                    </a:lnTo>
                    <a:lnTo>
                      <a:pt x="2060556" y="1962891"/>
                    </a:lnTo>
                    <a:lnTo>
                      <a:pt x="2011170" y="1962891"/>
                    </a:lnTo>
                    <a:close/>
                    <a:moveTo>
                      <a:pt x="1917593" y="1917593"/>
                    </a:moveTo>
                    <a:lnTo>
                      <a:pt x="1966213" y="1917593"/>
                    </a:lnTo>
                    <a:lnTo>
                      <a:pt x="1966213" y="1962891"/>
                    </a:lnTo>
                    <a:lnTo>
                      <a:pt x="1917593" y="1962891"/>
                    </a:lnTo>
                    <a:close/>
                    <a:moveTo>
                      <a:pt x="1817119" y="1917593"/>
                    </a:moveTo>
                    <a:lnTo>
                      <a:pt x="1872635" y="1917593"/>
                    </a:lnTo>
                    <a:lnTo>
                      <a:pt x="1872635" y="1962891"/>
                    </a:lnTo>
                    <a:lnTo>
                      <a:pt x="1817119" y="1962891"/>
                    </a:lnTo>
                    <a:close/>
                    <a:moveTo>
                      <a:pt x="1726864" y="1917593"/>
                    </a:moveTo>
                    <a:lnTo>
                      <a:pt x="1772162" y="1917593"/>
                    </a:lnTo>
                    <a:lnTo>
                      <a:pt x="1772162" y="1962891"/>
                    </a:lnTo>
                    <a:lnTo>
                      <a:pt x="1726864" y="1962891"/>
                    </a:lnTo>
                    <a:close/>
                    <a:moveTo>
                      <a:pt x="1634564" y="1917593"/>
                    </a:moveTo>
                    <a:lnTo>
                      <a:pt x="1681906" y="1917593"/>
                    </a:lnTo>
                    <a:lnTo>
                      <a:pt x="1681906" y="1962891"/>
                    </a:lnTo>
                    <a:lnTo>
                      <a:pt x="1634564" y="1962891"/>
                    </a:lnTo>
                    <a:close/>
                    <a:moveTo>
                      <a:pt x="1536135" y="1917593"/>
                    </a:moveTo>
                    <a:lnTo>
                      <a:pt x="1589607" y="1917593"/>
                    </a:lnTo>
                    <a:lnTo>
                      <a:pt x="1589607" y="1962891"/>
                    </a:lnTo>
                    <a:lnTo>
                      <a:pt x="1536135" y="1962891"/>
                    </a:lnTo>
                    <a:close/>
                    <a:moveTo>
                      <a:pt x="1441792" y="1917593"/>
                    </a:moveTo>
                    <a:lnTo>
                      <a:pt x="1491177" y="1917593"/>
                    </a:lnTo>
                    <a:lnTo>
                      <a:pt x="1491177" y="1962891"/>
                    </a:lnTo>
                    <a:lnTo>
                      <a:pt x="1441792" y="1962891"/>
                    </a:lnTo>
                    <a:close/>
                    <a:moveTo>
                      <a:pt x="1344043" y="1917593"/>
                    </a:moveTo>
                    <a:lnTo>
                      <a:pt x="1396834" y="1917593"/>
                    </a:lnTo>
                    <a:lnTo>
                      <a:pt x="1396834" y="1962891"/>
                    </a:lnTo>
                    <a:lnTo>
                      <a:pt x="1344043" y="1962891"/>
                    </a:lnTo>
                    <a:close/>
                    <a:moveTo>
                      <a:pt x="1245614" y="1917593"/>
                    </a:moveTo>
                    <a:lnTo>
                      <a:pt x="1299086" y="1917593"/>
                    </a:lnTo>
                    <a:lnTo>
                      <a:pt x="1299086" y="1962891"/>
                    </a:lnTo>
                    <a:lnTo>
                      <a:pt x="1245614" y="1962891"/>
                    </a:lnTo>
                    <a:close/>
                    <a:moveTo>
                      <a:pt x="1151271" y="1917593"/>
                    </a:moveTo>
                    <a:lnTo>
                      <a:pt x="1200656" y="1917593"/>
                    </a:lnTo>
                    <a:lnTo>
                      <a:pt x="1200656" y="1962891"/>
                    </a:lnTo>
                    <a:lnTo>
                      <a:pt x="1151271" y="1962891"/>
                    </a:lnTo>
                    <a:close/>
                    <a:moveTo>
                      <a:pt x="1056685" y="1917593"/>
                    </a:moveTo>
                    <a:lnTo>
                      <a:pt x="1106313" y="1917593"/>
                    </a:lnTo>
                    <a:lnTo>
                      <a:pt x="1106313" y="1962891"/>
                    </a:lnTo>
                    <a:lnTo>
                      <a:pt x="1056685" y="1962891"/>
                    </a:lnTo>
                    <a:close/>
                    <a:moveTo>
                      <a:pt x="956211" y="1917593"/>
                    </a:moveTo>
                    <a:lnTo>
                      <a:pt x="1011727" y="1917593"/>
                    </a:lnTo>
                    <a:lnTo>
                      <a:pt x="1011727" y="1962891"/>
                    </a:lnTo>
                    <a:lnTo>
                      <a:pt x="956211" y="1962891"/>
                    </a:lnTo>
                    <a:close/>
                    <a:moveTo>
                      <a:pt x="865956" y="1917593"/>
                    </a:moveTo>
                    <a:lnTo>
                      <a:pt x="911254" y="1917593"/>
                    </a:lnTo>
                    <a:lnTo>
                      <a:pt x="911254" y="1962891"/>
                    </a:lnTo>
                    <a:lnTo>
                      <a:pt x="865956" y="1962891"/>
                    </a:lnTo>
                    <a:close/>
                    <a:moveTo>
                      <a:pt x="773656" y="1917593"/>
                    </a:moveTo>
                    <a:lnTo>
                      <a:pt x="820998" y="1917593"/>
                    </a:lnTo>
                    <a:lnTo>
                      <a:pt x="820998" y="1962891"/>
                    </a:lnTo>
                    <a:lnTo>
                      <a:pt x="773656" y="1962891"/>
                    </a:lnTo>
                    <a:close/>
                    <a:moveTo>
                      <a:pt x="675227" y="1917593"/>
                    </a:moveTo>
                    <a:lnTo>
                      <a:pt x="728699" y="1917593"/>
                    </a:lnTo>
                    <a:lnTo>
                      <a:pt x="728699" y="1962891"/>
                    </a:lnTo>
                    <a:lnTo>
                      <a:pt x="675227" y="1962891"/>
                    </a:lnTo>
                    <a:close/>
                    <a:moveTo>
                      <a:pt x="580884" y="1917593"/>
                    </a:moveTo>
                    <a:lnTo>
                      <a:pt x="630269" y="1917593"/>
                    </a:lnTo>
                    <a:lnTo>
                      <a:pt x="630269" y="1962891"/>
                    </a:lnTo>
                    <a:lnTo>
                      <a:pt x="580884" y="1962891"/>
                    </a:lnTo>
                    <a:close/>
                    <a:moveTo>
                      <a:pt x="483135" y="1917593"/>
                    </a:moveTo>
                    <a:lnTo>
                      <a:pt x="535926" y="1917593"/>
                    </a:lnTo>
                    <a:lnTo>
                      <a:pt x="535926" y="1962891"/>
                    </a:lnTo>
                    <a:lnTo>
                      <a:pt x="483135" y="1962891"/>
                    </a:lnTo>
                    <a:close/>
                    <a:moveTo>
                      <a:pt x="384706" y="1917593"/>
                    </a:moveTo>
                    <a:lnTo>
                      <a:pt x="438178" y="1917593"/>
                    </a:lnTo>
                    <a:lnTo>
                      <a:pt x="438178" y="1962891"/>
                    </a:lnTo>
                    <a:lnTo>
                      <a:pt x="384706" y="1962891"/>
                    </a:lnTo>
                    <a:close/>
                    <a:moveTo>
                      <a:pt x="290363" y="1917593"/>
                    </a:moveTo>
                    <a:lnTo>
                      <a:pt x="339748" y="1917593"/>
                    </a:lnTo>
                    <a:lnTo>
                      <a:pt x="339748" y="1962891"/>
                    </a:lnTo>
                    <a:lnTo>
                      <a:pt x="290363" y="1962891"/>
                    </a:lnTo>
                    <a:close/>
                    <a:moveTo>
                      <a:pt x="190729" y="1917593"/>
                    </a:moveTo>
                    <a:lnTo>
                      <a:pt x="245405" y="1917593"/>
                    </a:lnTo>
                    <a:lnTo>
                      <a:pt x="245405" y="1962891"/>
                    </a:lnTo>
                    <a:lnTo>
                      <a:pt x="190729" y="1962891"/>
                    </a:lnTo>
                    <a:close/>
                    <a:moveTo>
                      <a:pt x="245405" y="1825294"/>
                    </a:moveTo>
                    <a:lnTo>
                      <a:pt x="245405" y="1872635"/>
                    </a:lnTo>
                    <a:lnTo>
                      <a:pt x="190729" y="1872635"/>
                    </a:lnTo>
                    <a:lnTo>
                      <a:pt x="190729" y="1857285"/>
                    </a:lnTo>
                    <a:lnTo>
                      <a:pt x="203208" y="1825294"/>
                    </a:lnTo>
                    <a:close/>
                    <a:moveTo>
                      <a:pt x="339748" y="1825294"/>
                    </a:moveTo>
                    <a:lnTo>
                      <a:pt x="339748" y="1872635"/>
                    </a:lnTo>
                    <a:lnTo>
                      <a:pt x="290363" y="1872635"/>
                    </a:lnTo>
                    <a:lnTo>
                      <a:pt x="290363" y="1825294"/>
                    </a:lnTo>
                    <a:close/>
                    <a:moveTo>
                      <a:pt x="438178" y="1825294"/>
                    </a:moveTo>
                    <a:lnTo>
                      <a:pt x="438178" y="1872635"/>
                    </a:lnTo>
                    <a:lnTo>
                      <a:pt x="384706" y="1872635"/>
                    </a:lnTo>
                    <a:lnTo>
                      <a:pt x="384706" y="1825294"/>
                    </a:lnTo>
                    <a:close/>
                    <a:moveTo>
                      <a:pt x="535926" y="1825294"/>
                    </a:moveTo>
                    <a:lnTo>
                      <a:pt x="535926" y="1872635"/>
                    </a:lnTo>
                    <a:lnTo>
                      <a:pt x="483135" y="1872635"/>
                    </a:lnTo>
                    <a:lnTo>
                      <a:pt x="483135" y="1825294"/>
                    </a:lnTo>
                    <a:close/>
                    <a:moveTo>
                      <a:pt x="630269" y="1825294"/>
                    </a:moveTo>
                    <a:lnTo>
                      <a:pt x="630269" y="1872635"/>
                    </a:lnTo>
                    <a:lnTo>
                      <a:pt x="580884" y="1872635"/>
                    </a:lnTo>
                    <a:lnTo>
                      <a:pt x="580884" y="1825294"/>
                    </a:lnTo>
                    <a:close/>
                    <a:moveTo>
                      <a:pt x="728699" y="1825294"/>
                    </a:moveTo>
                    <a:lnTo>
                      <a:pt x="728699" y="1872635"/>
                    </a:lnTo>
                    <a:lnTo>
                      <a:pt x="675227" y="1872635"/>
                    </a:lnTo>
                    <a:lnTo>
                      <a:pt x="675227" y="1825294"/>
                    </a:lnTo>
                    <a:close/>
                    <a:moveTo>
                      <a:pt x="820998" y="1825294"/>
                    </a:moveTo>
                    <a:lnTo>
                      <a:pt x="820998" y="1872635"/>
                    </a:lnTo>
                    <a:lnTo>
                      <a:pt x="773656" y="1872635"/>
                    </a:lnTo>
                    <a:lnTo>
                      <a:pt x="773656" y="1825294"/>
                    </a:lnTo>
                    <a:close/>
                    <a:moveTo>
                      <a:pt x="911254" y="1825294"/>
                    </a:moveTo>
                    <a:lnTo>
                      <a:pt x="911254" y="1872635"/>
                    </a:lnTo>
                    <a:lnTo>
                      <a:pt x="865956" y="1872635"/>
                    </a:lnTo>
                    <a:lnTo>
                      <a:pt x="865956" y="1825294"/>
                    </a:lnTo>
                    <a:close/>
                    <a:moveTo>
                      <a:pt x="1011727" y="1825294"/>
                    </a:moveTo>
                    <a:lnTo>
                      <a:pt x="1011727" y="1872635"/>
                    </a:lnTo>
                    <a:lnTo>
                      <a:pt x="956211" y="1872635"/>
                    </a:lnTo>
                    <a:lnTo>
                      <a:pt x="956211" y="1825294"/>
                    </a:lnTo>
                    <a:close/>
                    <a:moveTo>
                      <a:pt x="1106313" y="1825294"/>
                    </a:moveTo>
                    <a:lnTo>
                      <a:pt x="1106313" y="1872635"/>
                    </a:lnTo>
                    <a:lnTo>
                      <a:pt x="1056685" y="1872635"/>
                    </a:lnTo>
                    <a:lnTo>
                      <a:pt x="1056685" y="1825294"/>
                    </a:lnTo>
                    <a:close/>
                    <a:moveTo>
                      <a:pt x="1200656" y="1825293"/>
                    </a:moveTo>
                    <a:lnTo>
                      <a:pt x="1200656" y="1872635"/>
                    </a:lnTo>
                    <a:lnTo>
                      <a:pt x="1151271" y="1872635"/>
                    </a:lnTo>
                    <a:lnTo>
                      <a:pt x="1151271" y="1825294"/>
                    </a:lnTo>
                    <a:close/>
                    <a:moveTo>
                      <a:pt x="1299086" y="1825293"/>
                    </a:moveTo>
                    <a:lnTo>
                      <a:pt x="1299086" y="1872635"/>
                    </a:lnTo>
                    <a:lnTo>
                      <a:pt x="1245614" y="1872635"/>
                    </a:lnTo>
                    <a:lnTo>
                      <a:pt x="1245614" y="1825293"/>
                    </a:lnTo>
                    <a:close/>
                    <a:moveTo>
                      <a:pt x="1396834" y="1825293"/>
                    </a:moveTo>
                    <a:lnTo>
                      <a:pt x="1396834" y="1872635"/>
                    </a:lnTo>
                    <a:lnTo>
                      <a:pt x="1344043" y="1872635"/>
                    </a:lnTo>
                    <a:lnTo>
                      <a:pt x="1344043" y="1825293"/>
                    </a:lnTo>
                    <a:close/>
                    <a:moveTo>
                      <a:pt x="1491177" y="1825293"/>
                    </a:moveTo>
                    <a:lnTo>
                      <a:pt x="1491177" y="1872635"/>
                    </a:lnTo>
                    <a:lnTo>
                      <a:pt x="1441792" y="1872635"/>
                    </a:lnTo>
                    <a:lnTo>
                      <a:pt x="1441792" y="1825293"/>
                    </a:lnTo>
                    <a:close/>
                    <a:moveTo>
                      <a:pt x="1589607" y="1825293"/>
                    </a:moveTo>
                    <a:lnTo>
                      <a:pt x="1589607" y="1872635"/>
                    </a:lnTo>
                    <a:lnTo>
                      <a:pt x="1536135" y="1872635"/>
                    </a:lnTo>
                    <a:lnTo>
                      <a:pt x="1536135" y="1825293"/>
                    </a:lnTo>
                    <a:close/>
                    <a:moveTo>
                      <a:pt x="1681906" y="1825293"/>
                    </a:moveTo>
                    <a:lnTo>
                      <a:pt x="1681906" y="1872635"/>
                    </a:lnTo>
                    <a:lnTo>
                      <a:pt x="1634564" y="1872635"/>
                    </a:lnTo>
                    <a:lnTo>
                      <a:pt x="1634564" y="1825293"/>
                    </a:lnTo>
                    <a:close/>
                    <a:moveTo>
                      <a:pt x="1772162" y="1825293"/>
                    </a:moveTo>
                    <a:lnTo>
                      <a:pt x="1772162" y="1872635"/>
                    </a:lnTo>
                    <a:lnTo>
                      <a:pt x="1726864" y="1872635"/>
                    </a:lnTo>
                    <a:lnTo>
                      <a:pt x="1726864" y="1825293"/>
                    </a:lnTo>
                    <a:close/>
                    <a:moveTo>
                      <a:pt x="1872635" y="1825293"/>
                    </a:moveTo>
                    <a:lnTo>
                      <a:pt x="1872635" y="1872635"/>
                    </a:lnTo>
                    <a:lnTo>
                      <a:pt x="1817119" y="1872635"/>
                    </a:lnTo>
                    <a:lnTo>
                      <a:pt x="1817119" y="1825293"/>
                    </a:lnTo>
                    <a:close/>
                    <a:moveTo>
                      <a:pt x="1966213" y="1825293"/>
                    </a:moveTo>
                    <a:lnTo>
                      <a:pt x="1966213" y="1872635"/>
                    </a:lnTo>
                    <a:lnTo>
                      <a:pt x="1917593" y="1872635"/>
                    </a:lnTo>
                    <a:lnTo>
                      <a:pt x="1917593" y="1825293"/>
                    </a:lnTo>
                    <a:close/>
                    <a:moveTo>
                      <a:pt x="2046769" y="1825293"/>
                    </a:moveTo>
                    <a:lnTo>
                      <a:pt x="2060556" y="1860639"/>
                    </a:lnTo>
                    <a:lnTo>
                      <a:pt x="2060556" y="1872635"/>
                    </a:lnTo>
                    <a:lnTo>
                      <a:pt x="2011170" y="1872635"/>
                    </a:lnTo>
                    <a:lnTo>
                      <a:pt x="2011170" y="1825293"/>
                    </a:lnTo>
                    <a:close/>
                    <a:moveTo>
                      <a:pt x="2011170" y="1734030"/>
                    </a:moveTo>
                    <a:lnTo>
                      <a:pt x="2029233" y="1780336"/>
                    </a:lnTo>
                    <a:lnTo>
                      <a:pt x="2011170" y="1780336"/>
                    </a:lnTo>
                    <a:close/>
                    <a:moveTo>
                      <a:pt x="1917593" y="1726864"/>
                    </a:moveTo>
                    <a:lnTo>
                      <a:pt x="1966213" y="1726864"/>
                    </a:lnTo>
                    <a:lnTo>
                      <a:pt x="1966213" y="1780336"/>
                    </a:lnTo>
                    <a:lnTo>
                      <a:pt x="1917593" y="1780336"/>
                    </a:lnTo>
                    <a:close/>
                    <a:moveTo>
                      <a:pt x="1817119" y="1726864"/>
                    </a:moveTo>
                    <a:lnTo>
                      <a:pt x="1872635" y="1726864"/>
                    </a:lnTo>
                    <a:lnTo>
                      <a:pt x="1872635" y="1780336"/>
                    </a:lnTo>
                    <a:lnTo>
                      <a:pt x="1817119" y="1780336"/>
                    </a:lnTo>
                    <a:close/>
                    <a:moveTo>
                      <a:pt x="1726864" y="1726864"/>
                    </a:moveTo>
                    <a:lnTo>
                      <a:pt x="1772162" y="1726864"/>
                    </a:lnTo>
                    <a:lnTo>
                      <a:pt x="1772162" y="1780336"/>
                    </a:lnTo>
                    <a:lnTo>
                      <a:pt x="1726864" y="1780336"/>
                    </a:lnTo>
                    <a:close/>
                    <a:moveTo>
                      <a:pt x="1634564" y="1726864"/>
                    </a:moveTo>
                    <a:lnTo>
                      <a:pt x="1681906" y="1726864"/>
                    </a:lnTo>
                    <a:lnTo>
                      <a:pt x="1681906" y="1780336"/>
                    </a:lnTo>
                    <a:lnTo>
                      <a:pt x="1634564" y="1780336"/>
                    </a:lnTo>
                    <a:close/>
                    <a:moveTo>
                      <a:pt x="1536135" y="1726864"/>
                    </a:moveTo>
                    <a:lnTo>
                      <a:pt x="1589607" y="1726864"/>
                    </a:lnTo>
                    <a:lnTo>
                      <a:pt x="1589607" y="1780336"/>
                    </a:lnTo>
                    <a:lnTo>
                      <a:pt x="1536135" y="1780336"/>
                    </a:lnTo>
                    <a:close/>
                    <a:moveTo>
                      <a:pt x="1441792" y="1726864"/>
                    </a:moveTo>
                    <a:lnTo>
                      <a:pt x="1491177" y="1726864"/>
                    </a:lnTo>
                    <a:lnTo>
                      <a:pt x="1491177" y="1780336"/>
                    </a:lnTo>
                    <a:lnTo>
                      <a:pt x="1441792" y="1780336"/>
                    </a:lnTo>
                    <a:close/>
                    <a:moveTo>
                      <a:pt x="1344043" y="1726864"/>
                    </a:moveTo>
                    <a:lnTo>
                      <a:pt x="1396834" y="1726864"/>
                    </a:lnTo>
                    <a:lnTo>
                      <a:pt x="1396834" y="1780336"/>
                    </a:lnTo>
                    <a:lnTo>
                      <a:pt x="1344043" y="1780336"/>
                    </a:lnTo>
                    <a:close/>
                    <a:moveTo>
                      <a:pt x="1245614" y="1726864"/>
                    </a:moveTo>
                    <a:lnTo>
                      <a:pt x="1299086" y="1726864"/>
                    </a:lnTo>
                    <a:lnTo>
                      <a:pt x="1299086" y="1780336"/>
                    </a:lnTo>
                    <a:lnTo>
                      <a:pt x="1245614" y="1780336"/>
                    </a:lnTo>
                    <a:close/>
                    <a:moveTo>
                      <a:pt x="1151271" y="1726864"/>
                    </a:moveTo>
                    <a:lnTo>
                      <a:pt x="1200656" y="1726864"/>
                    </a:lnTo>
                    <a:lnTo>
                      <a:pt x="1200656" y="1780336"/>
                    </a:lnTo>
                    <a:lnTo>
                      <a:pt x="1151271" y="1780336"/>
                    </a:lnTo>
                    <a:close/>
                    <a:moveTo>
                      <a:pt x="1056685" y="1726864"/>
                    </a:moveTo>
                    <a:lnTo>
                      <a:pt x="1106313" y="1726864"/>
                    </a:lnTo>
                    <a:lnTo>
                      <a:pt x="1106313" y="1780336"/>
                    </a:lnTo>
                    <a:lnTo>
                      <a:pt x="1056685" y="1780336"/>
                    </a:lnTo>
                    <a:close/>
                    <a:moveTo>
                      <a:pt x="956211" y="1726864"/>
                    </a:moveTo>
                    <a:lnTo>
                      <a:pt x="1011727" y="1726864"/>
                    </a:lnTo>
                    <a:lnTo>
                      <a:pt x="1011727" y="1780336"/>
                    </a:lnTo>
                    <a:lnTo>
                      <a:pt x="956211" y="1780336"/>
                    </a:lnTo>
                    <a:close/>
                    <a:moveTo>
                      <a:pt x="865956" y="1726864"/>
                    </a:moveTo>
                    <a:lnTo>
                      <a:pt x="911254" y="1726864"/>
                    </a:lnTo>
                    <a:lnTo>
                      <a:pt x="911254" y="1780336"/>
                    </a:lnTo>
                    <a:lnTo>
                      <a:pt x="865956" y="1780336"/>
                    </a:lnTo>
                    <a:close/>
                    <a:moveTo>
                      <a:pt x="773656" y="1726864"/>
                    </a:moveTo>
                    <a:lnTo>
                      <a:pt x="820998" y="1726864"/>
                    </a:lnTo>
                    <a:lnTo>
                      <a:pt x="820998" y="1780336"/>
                    </a:lnTo>
                    <a:lnTo>
                      <a:pt x="773656" y="1780336"/>
                    </a:lnTo>
                    <a:close/>
                    <a:moveTo>
                      <a:pt x="675227" y="1726864"/>
                    </a:moveTo>
                    <a:lnTo>
                      <a:pt x="728699" y="1726864"/>
                    </a:lnTo>
                    <a:lnTo>
                      <a:pt x="728699" y="1780336"/>
                    </a:lnTo>
                    <a:lnTo>
                      <a:pt x="675227" y="1780336"/>
                    </a:lnTo>
                    <a:close/>
                    <a:moveTo>
                      <a:pt x="580884" y="1726864"/>
                    </a:moveTo>
                    <a:lnTo>
                      <a:pt x="630269" y="1726864"/>
                    </a:lnTo>
                    <a:lnTo>
                      <a:pt x="630269" y="1780336"/>
                    </a:lnTo>
                    <a:lnTo>
                      <a:pt x="580884" y="1780336"/>
                    </a:lnTo>
                    <a:close/>
                    <a:moveTo>
                      <a:pt x="483135" y="1726864"/>
                    </a:moveTo>
                    <a:lnTo>
                      <a:pt x="535926" y="1726864"/>
                    </a:lnTo>
                    <a:lnTo>
                      <a:pt x="535926" y="1780336"/>
                    </a:lnTo>
                    <a:lnTo>
                      <a:pt x="483135" y="1780336"/>
                    </a:lnTo>
                    <a:close/>
                    <a:moveTo>
                      <a:pt x="384706" y="1726864"/>
                    </a:moveTo>
                    <a:lnTo>
                      <a:pt x="438178" y="1726864"/>
                    </a:lnTo>
                    <a:lnTo>
                      <a:pt x="438178" y="1780336"/>
                    </a:lnTo>
                    <a:lnTo>
                      <a:pt x="384706" y="1780336"/>
                    </a:lnTo>
                    <a:close/>
                    <a:moveTo>
                      <a:pt x="290363" y="1726864"/>
                    </a:moveTo>
                    <a:lnTo>
                      <a:pt x="339748" y="1726864"/>
                    </a:lnTo>
                    <a:lnTo>
                      <a:pt x="339748" y="1780336"/>
                    </a:lnTo>
                    <a:lnTo>
                      <a:pt x="290363" y="1780336"/>
                    </a:lnTo>
                    <a:close/>
                    <a:moveTo>
                      <a:pt x="241601" y="1726864"/>
                    </a:moveTo>
                    <a:lnTo>
                      <a:pt x="245405" y="1726864"/>
                    </a:lnTo>
                    <a:lnTo>
                      <a:pt x="245405" y="1780336"/>
                    </a:lnTo>
                    <a:lnTo>
                      <a:pt x="220744" y="1780336"/>
                    </a:lnTo>
                    <a:close/>
                    <a:moveTo>
                      <a:pt x="339748" y="1632521"/>
                    </a:moveTo>
                    <a:lnTo>
                      <a:pt x="339748" y="1681906"/>
                    </a:lnTo>
                    <a:lnTo>
                      <a:pt x="290363" y="1681906"/>
                    </a:lnTo>
                    <a:lnTo>
                      <a:pt x="290363" y="1632521"/>
                    </a:lnTo>
                    <a:close/>
                    <a:moveTo>
                      <a:pt x="438178" y="1632521"/>
                    </a:moveTo>
                    <a:lnTo>
                      <a:pt x="438178" y="1681906"/>
                    </a:lnTo>
                    <a:lnTo>
                      <a:pt x="384706" y="1681906"/>
                    </a:lnTo>
                    <a:lnTo>
                      <a:pt x="384706" y="1632521"/>
                    </a:lnTo>
                    <a:close/>
                    <a:moveTo>
                      <a:pt x="535926" y="1632521"/>
                    </a:moveTo>
                    <a:lnTo>
                      <a:pt x="535926" y="1681906"/>
                    </a:lnTo>
                    <a:lnTo>
                      <a:pt x="483135" y="1681906"/>
                    </a:lnTo>
                    <a:lnTo>
                      <a:pt x="483135" y="1632521"/>
                    </a:lnTo>
                    <a:close/>
                    <a:moveTo>
                      <a:pt x="630269" y="1632521"/>
                    </a:moveTo>
                    <a:lnTo>
                      <a:pt x="630269" y="1681906"/>
                    </a:lnTo>
                    <a:lnTo>
                      <a:pt x="580884" y="1681906"/>
                    </a:lnTo>
                    <a:lnTo>
                      <a:pt x="580884" y="1632521"/>
                    </a:lnTo>
                    <a:close/>
                    <a:moveTo>
                      <a:pt x="728699" y="1632521"/>
                    </a:moveTo>
                    <a:lnTo>
                      <a:pt x="728699" y="1681906"/>
                    </a:lnTo>
                    <a:lnTo>
                      <a:pt x="675227" y="1681906"/>
                    </a:lnTo>
                    <a:lnTo>
                      <a:pt x="675227" y="1632521"/>
                    </a:lnTo>
                    <a:close/>
                    <a:moveTo>
                      <a:pt x="820998" y="1632521"/>
                    </a:moveTo>
                    <a:lnTo>
                      <a:pt x="820998" y="1681906"/>
                    </a:lnTo>
                    <a:lnTo>
                      <a:pt x="773656" y="1681906"/>
                    </a:lnTo>
                    <a:lnTo>
                      <a:pt x="773656" y="1632521"/>
                    </a:lnTo>
                    <a:close/>
                    <a:moveTo>
                      <a:pt x="911254" y="1632521"/>
                    </a:moveTo>
                    <a:lnTo>
                      <a:pt x="911254" y="1681906"/>
                    </a:lnTo>
                    <a:lnTo>
                      <a:pt x="865956" y="1681906"/>
                    </a:lnTo>
                    <a:lnTo>
                      <a:pt x="865956" y="1632521"/>
                    </a:lnTo>
                    <a:close/>
                    <a:moveTo>
                      <a:pt x="1011727" y="1632521"/>
                    </a:moveTo>
                    <a:lnTo>
                      <a:pt x="1011727" y="1681906"/>
                    </a:lnTo>
                    <a:lnTo>
                      <a:pt x="956211" y="1681906"/>
                    </a:lnTo>
                    <a:lnTo>
                      <a:pt x="956211" y="1632521"/>
                    </a:lnTo>
                    <a:close/>
                    <a:moveTo>
                      <a:pt x="1106313" y="1632521"/>
                    </a:moveTo>
                    <a:lnTo>
                      <a:pt x="1106313" y="1681906"/>
                    </a:lnTo>
                    <a:lnTo>
                      <a:pt x="1056685" y="1681906"/>
                    </a:lnTo>
                    <a:lnTo>
                      <a:pt x="1056685" y="1632521"/>
                    </a:lnTo>
                    <a:close/>
                    <a:moveTo>
                      <a:pt x="1200656" y="1632521"/>
                    </a:moveTo>
                    <a:lnTo>
                      <a:pt x="1200656" y="1681906"/>
                    </a:lnTo>
                    <a:lnTo>
                      <a:pt x="1151271" y="1681906"/>
                    </a:lnTo>
                    <a:lnTo>
                      <a:pt x="1151271" y="1632521"/>
                    </a:lnTo>
                    <a:close/>
                    <a:moveTo>
                      <a:pt x="1299086" y="1632521"/>
                    </a:moveTo>
                    <a:lnTo>
                      <a:pt x="1299086" y="1681906"/>
                    </a:lnTo>
                    <a:lnTo>
                      <a:pt x="1245614" y="1681906"/>
                    </a:lnTo>
                    <a:lnTo>
                      <a:pt x="1245614" y="1632521"/>
                    </a:lnTo>
                    <a:close/>
                    <a:moveTo>
                      <a:pt x="1396834" y="1632521"/>
                    </a:moveTo>
                    <a:lnTo>
                      <a:pt x="1396834" y="1681906"/>
                    </a:lnTo>
                    <a:lnTo>
                      <a:pt x="1344043" y="1681906"/>
                    </a:lnTo>
                    <a:lnTo>
                      <a:pt x="1344043" y="1632521"/>
                    </a:lnTo>
                    <a:close/>
                    <a:moveTo>
                      <a:pt x="1491177" y="1632521"/>
                    </a:moveTo>
                    <a:lnTo>
                      <a:pt x="1491177" y="1681906"/>
                    </a:lnTo>
                    <a:lnTo>
                      <a:pt x="1441792" y="1681906"/>
                    </a:lnTo>
                    <a:lnTo>
                      <a:pt x="1441792" y="1632521"/>
                    </a:lnTo>
                    <a:close/>
                    <a:moveTo>
                      <a:pt x="1589607" y="1632521"/>
                    </a:moveTo>
                    <a:lnTo>
                      <a:pt x="1589607" y="1681906"/>
                    </a:lnTo>
                    <a:lnTo>
                      <a:pt x="1536135" y="1681906"/>
                    </a:lnTo>
                    <a:lnTo>
                      <a:pt x="1536135" y="1632521"/>
                    </a:lnTo>
                    <a:close/>
                    <a:moveTo>
                      <a:pt x="1681906" y="1632521"/>
                    </a:moveTo>
                    <a:lnTo>
                      <a:pt x="1681906" y="1681906"/>
                    </a:lnTo>
                    <a:lnTo>
                      <a:pt x="1634564" y="1681906"/>
                    </a:lnTo>
                    <a:lnTo>
                      <a:pt x="1634564" y="1632521"/>
                    </a:lnTo>
                    <a:close/>
                    <a:moveTo>
                      <a:pt x="1772162" y="1632521"/>
                    </a:moveTo>
                    <a:lnTo>
                      <a:pt x="1772162" y="1681906"/>
                    </a:lnTo>
                    <a:lnTo>
                      <a:pt x="1726864" y="1681906"/>
                    </a:lnTo>
                    <a:lnTo>
                      <a:pt x="1726864" y="1632521"/>
                    </a:lnTo>
                    <a:close/>
                    <a:moveTo>
                      <a:pt x="1872635" y="1632521"/>
                    </a:moveTo>
                    <a:lnTo>
                      <a:pt x="1872635" y="1681906"/>
                    </a:lnTo>
                    <a:lnTo>
                      <a:pt x="1817119" y="1681906"/>
                    </a:lnTo>
                    <a:lnTo>
                      <a:pt x="1817119" y="1632521"/>
                    </a:lnTo>
                    <a:close/>
                    <a:moveTo>
                      <a:pt x="1966213" y="1632521"/>
                    </a:moveTo>
                    <a:lnTo>
                      <a:pt x="1966213" y="1681906"/>
                    </a:lnTo>
                    <a:lnTo>
                      <a:pt x="1917593" y="1681906"/>
                    </a:lnTo>
                    <a:lnTo>
                      <a:pt x="1917593" y="1632521"/>
                    </a:lnTo>
                    <a:close/>
                    <a:moveTo>
                      <a:pt x="339748" y="1534772"/>
                    </a:moveTo>
                    <a:lnTo>
                      <a:pt x="339748" y="1587563"/>
                    </a:lnTo>
                    <a:lnTo>
                      <a:pt x="295937" y="1587563"/>
                    </a:lnTo>
                    <a:lnTo>
                      <a:pt x="316529" y="1534772"/>
                    </a:lnTo>
                    <a:close/>
                    <a:moveTo>
                      <a:pt x="438178" y="1534772"/>
                    </a:moveTo>
                    <a:lnTo>
                      <a:pt x="438178" y="1587563"/>
                    </a:lnTo>
                    <a:lnTo>
                      <a:pt x="384706" y="1587563"/>
                    </a:lnTo>
                    <a:lnTo>
                      <a:pt x="384706" y="1534772"/>
                    </a:lnTo>
                    <a:close/>
                    <a:moveTo>
                      <a:pt x="535926" y="1534772"/>
                    </a:moveTo>
                    <a:lnTo>
                      <a:pt x="535926" y="1587563"/>
                    </a:lnTo>
                    <a:lnTo>
                      <a:pt x="483135" y="1587563"/>
                    </a:lnTo>
                    <a:lnTo>
                      <a:pt x="483135" y="1534772"/>
                    </a:lnTo>
                    <a:close/>
                    <a:moveTo>
                      <a:pt x="630269" y="1534772"/>
                    </a:moveTo>
                    <a:lnTo>
                      <a:pt x="630269" y="1587563"/>
                    </a:lnTo>
                    <a:lnTo>
                      <a:pt x="580884" y="1587563"/>
                    </a:lnTo>
                    <a:lnTo>
                      <a:pt x="580884" y="1534772"/>
                    </a:lnTo>
                    <a:close/>
                    <a:moveTo>
                      <a:pt x="728699" y="1534772"/>
                    </a:moveTo>
                    <a:lnTo>
                      <a:pt x="728699" y="1587563"/>
                    </a:lnTo>
                    <a:lnTo>
                      <a:pt x="675227" y="1587563"/>
                    </a:lnTo>
                    <a:lnTo>
                      <a:pt x="675227" y="1534772"/>
                    </a:lnTo>
                    <a:close/>
                    <a:moveTo>
                      <a:pt x="820998" y="1534772"/>
                    </a:moveTo>
                    <a:lnTo>
                      <a:pt x="820998" y="1587563"/>
                    </a:lnTo>
                    <a:lnTo>
                      <a:pt x="773656" y="1587563"/>
                    </a:lnTo>
                    <a:lnTo>
                      <a:pt x="773656" y="1534772"/>
                    </a:lnTo>
                    <a:close/>
                    <a:moveTo>
                      <a:pt x="911254" y="1534772"/>
                    </a:moveTo>
                    <a:lnTo>
                      <a:pt x="911254" y="1587563"/>
                    </a:lnTo>
                    <a:lnTo>
                      <a:pt x="865956" y="1587563"/>
                    </a:lnTo>
                    <a:lnTo>
                      <a:pt x="865956" y="1534772"/>
                    </a:lnTo>
                    <a:close/>
                    <a:moveTo>
                      <a:pt x="1011727" y="1534772"/>
                    </a:moveTo>
                    <a:lnTo>
                      <a:pt x="1011727" y="1587563"/>
                    </a:lnTo>
                    <a:lnTo>
                      <a:pt x="956211" y="1587563"/>
                    </a:lnTo>
                    <a:lnTo>
                      <a:pt x="956211" y="1534772"/>
                    </a:lnTo>
                    <a:close/>
                    <a:moveTo>
                      <a:pt x="1106313" y="1534772"/>
                    </a:moveTo>
                    <a:lnTo>
                      <a:pt x="1106313" y="1587563"/>
                    </a:lnTo>
                    <a:lnTo>
                      <a:pt x="1056685" y="1587563"/>
                    </a:lnTo>
                    <a:lnTo>
                      <a:pt x="1056685" y="1534772"/>
                    </a:lnTo>
                    <a:close/>
                    <a:moveTo>
                      <a:pt x="1200656" y="1534772"/>
                    </a:moveTo>
                    <a:lnTo>
                      <a:pt x="1200656" y="1587563"/>
                    </a:lnTo>
                    <a:lnTo>
                      <a:pt x="1151271" y="1587563"/>
                    </a:lnTo>
                    <a:lnTo>
                      <a:pt x="1151271" y="1534772"/>
                    </a:lnTo>
                    <a:close/>
                    <a:moveTo>
                      <a:pt x="1299086" y="1534772"/>
                    </a:moveTo>
                    <a:lnTo>
                      <a:pt x="1299086" y="1587563"/>
                    </a:lnTo>
                    <a:lnTo>
                      <a:pt x="1245614" y="1587563"/>
                    </a:lnTo>
                    <a:lnTo>
                      <a:pt x="1245614" y="1534772"/>
                    </a:lnTo>
                    <a:close/>
                    <a:moveTo>
                      <a:pt x="1396834" y="1534772"/>
                    </a:moveTo>
                    <a:lnTo>
                      <a:pt x="1396834" y="1587563"/>
                    </a:lnTo>
                    <a:lnTo>
                      <a:pt x="1344043" y="1587563"/>
                    </a:lnTo>
                    <a:lnTo>
                      <a:pt x="1344043" y="1534772"/>
                    </a:lnTo>
                    <a:close/>
                    <a:moveTo>
                      <a:pt x="1491177" y="1534772"/>
                    </a:moveTo>
                    <a:lnTo>
                      <a:pt x="1491177" y="1587563"/>
                    </a:lnTo>
                    <a:lnTo>
                      <a:pt x="1441792" y="1587563"/>
                    </a:lnTo>
                    <a:lnTo>
                      <a:pt x="1441792" y="1534772"/>
                    </a:lnTo>
                    <a:close/>
                    <a:moveTo>
                      <a:pt x="1589607" y="1534772"/>
                    </a:moveTo>
                    <a:lnTo>
                      <a:pt x="1589607" y="1587563"/>
                    </a:lnTo>
                    <a:lnTo>
                      <a:pt x="1536135" y="1587563"/>
                    </a:lnTo>
                    <a:lnTo>
                      <a:pt x="1536135" y="1534772"/>
                    </a:lnTo>
                    <a:close/>
                    <a:moveTo>
                      <a:pt x="1681906" y="1534772"/>
                    </a:moveTo>
                    <a:lnTo>
                      <a:pt x="1681906" y="1587563"/>
                    </a:lnTo>
                    <a:lnTo>
                      <a:pt x="1634564" y="1587563"/>
                    </a:lnTo>
                    <a:lnTo>
                      <a:pt x="1634564" y="1534772"/>
                    </a:lnTo>
                    <a:close/>
                    <a:moveTo>
                      <a:pt x="1772162" y="1534772"/>
                    </a:moveTo>
                    <a:lnTo>
                      <a:pt x="1772162" y="1587563"/>
                    </a:lnTo>
                    <a:lnTo>
                      <a:pt x="1726864" y="1587563"/>
                    </a:lnTo>
                    <a:lnTo>
                      <a:pt x="1726864" y="1534772"/>
                    </a:lnTo>
                    <a:close/>
                    <a:moveTo>
                      <a:pt x="1872635" y="1534772"/>
                    </a:moveTo>
                    <a:lnTo>
                      <a:pt x="1872635" y="1587563"/>
                    </a:lnTo>
                    <a:lnTo>
                      <a:pt x="1817119" y="1587563"/>
                    </a:lnTo>
                    <a:lnTo>
                      <a:pt x="1817119" y="1534772"/>
                    </a:lnTo>
                    <a:close/>
                    <a:moveTo>
                      <a:pt x="1933448" y="1534772"/>
                    </a:moveTo>
                    <a:lnTo>
                      <a:pt x="1954040" y="1587563"/>
                    </a:lnTo>
                    <a:lnTo>
                      <a:pt x="1917593" y="1587563"/>
                    </a:lnTo>
                    <a:lnTo>
                      <a:pt x="1917593" y="1534772"/>
                    </a:lnTo>
                    <a:close/>
                    <a:moveTo>
                      <a:pt x="339748" y="1475244"/>
                    </a:moveTo>
                    <a:lnTo>
                      <a:pt x="339748" y="1489815"/>
                    </a:lnTo>
                    <a:lnTo>
                      <a:pt x="334065" y="1489815"/>
                    </a:lnTo>
                    <a:close/>
                    <a:moveTo>
                      <a:pt x="1817119" y="1436343"/>
                    </a:moveTo>
                    <a:lnTo>
                      <a:pt x="1872635" y="1436343"/>
                    </a:lnTo>
                    <a:lnTo>
                      <a:pt x="1872635" y="1489815"/>
                    </a:lnTo>
                    <a:lnTo>
                      <a:pt x="1817119" y="1489815"/>
                    </a:lnTo>
                    <a:close/>
                    <a:moveTo>
                      <a:pt x="1726864" y="1436343"/>
                    </a:moveTo>
                    <a:lnTo>
                      <a:pt x="1772162" y="1436343"/>
                    </a:lnTo>
                    <a:lnTo>
                      <a:pt x="1772162" y="1489815"/>
                    </a:lnTo>
                    <a:lnTo>
                      <a:pt x="1726864" y="1489815"/>
                    </a:lnTo>
                    <a:close/>
                    <a:moveTo>
                      <a:pt x="1634564" y="1436343"/>
                    </a:moveTo>
                    <a:lnTo>
                      <a:pt x="1681906" y="1436343"/>
                    </a:lnTo>
                    <a:lnTo>
                      <a:pt x="1681906" y="1489815"/>
                    </a:lnTo>
                    <a:lnTo>
                      <a:pt x="1634564" y="1489815"/>
                    </a:lnTo>
                    <a:close/>
                    <a:moveTo>
                      <a:pt x="1536135" y="1436343"/>
                    </a:moveTo>
                    <a:lnTo>
                      <a:pt x="1589607" y="1436343"/>
                    </a:lnTo>
                    <a:lnTo>
                      <a:pt x="1589607" y="1489815"/>
                    </a:lnTo>
                    <a:lnTo>
                      <a:pt x="1536135" y="1489815"/>
                    </a:lnTo>
                    <a:close/>
                    <a:moveTo>
                      <a:pt x="1441792" y="1436343"/>
                    </a:moveTo>
                    <a:lnTo>
                      <a:pt x="1491177" y="1436343"/>
                    </a:lnTo>
                    <a:lnTo>
                      <a:pt x="1491177" y="1489815"/>
                    </a:lnTo>
                    <a:lnTo>
                      <a:pt x="1441792" y="1489815"/>
                    </a:lnTo>
                    <a:close/>
                    <a:moveTo>
                      <a:pt x="1344043" y="1436343"/>
                    </a:moveTo>
                    <a:lnTo>
                      <a:pt x="1396834" y="1436343"/>
                    </a:lnTo>
                    <a:lnTo>
                      <a:pt x="1396834" y="1489815"/>
                    </a:lnTo>
                    <a:lnTo>
                      <a:pt x="1344043" y="1489815"/>
                    </a:lnTo>
                    <a:close/>
                    <a:moveTo>
                      <a:pt x="1245614" y="1436343"/>
                    </a:moveTo>
                    <a:lnTo>
                      <a:pt x="1299086" y="1436343"/>
                    </a:lnTo>
                    <a:lnTo>
                      <a:pt x="1299086" y="1489815"/>
                    </a:lnTo>
                    <a:lnTo>
                      <a:pt x="1245614" y="1489815"/>
                    </a:lnTo>
                    <a:close/>
                    <a:moveTo>
                      <a:pt x="1151271" y="1436343"/>
                    </a:moveTo>
                    <a:lnTo>
                      <a:pt x="1200656" y="1436343"/>
                    </a:lnTo>
                    <a:lnTo>
                      <a:pt x="1200656" y="1489815"/>
                    </a:lnTo>
                    <a:lnTo>
                      <a:pt x="1151271" y="1489815"/>
                    </a:lnTo>
                    <a:close/>
                    <a:moveTo>
                      <a:pt x="1056685" y="1436343"/>
                    </a:moveTo>
                    <a:lnTo>
                      <a:pt x="1106313" y="1436343"/>
                    </a:lnTo>
                    <a:lnTo>
                      <a:pt x="1106313" y="1489815"/>
                    </a:lnTo>
                    <a:lnTo>
                      <a:pt x="1056685" y="1489815"/>
                    </a:lnTo>
                    <a:close/>
                    <a:moveTo>
                      <a:pt x="956211" y="1436343"/>
                    </a:moveTo>
                    <a:lnTo>
                      <a:pt x="1011727" y="1436343"/>
                    </a:lnTo>
                    <a:lnTo>
                      <a:pt x="1011727" y="1489815"/>
                    </a:lnTo>
                    <a:lnTo>
                      <a:pt x="956211" y="1489815"/>
                    </a:lnTo>
                    <a:close/>
                    <a:moveTo>
                      <a:pt x="865956" y="1436343"/>
                    </a:moveTo>
                    <a:lnTo>
                      <a:pt x="911254" y="1436343"/>
                    </a:lnTo>
                    <a:lnTo>
                      <a:pt x="911254" y="1489815"/>
                    </a:lnTo>
                    <a:lnTo>
                      <a:pt x="865956" y="1489815"/>
                    </a:lnTo>
                    <a:close/>
                    <a:moveTo>
                      <a:pt x="773656" y="1436343"/>
                    </a:moveTo>
                    <a:lnTo>
                      <a:pt x="820998" y="1436343"/>
                    </a:lnTo>
                    <a:lnTo>
                      <a:pt x="820998" y="1489815"/>
                    </a:lnTo>
                    <a:lnTo>
                      <a:pt x="773656" y="1489815"/>
                    </a:lnTo>
                    <a:close/>
                    <a:moveTo>
                      <a:pt x="675227" y="1436343"/>
                    </a:moveTo>
                    <a:lnTo>
                      <a:pt x="728699" y="1436343"/>
                    </a:lnTo>
                    <a:lnTo>
                      <a:pt x="728699" y="1489815"/>
                    </a:lnTo>
                    <a:lnTo>
                      <a:pt x="675227" y="1489815"/>
                    </a:lnTo>
                    <a:close/>
                    <a:moveTo>
                      <a:pt x="580884" y="1436343"/>
                    </a:moveTo>
                    <a:lnTo>
                      <a:pt x="630269" y="1436343"/>
                    </a:lnTo>
                    <a:lnTo>
                      <a:pt x="630269" y="1489815"/>
                    </a:lnTo>
                    <a:lnTo>
                      <a:pt x="580884" y="1489815"/>
                    </a:lnTo>
                    <a:close/>
                    <a:moveTo>
                      <a:pt x="483135" y="1436343"/>
                    </a:moveTo>
                    <a:lnTo>
                      <a:pt x="535926" y="1436343"/>
                    </a:lnTo>
                    <a:lnTo>
                      <a:pt x="535926" y="1489815"/>
                    </a:lnTo>
                    <a:lnTo>
                      <a:pt x="483135" y="1489815"/>
                    </a:lnTo>
                    <a:close/>
                    <a:moveTo>
                      <a:pt x="384706" y="1436343"/>
                    </a:moveTo>
                    <a:lnTo>
                      <a:pt x="438178" y="1436343"/>
                    </a:lnTo>
                    <a:lnTo>
                      <a:pt x="438178" y="1489815"/>
                    </a:lnTo>
                    <a:lnTo>
                      <a:pt x="384706" y="1489815"/>
                    </a:lnTo>
                    <a:close/>
                    <a:moveTo>
                      <a:pt x="438178" y="1342000"/>
                    </a:moveTo>
                    <a:lnTo>
                      <a:pt x="438178" y="1391385"/>
                    </a:lnTo>
                    <a:lnTo>
                      <a:pt x="384706" y="1391385"/>
                    </a:lnTo>
                    <a:lnTo>
                      <a:pt x="384706" y="1359986"/>
                    </a:lnTo>
                    <a:lnTo>
                      <a:pt x="391722" y="1342000"/>
                    </a:lnTo>
                    <a:close/>
                    <a:moveTo>
                      <a:pt x="535926" y="1342000"/>
                    </a:moveTo>
                    <a:lnTo>
                      <a:pt x="535926" y="1391385"/>
                    </a:lnTo>
                    <a:lnTo>
                      <a:pt x="483135" y="1391385"/>
                    </a:lnTo>
                    <a:lnTo>
                      <a:pt x="483135" y="1342000"/>
                    </a:lnTo>
                    <a:close/>
                    <a:moveTo>
                      <a:pt x="630269" y="1342000"/>
                    </a:moveTo>
                    <a:lnTo>
                      <a:pt x="630269" y="1391385"/>
                    </a:lnTo>
                    <a:lnTo>
                      <a:pt x="580884" y="1391385"/>
                    </a:lnTo>
                    <a:lnTo>
                      <a:pt x="580884" y="1342000"/>
                    </a:lnTo>
                    <a:close/>
                    <a:moveTo>
                      <a:pt x="728699" y="1342000"/>
                    </a:moveTo>
                    <a:lnTo>
                      <a:pt x="728699" y="1391385"/>
                    </a:lnTo>
                    <a:lnTo>
                      <a:pt x="675227" y="1391385"/>
                    </a:lnTo>
                    <a:lnTo>
                      <a:pt x="675227" y="1342000"/>
                    </a:lnTo>
                    <a:close/>
                    <a:moveTo>
                      <a:pt x="820998" y="1342000"/>
                    </a:moveTo>
                    <a:lnTo>
                      <a:pt x="820998" y="1391385"/>
                    </a:lnTo>
                    <a:lnTo>
                      <a:pt x="773656" y="1391385"/>
                    </a:lnTo>
                    <a:lnTo>
                      <a:pt x="773656" y="1342000"/>
                    </a:lnTo>
                    <a:close/>
                    <a:moveTo>
                      <a:pt x="911254" y="1342000"/>
                    </a:moveTo>
                    <a:lnTo>
                      <a:pt x="911254" y="1391385"/>
                    </a:lnTo>
                    <a:lnTo>
                      <a:pt x="865956" y="1391385"/>
                    </a:lnTo>
                    <a:lnTo>
                      <a:pt x="865956" y="1342000"/>
                    </a:lnTo>
                    <a:close/>
                    <a:moveTo>
                      <a:pt x="1011727" y="1342000"/>
                    </a:moveTo>
                    <a:lnTo>
                      <a:pt x="1011727" y="1391385"/>
                    </a:lnTo>
                    <a:lnTo>
                      <a:pt x="956211" y="1391385"/>
                    </a:lnTo>
                    <a:lnTo>
                      <a:pt x="956211" y="1342000"/>
                    </a:lnTo>
                    <a:close/>
                    <a:moveTo>
                      <a:pt x="1106313" y="1342000"/>
                    </a:moveTo>
                    <a:lnTo>
                      <a:pt x="1106313" y="1391385"/>
                    </a:lnTo>
                    <a:lnTo>
                      <a:pt x="1056685" y="1391385"/>
                    </a:lnTo>
                    <a:lnTo>
                      <a:pt x="1056685" y="1342000"/>
                    </a:lnTo>
                    <a:close/>
                    <a:moveTo>
                      <a:pt x="1200656" y="1342000"/>
                    </a:moveTo>
                    <a:lnTo>
                      <a:pt x="1200656" y="1391385"/>
                    </a:lnTo>
                    <a:lnTo>
                      <a:pt x="1151271" y="1391385"/>
                    </a:lnTo>
                    <a:lnTo>
                      <a:pt x="1151271" y="1342000"/>
                    </a:lnTo>
                    <a:close/>
                    <a:moveTo>
                      <a:pt x="1299086" y="1342000"/>
                    </a:moveTo>
                    <a:lnTo>
                      <a:pt x="1299086" y="1391385"/>
                    </a:lnTo>
                    <a:lnTo>
                      <a:pt x="1245614" y="1391385"/>
                    </a:lnTo>
                    <a:lnTo>
                      <a:pt x="1245614" y="1342000"/>
                    </a:lnTo>
                    <a:close/>
                    <a:moveTo>
                      <a:pt x="1396834" y="1342000"/>
                    </a:moveTo>
                    <a:lnTo>
                      <a:pt x="1396834" y="1391385"/>
                    </a:lnTo>
                    <a:lnTo>
                      <a:pt x="1344043" y="1391385"/>
                    </a:lnTo>
                    <a:lnTo>
                      <a:pt x="1344043" y="1342000"/>
                    </a:lnTo>
                    <a:close/>
                    <a:moveTo>
                      <a:pt x="1491177" y="1342000"/>
                    </a:moveTo>
                    <a:lnTo>
                      <a:pt x="1491177" y="1391385"/>
                    </a:lnTo>
                    <a:lnTo>
                      <a:pt x="1441792" y="1391385"/>
                    </a:lnTo>
                    <a:lnTo>
                      <a:pt x="1441792" y="1342000"/>
                    </a:lnTo>
                    <a:close/>
                    <a:moveTo>
                      <a:pt x="1589607" y="1342000"/>
                    </a:moveTo>
                    <a:lnTo>
                      <a:pt x="1589607" y="1391385"/>
                    </a:lnTo>
                    <a:lnTo>
                      <a:pt x="1536135" y="1391385"/>
                    </a:lnTo>
                    <a:lnTo>
                      <a:pt x="1536135" y="1342000"/>
                    </a:lnTo>
                    <a:close/>
                    <a:moveTo>
                      <a:pt x="1681906" y="1342000"/>
                    </a:moveTo>
                    <a:lnTo>
                      <a:pt x="1681906" y="1391385"/>
                    </a:lnTo>
                    <a:lnTo>
                      <a:pt x="1634564" y="1391385"/>
                    </a:lnTo>
                    <a:lnTo>
                      <a:pt x="1634564" y="1342000"/>
                    </a:lnTo>
                    <a:close/>
                    <a:moveTo>
                      <a:pt x="1772162" y="1342000"/>
                    </a:moveTo>
                    <a:lnTo>
                      <a:pt x="1772162" y="1391385"/>
                    </a:lnTo>
                    <a:lnTo>
                      <a:pt x="1726864" y="1391385"/>
                    </a:lnTo>
                    <a:lnTo>
                      <a:pt x="1726864" y="1342000"/>
                    </a:lnTo>
                    <a:close/>
                    <a:moveTo>
                      <a:pt x="1858255" y="1342000"/>
                    </a:moveTo>
                    <a:lnTo>
                      <a:pt x="1872635" y="1378865"/>
                    </a:lnTo>
                    <a:lnTo>
                      <a:pt x="1872635" y="1391385"/>
                    </a:lnTo>
                    <a:lnTo>
                      <a:pt x="1817119" y="1391385"/>
                    </a:lnTo>
                    <a:lnTo>
                      <a:pt x="1817119" y="1342000"/>
                    </a:lnTo>
                    <a:close/>
                    <a:moveTo>
                      <a:pt x="1817119" y="1247414"/>
                    </a:moveTo>
                    <a:lnTo>
                      <a:pt x="1821361" y="1247414"/>
                    </a:lnTo>
                    <a:lnTo>
                      <a:pt x="1840719" y="1297042"/>
                    </a:lnTo>
                    <a:lnTo>
                      <a:pt x="1817119" y="1297042"/>
                    </a:lnTo>
                    <a:close/>
                    <a:moveTo>
                      <a:pt x="1726864" y="1247414"/>
                    </a:moveTo>
                    <a:lnTo>
                      <a:pt x="1772162" y="1247414"/>
                    </a:lnTo>
                    <a:lnTo>
                      <a:pt x="1772162" y="1297042"/>
                    </a:lnTo>
                    <a:lnTo>
                      <a:pt x="1726864" y="1297042"/>
                    </a:lnTo>
                    <a:close/>
                    <a:moveTo>
                      <a:pt x="1634564" y="1247414"/>
                    </a:moveTo>
                    <a:lnTo>
                      <a:pt x="1681906" y="1247414"/>
                    </a:lnTo>
                    <a:lnTo>
                      <a:pt x="1681906" y="1297042"/>
                    </a:lnTo>
                    <a:lnTo>
                      <a:pt x="1634564" y="1297042"/>
                    </a:lnTo>
                    <a:close/>
                    <a:moveTo>
                      <a:pt x="1536135" y="1247414"/>
                    </a:moveTo>
                    <a:lnTo>
                      <a:pt x="1589607" y="1247414"/>
                    </a:lnTo>
                    <a:lnTo>
                      <a:pt x="1589607" y="1297042"/>
                    </a:lnTo>
                    <a:lnTo>
                      <a:pt x="1536135" y="1297042"/>
                    </a:lnTo>
                    <a:close/>
                    <a:moveTo>
                      <a:pt x="1441792" y="1247414"/>
                    </a:moveTo>
                    <a:lnTo>
                      <a:pt x="1491177" y="1247414"/>
                    </a:lnTo>
                    <a:lnTo>
                      <a:pt x="1491177" y="1297042"/>
                    </a:lnTo>
                    <a:lnTo>
                      <a:pt x="1441792" y="1297042"/>
                    </a:lnTo>
                    <a:close/>
                    <a:moveTo>
                      <a:pt x="1344043" y="1247414"/>
                    </a:moveTo>
                    <a:lnTo>
                      <a:pt x="1396834" y="1247414"/>
                    </a:lnTo>
                    <a:lnTo>
                      <a:pt x="1396834" y="1297042"/>
                    </a:lnTo>
                    <a:lnTo>
                      <a:pt x="1344043" y="1297042"/>
                    </a:lnTo>
                    <a:close/>
                    <a:moveTo>
                      <a:pt x="1245614" y="1247414"/>
                    </a:moveTo>
                    <a:lnTo>
                      <a:pt x="1299086" y="1247414"/>
                    </a:lnTo>
                    <a:lnTo>
                      <a:pt x="1299086" y="1297042"/>
                    </a:lnTo>
                    <a:lnTo>
                      <a:pt x="1245614" y="1297042"/>
                    </a:lnTo>
                    <a:close/>
                    <a:moveTo>
                      <a:pt x="1151271" y="1247414"/>
                    </a:moveTo>
                    <a:lnTo>
                      <a:pt x="1200656" y="1247414"/>
                    </a:lnTo>
                    <a:lnTo>
                      <a:pt x="1200656" y="1297042"/>
                    </a:lnTo>
                    <a:lnTo>
                      <a:pt x="1151271" y="1297042"/>
                    </a:lnTo>
                    <a:close/>
                    <a:moveTo>
                      <a:pt x="1056685" y="1247414"/>
                    </a:moveTo>
                    <a:lnTo>
                      <a:pt x="1106313" y="1247414"/>
                    </a:lnTo>
                    <a:lnTo>
                      <a:pt x="1106313" y="1297042"/>
                    </a:lnTo>
                    <a:lnTo>
                      <a:pt x="1056685" y="1297042"/>
                    </a:lnTo>
                    <a:close/>
                    <a:moveTo>
                      <a:pt x="956211" y="1247414"/>
                    </a:moveTo>
                    <a:lnTo>
                      <a:pt x="1011727" y="1247414"/>
                    </a:lnTo>
                    <a:lnTo>
                      <a:pt x="1011727" y="1297042"/>
                    </a:lnTo>
                    <a:lnTo>
                      <a:pt x="956211" y="1297042"/>
                    </a:lnTo>
                    <a:close/>
                    <a:moveTo>
                      <a:pt x="865956" y="1247414"/>
                    </a:moveTo>
                    <a:lnTo>
                      <a:pt x="911254" y="1247414"/>
                    </a:lnTo>
                    <a:lnTo>
                      <a:pt x="911254" y="1297042"/>
                    </a:lnTo>
                    <a:lnTo>
                      <a:pt x="865956" y="1297042"/>
                    </a:lnTo>
                    <a:close/>
                    <a:moveTo>
                      <a:pt x="773656" y="1247414"/>
                    </a:moveTo>
                    <a:lnTo>
                      <a:pt x="820998" y="1247414"/>
                    </a:lnTo>
                    <a:lnTo>
                      <a:pt x="820998" y="1297042"/>
                    </a:lnTo>
                    <a:lnTo>
                      <a:pt x="773656" y="1297042"/>
                    </a:lnTo>
                    <a:close/>
                    <a:moveTo>
                      <a:pt x="675227" y="1247414"/>
                    </a:moveTo>
                    <a:lnTo>
                      <a:pt x="728699" y="1247414"/>
                    </a:lnTo>
                    <a:lnTo>
                      <a:pt x="728699" y="1297042"/>
                    </a:lnTo>
                    <a:lnTo>
                      <a:pt x="675227" y="1297042"/>
                    </a:lnTo>
                    <a:close/>
                    <a:moveTo>
                      <a:pt x="580884" y="1247414"/>
                    </a:moveTo>
                    <a:lnTo>
                      <a:pt x="630269" y="1247414"/>
                    </a:lnTo>
                    <a:lnTo>
                      <a:pt x="630269" y="1297042"/>
                    </a:lnTo>
                    <a:lnTo>
                      <a:pt x="580884" y="1297042"/>
                    </a:lnTo>
                    <a:close/>
                    <a:moveTo>
                      <a:pt x="483135" y="1247414"/>
                    </a:moveTo>
                    <a:lnTo>
                      <a:pt x="535926" y="1247414"/>
                    </a:lnTo>
                    <a:lnTo>
                      <a:pt x="535926" y="1297042"/>
                    </a:lnTo>
                    <a:lnTo>
                      <a:pt x="483135" y="1297042"/>
                    </a:lnTo>
                    <a:close/>
                    <a:moveTo>
                      <a:pt x="428616" y="1247414"/>
                    </a:moveTo>
                    <a:lnTo>
                      <a:pt x="438178" y="1247414"/>
                    </a:lnTo>
                    <a:lnTo>
                      <a:pt x="438178" y="1297042"/>
                    </a:lnTo>
                    <a:lnTo>
                      <a:pt x="409258" y="1297042"/>
                    </a:lnTo>
                    <a:close/>
                    <a:moveTo>
                      <a:pt x="1726864" y="1146940"/>
                    </a:moveTo>
                    <a:lnTo>
                      <a:pt x="1772162" y="1146940"/>
                    </a:lnTo>
                    <a:lnTo>
                      <a:pt x="1772162" y="1202456"/>
                    </a:lnTo>
                    <a:lnTo>
                      <a:pt x="1726864" y="1202456"/>
                    </a:lnTo>
                    <a:close/>
                    <a:moveTo>
                      <a:pt x="1634564" y="1146940"/>
                    </a:moveTo>
                    <a:lnTo>
                      <a:pt x="1681906" y="1146940"/>
                    </a:lnTo>
                    <a:lnTo>
                      <a:pt x="1681906" y="1202456"/>
                    </a:lnTo>
                    <a:lnTo>
                      <a:pt x="1634564" y="1202456"/>
                    </a:lnTo>
                    <a:close/>
                    <a:moveTo>
                      <a:pt x="1536135" y="1146940"/>
                    </a:moveTo>
                    <a:lnTo>
                      <a:pt x="1589607" y="1146940"/>
                    </a:lnTo>
                    <a:lnTo>
                      <a:pt x="1589607" y="1202456"/>
                    </a:lnTo>
                    <a:lnTo>
                      <a:pt x="1536135" y="1202456"/>
                    </a:lnTo>
                    <a:close/>
                    <a:moveTo>
                      <a:pt x="1441792" y="1146940"/>
                    </a:moveTo>
                    <a:lnTo>
                      <a:pt x="1491177" y="1146940"/>
                    </a:lnTo>
                    <a:lnTo>
                      <a:pt x="1491177" y="1202456"/>
                    </a:lnTo>
                    <a:lnTo>
                      <a:pt x="1441792" y="1202456"/>
                    </a:lnTo>
                    <a:close/>
                    <a:moveTo>
                      <a:pt x="1344043" y="1146940"/>
                    </a:moveTo>
                    <a:lnTo>
                      <a:pt x="1396834" y="1146940"/>
                    </a:lnTo>
                    <a:lnTo>
                      <a:pt x="1396834" y="1202456"/>
                    </a:lnTo>
                    <a:lnTo>
                      <a:pt x="1344043" y="1202456"/>
                    </a:lnTo>
                    <a:close/>
                    <a:moveTo>
                      <a:pt x="1245614" y="1146940"/>
                    </a:moveTo>
                    <a:lnTo>
                      <a:pt x="1299086" y="1146940"/>
                    </a:lnTo>
                    <a:lnTo>
                      <a:pt x="1299086" y="1202456"/>
                    </a:lnTo>
                    <a:lnTo>
                      <a:pt x="1245614" y="1202456"/>
                    </a:lnTo>
                    <a:close/>
                    <a:moveTo>
                      <a:pt x="1151271" y="1146940"/>
                    </a:moveTo>
                    <a:lnTo>
                      <a:pt x="1200656" y="1146940"/>
                    </a:lnTo>
                    <a:lnTo>
                      <a:pt x="1200656" y="1202456"/>
                    </a:lnTo>
                    <a:lnTo>
                      <a:pt x="1151271" y="1202456"/>
                    </a:lnTo>
                    <a:close/>
                    <a:moveTo>
                      <a:pt x="1056685" y="1146940"/>
                    </a:moveTo>
                    <a:lnTo>
                      <a:pt x="1106313" y="1146940"/>
                    </a:lnTo>
                    <a:lnTo>
                      <a:pt x="1106313" y="1202456"/>
                    </a:lnTo>
                    <a:lnTo>
                      <a:pt x="1056685" y="1202456"/>
                    </a:lnTo>
                    <a:close/>
                    <a:moveTo>
                      <a:pt x="956211" y="1146940"/>
                    </a:moveTo>
                    <a:lnTo>
                      <a:pt x="1011727" y="1146940"/>
                    </a:lnTo>
                    <a:lnTo>
                      <a:pt x="1011727" y="1202456"/>
                    </a:lnTo>
                    <a:lnTo>
                      <a:pt x="956211" y="1202456"/>
                    </a:lnTo>
                    <a:close/>
                    <a:moveTo>
                      <a:pt x="865956" y="1146940"/>
                    </a:moveTo>
                    <a:lnTo>
                      <a:pt x="911254" y="1146940"/>
                    </a:lnTo>
                    <a:lnTo>
                      <a:pt x="911254" y="1202456"/>
                    </a:lnTo>
                    <a:lnTo>
                      <a:pt x="865956" y="1202456"/>
                    </a:lnTo>
                    <a:close/>
                    <a:moveTo>
                      <a:pt x="773656" y="1146940"/>
                    </a:moveTo>
                    <a:lnTo>
                      <a:pt x="820998" y="1146940"/>
                    </a:lnTo>
                    <a:lnTo>
                      <a:pt x="820998" y="1202456"/>
                    </a:lnTo>
                    <a:lnTo>
                      <a:pt x="773656" y="1202456"/>
                    </a:lnTo>
                    <a:close/>
                    <a:moveTo>
                      <a:pt x="675227" y="1146940"/>
                    </a:moveTo>
                    <a:lnTo>
                      <a:pt x="728699" y="1146940"/>
                    </a:lnTo>
                    <a:lnTo>
                      <a:pt x="728699" y="1202456"/>
                    </a:lnTo>
                    <a:lnTo>
                      <a:pt x="675227" y="1202456"/>
                    </a:lnTo>
                    <a:close/>
                    <a:moveTo>
                      <a:pt x="580884" y="1146940"/>
                    </a:moveTo>
                    <a:lnTo>
                      <a:pt x="630269" y="1146940"/>
                    </a:lnTo>
                    <a:lnTo>
                      <a:pt x="630269" y="1202456"/>
                    </a:lnTo>
                    <a:lnTo>
                      <a:pt x="580884" y="1202456"/>
                    </a:lnTo>
                    <a:close/>
                    <a:moveTo>
                      <a:pt x="483135" y="1146940"/>
                    </a:moveTo>
                    <a:lnTo>
                      <a:pt x="535926" y="1146940"/>
                    </a:lnTo>
                    <a:lnTo>
                      <a:pt x="535926" y="1202456"/>
                    </a:lnTo>
                    <a:lnTo>
                      <a:pt x="483135" y="1202456"/>
                    </a:lnTo>
                    <a:close/>
                    <a:moveTo>
                      <a:pt x="1726864" y="1056685"/>
                    </a:moveTo>
                    <a:lnTo>
                      <a:pt x="1746965" y="1056685"/>
                    </a:lnTo>
                    <a:lnTo>
                      <a:pt x="1764634" y="1101983"/>
                    </a:lnTo>
                    <a:lnTo>
                      <a:pt x="1726864" y="1101983"/>
                    </a:lnTo>
                    <a:close/>
                    <a:moveTo>
                      <a:pt x="1634564" y="1056685"/>
                    </a:moveTo>
                    <a:lnTo>
                      <a:pt x="1681906" y="1056685"/>
                    </a:lnTo>
                    <a:lnTo>
                      <a:pt x="1681906" y="1101983"/>
                    </a:lnTo>
                    <a:lnTo>
                      <a:pt x="1634564" y="1101983"/>
                    </a:lnTo>
                    <a:close/>
                    <a:moveTo>
                      <a:pt x="1536135" y="1056685"/>
                    </a:moveTo>
                    <a:lnTo>
                      <a:pt x="1589607" y="1056685"/>
                    </a:lnTo>
                    <a:lnTo>
                      <a:pt x="1589607" y="1101983"/>
                    </a:lnTo>
                    <a:lnTo>
                      <a:pt x="1536135" y="1101983"/>
                    </a:lnTo>
                    <a:close/>
                    <a:moveTo>
                      <a:pt x="1441792" y="1056685"/>
                    </a:moveTo>
                    <a:lnTo>
                      <a:pt x="1491177" y="1056685"/>
                    </a:lnTo>
                    <a:lnTo>
                      <a:pt x="1491177" y="1101983"/>
                    </a:lnTo>
                    <a:lnTo>
                      <a:pt x="1441792" y="1101983"/>
                    </a:lnTo>
                    <a:close/>
                    <a:moveTo>
                      <a:pt x="1344043" y="1056685"/>
                    </a:moveTo>
                    <a:lnTo>
                      <a:pt x="1396834" y="1056685"/>
                    </a:lnTo>
                    <a:lnTo>
                      <a:pt x="1396834" y="1101983"/>
                    </a:lnTo>
                    <a:lnTo>
                      <a:pt x="1344043" y="1101983"/>
                    </a:lnTo>
                    <a:close/>
                    <a:moveTo>
                      <a:pt x="1245614" y="1056685"/>
                    </a:moveTo>
                    <a:lnTo>
                      <a:pt x="1299086" y="1056685"/>
                    </a:lnTo>
                    <a:lnTo>
                      <a:pt x="1299086" y="1101983"/>
                    </a:lnTo>
                    <a:lnTo>
                      <a:pt x="1245614" y="1101983"/>
                    </a:lnTo>
                    <a:close/>
                    <a:moveTo>
                      <a:pt x="1151271" y="1056685"/>
                    </a:moveTo>
                    <a:lnTo>
                      <a:pt x="1200656" y="1056685"/>
                    </a:lnTo>
                    <a:lnTo>
                      <a:pt x="1200656" y="1101983"/>
                    </a:lnTo>
                    <a:lnTo>
                      <a:pt x="1151271" y="1101983"/>
                    </a:lnTo>
                    <a:close/>
                    <a:moveTo>
                      <a:pt x="1056685" y="1056685"/>
                    </a:moveTo>
                    <a:lnTo>
                      <a:pt x="1106313" y="1056685"/>
                    </a:lnTo>
                    <a:lnTo>
                      <a:pt x="1106313" y="1101983"/>
                    </a:lnTo>
                    <a:lnTo>
                      <a:pt x="1056685" y="1101983"/>
                    </a:lnTo>
                    <a:close/>
                    <a:moveTo>
                      <a:pt x="956211" y="1056685"/>
                    </a:moveTo>
                    <a:lnTo>
                      <a:pt x="1011727" y="1056685"/>
                    </a:lnTo>
                    <a:lnTo>
                      <a:pt x="1011727" y="1101983"/>
                    </a:lnTo>
                    <a:lnTo>
                      <a:pt x="956211" y="1101983"/>
                    </a:lnTo>
                    <a:close/>
                    <a:moveTo>
                      <a:pt x="865956" y="1056685"/>
                    </a:moveTo>
                    <a:lnTo>
                      <a:pt x="911254" y="1056685"/>
                    </a:lnTo>
                    <a:lnTo>
                      <a:pt x="911254" y="1101983"/>
                    </a:lnTo>
                    <a:lnTo>
                      <a:pt x="865956" y="1101983"/>
                    </a:lnTo>
                    <a:close/>
                    <a:moveTo>
                      <a:pt x="773656" y="1056685"/>
                    </a:moveTo>
                    <a:lnTo>
                      <a:pt x="820998" y="1056685"/>
                    </a:lnTo>
                    <a:lnTo>
                      <a:pt x="820998" y="1101983"/>
                    </a:lnTo>
                    <a:lnTo>
                      <a:pt x="773656" y="1101983"/>
                    </a:lnTo>
                    <a:close/>
                    <a:moveTo>
                      <a:pt x="675227" y="1056685"/>
                    </a:moveTo>
                    <a:lnTo>
                      <a:pt x="728699" y="1056685"/>
                    </a:lnTo>
                    <a:lnTo>
                      <a:pt x="728699" y="1101983"/>
                    </a:lnTo>
                    <a:lnTo>
                      <a:pt x="675227" y="1101983"/>
                    </a:lnTo>
                    <a:close/>
                    <a:moveTo>
                      <a:pt x="580884" y="1056685"/>
                    </a:moveTo>
                    <a:lnTo>
                      <a:pt x="630269" y="1056685"/>
                    </a:lnTo>
                    <a:lnTo>
                      <a:pt x="630269" y="1101983"/>
                    </a:lnTo>
                    <a:lnTo>
                      <a:pt x="580884" y="1101983"/>
                    </a:lnTo>
                    <a:close/>
                    <a:moveTo>
                      <a:pt x="503012" y="1056685"/>
                    </a:moveTo>
                    <a:lnTo>
                      <a:pt x="535926" y="1056685"/>
                    </a:lnTo>
                    <a:lnTo>
                      <a:pt x="535926" y="1101983"/>
                    </a:lnTo>
                    <a:lnTo>
                      <a:pt x="485343" y="1101983"/>
                    </a:lnTo>
                    <a:close/>
                    <a:moveTo>
                      <a:pt x="1726864" y="1005151"/>
                    </a:moveTo>
                    <a:lnTo>
                      <a:pt x="1729429" y="1011727"/>
                    </a:lnTo>
                    <a:lnTo>
                      <a:pt x="1726864" y="1011727"/>
                    </a:lnTo>
                    <a:close/>
                    <a:moveTo>
                      <a:pt x="535926" y="972302"/>
                    </a:moveTo>
                    <a:lnTo>
                      <a:pt x="535926" y="1011727"/>
                    </a:lnTo>
                    <a:lnTo>
                      <a:pt x="520548" y="1011727"/>
                    </a:lnTo>
                    <a:close/>
                    <a:moveTo>
                      <a:pt x="1634564" y="964386"/>
                    </a:moveTo>
                    <a:lnTo>
                      <a:pt x="1681906" y="964386"/>
                    </a:lnTo>
                    <a:lnTo>
                      <a:pt x="1681906" y="1011727"/>
                    </a:lnTo>
                    <a:lnTo>
                      <a:pt x="1634564" y="1011727"/>
                    </a:lnTo>
                    <a:close/>
                    <a:moveTo>
                      <a:pt x="1536135" y="964386"/>
                    </a:moveTo>
                    <a:lnTo>
                      <a:pt x="1589607" y="964386"/>
                    </a:lnTo>
                    <a:lnTo>
                      <a:pt x="1589607" y="1011727"/>
                    </a:lnTo>
                    <a:lnTo>
                      <a:pt x="1536135" y="1011727"/>
                    </a:lnTo>
                    <a:close/>
                    <a:moveTo>
                      <a:pt x="1441792" y="964386"/>
                    </a:moveTo>
                    <a:lnTo>
                      <a:pt x="1491177" y="964386"/>
                    </a:lnTo>
                    <a:lnTo>
                      <a:pt x="1491177" y="1011727"/>
                    </a:lnTo>
                    <a:lnTo>
                      <a:pt x="1441792" y="1011727"/>
                    </a:lnTo>
                    <a:close/>
                    <a:moveTo>
                      <a:pt x="1344043" y="964386"/>
                    </a:moveTo>
                    <a:lnTo>
                      <a:pt x="1396834" y="964386"/>
                    </a:lnTo>
                    <a:lnTo>
                      <a:pt x="1396834" y="1011727"/>
                    </a:lnTo>
                    <a:lnTo>
                      <a:pt x="1344043" y="1011727"/>
                    </a:lnTo>
                    <a:close/>
                    <a:moveTo>
                      <a:pt x="1245614" y="964386"/>
                    </a:moveTo>
                    <a:lnTo>
                      <a:pt x="1299086" y="964386"/>
                    </a:lnTo>
                    <a:lnTo>
                      <a:pt x="1299086" y="1011727"/>
                    </a:lnTo>
                    <a:lnTo>
                      <a:pt x="1245614" y="1011727"/>
                    </a:lnTo>
                    <a:close/>
                    <a:moveTo>
                      <a:pt x="1151271" y="964386"/>
                    </a:moveTo>
                    <a:lnTo>
                      <a:pt x="1200656" y="964386"/>
                    </a:lnTo>
                    <a:lnTo>
                      <a:pt x="1200656" y="1011727"/>
                    </a:lnTo>
                    <a:lnTo>
                      <a:pt x="1151271" y="1011727"/>
                    </a:lnTo>
                    <a:close/>
                    <a:moveTo>
                      <a:pt x="1056685" y="964386"/>
                    </a:moveTo>
                    <a:lnTo>
                      <a:pt x="1106313" y="964386"/>
                    </a:lnTo>
                    <a:lnTo>
                      <a:pt x="1106313" y="1011727"/>
                    </a:lnTo>
                    <a:lnTo>
                      <a:pt x="1056685" y="1011727"/>
                    </a:lnTo>
                    <a:close/>
                    <a:moveTo>
                      <a:pt x="956211" y="964386"/>
                    </a:moveTo>
                    <a:lnTo>
                      <a:pt x="1011727" y="964386"/>
                    </a:lnTo>
                    <a:lnTo>
                      <a:pt x="1011727" y="1011727"/>
                    </a:lnTo>
                    <a:lnTo>
                      <a:pt x="956211" y="1011727"/>
                    </a:lnTo>
                    <a:close/>
                    <a:moveTo>
                      <a:pt x="865956" y="964386"/>
                    </a:moveTo>
                    <a:lnTo>
                      <a:pt x="911254" y="964386"/>
                    </a:lnTo>
                    <a:lnTo>
                      <a:pt x="911254" y="1011727"/>
                    </a:lnTo>
                    <a:lnTo>
                      <a:pt x="865956" y="1011727"/>
                    </a:lnTo>
                    <a:close/>
                    <a:moveTo>
                      <a:pt x="773656" y="964386"/>
                    </a:moveTo>
                    <a:lnTo>
                      <a:pt x="820998" y="964386"/>
                    </a:lnTo>
                    <a:lnTo>
                      <a:pt x="820998" y="1011727"/>
                    </a:lnTo>
                    <a:lnTo>
                      <a:pt x="773656" y="1011727"/>
                    </a:lnTo>
                    <a:close/>
                    <a:moveTo>
                      <a:pt x="675227" y="964386"/>
                    </a:moveTo>
                    <a:lnTo>
                      <a:pt x="728699" y="964386"/>
                    </a:lnTo>
                    <a:lnTo>
                      <a:pt x="728699" y="1011727"/>
                    </a:lnTo>
                    <a:lnTo>
                      <a:pt x="675227" y="1011727"/>
                    </a:lnTo>
                    <a:close/>
                    <a:moveTo>
                      <a:pt x="580884" y="964386"/>
                    </a:moveTo>
                    <a:lnTo>
                      <a:pt x="630269" y="964386"/>
                    </a:lnTo>
                    <a:lnTo>
                      <a:pt x="630269" y="1011727"/>
                    </a:lnTo>
                    <a:lnTo>
                      <a:pt x="580884" y="1011727"/>
                    </a:lnTo>
                    <a:close/>
                    <a:moveTo>
                      <a:pt x="1634564" y="865956"/>
                    </a:moveTo>
                    <a:lnTo>
                      <a:pt x="1672569" y="865956"/>
                    </a:lnTo>
                    <a:lnTo>
                      <a:pt x="1681906" y="889893"/>
                    </a:lnTo>
                    <a:lnTo>
                      <a:pt x="1681906" y="919428"/>
                    </a:lnTo>
                    <a:lnTo>
                      <a:pt x="1634564" y="919428"/>
                    </a:lnTo>
                    <a:close/>
                    <a:moveTo>
                      <a:pt x="1536135" y="865956"/>
                    </a:moveTo>
                    <a:lnTo>
                      <a:pt x="1589607" y="865956"/>
                    </a:lnTo>
                    <a:lnTo>
                      <a:pt x="1589607" y="919428"/>
                    </a:lnTo>
                    <a:lnTo>
                      <a:pt x="1536135" y="919428"/>
                    </a:lnTo>
                    <a:close/>
                    <a:moveTo>
                      <a:pt x="1441792" y="865956"/>
                    </a:moveTo>
                    <a:lnTo>
                      <a:pt x="1491177" y="865956"/>
                    </a:lnTo>
                    <a:lnTo>
                      <a:pt x="1491177" y="919428"/>
                    </a:lnTo>
                    <a:lnTo>
                      <a:pt x="1441792" y="919428"/>
                    </a:lnTo>
                    <a:close/>
                    <a:moveTo>
                      <a:pt x="1344043" y="865956"/>
                    </a:moveTo>
                    <a:lnTo>
                      <a:pt x="1396834" y="865956"/>
                    </a:lnTo>
                    <a:lnTo>
                      <a:pt x="1396834" y="919428"/>
                    </a:lnTo>
                    <a:lnTo>
                      <a:pt x="1344043" y="919428"/>
                    </a:lnTo>
                    <a:close/>
                    <a:moveTo>
                      <a:pt x="1245614" y="865956"/>
                    </a:moveTo>
                    <a:lnTo>
                      <a:pt x="1299086" y="865956"/>
                    </a:lnTo>
                    <a:lnTo>
                      <a:pt x="1299086" y="919428"/>
                    </a:lnTo>
                    <a:lnTo>
                      <a:pt x="1245614" y="919428"/>
                    </a:lnTo>
                    <a:close/>
                    <a:moveTo>
                      <a:pt x="1151271" y="865956"/>
                    </a:moveTo>
                    <a:lnTo>
                      <a:pt x="1200656" y="865956"/>
                    </a:lnTo>
                    <a:lnTo>
                      <a:pt x="1200656" y="919428"/>
                    </a:lnTo>
                    <a:lnTo>
                      <a:pt x="1151271" y="919428"/>
                    </a:lnTo>
                    <a:close/>
                    <a:moveTo>
                      <a:pt x="1056685" y="865956"/>
                    </a:moveTo>
                    <a:lnTo>
                      <a:pt x="1106313" y="865956"/>
                    </a:lnTo>
                    <a:lnTo>
                      <a:pt x="1106313" y="919428"/>
                    </a:lnTo>
                    <a:lnTo>
                      <a:pt x="1056685" y="919428"/>
                    </a:lnTo>
                    <a:close/>
                    <a:moveTo>
                      <a:pt x="956211" y="865956"/>
                    </a:moveTo>
                    <a:lnTo>
                      <a:pt x="1011727" y="865956"/>
                    </a:lnTo>
                    <a:lnTo>
                      <a:pt x="1011727" y="919428"/>
                    </a:lnTo>
                    <a:lnTo>
                      <a:pt x="956211" y="919428"/>
                    </a:lnTo>
                    <a:close/>
                    <a:moveTo>
                      <a:pt x="865956" y="865956"/>
                    </a:moveTo>
                    <a:lnTo>
                      <a:pt x="911254" y="865956"/>
                    </a:lnTo>
                    <a:lnTo>
                      <a:pt x="911254" y="919428"/>
                    </a:lnTo>
                    <a:lnTo>
                      <a:pt x="865956" y="919428"/>
                    </a:lnTo>
                    <a:close/>
                    <a:moveTo>
                      <a:pt x="773656" y="865956"/>
                    </a:moveTo>
                    <a:lnTo>
                      <a:pt x="820998" y="865956"/>
                    </a:lnTo>
                    <a:lnTo>
                      <a:pt x="820998" y="919428"/>
                    </a:lnTo>
                    <a:lnTo>
                      <a:pt x="773656" y="919428"/>
                    </a:lnTo>
                    <a:close/>
                    <a:moveTo>
                      <a:pt x="675227" y="865956"/>
                    </a:moveTo>
                    <a:lnTo>
                      <a:pt x="728699" y="865956"/>
                    </a:lnTo>
                    <a:lnTo>
                      <a:pt x="728699" y="919428"/>
                    </a:lnTo>
                    <a:lnTo>
                      <a:pt x="675227" y="919428"/>
                    </a:lnTo>
                    <a:close/>
                    <a:moveTo>
                      <a:pt x="580884" y="865956"/>
                    </a:moveTo>
                    <a:lnTo>
                      <a:pt x="630269" y="865956"/>
                    </a:lnTo>
                    <a:lnTo>
                      <a:pt x="630269" y="919428"/>
                    </a:lnTo>
                    <a:lnTo>
                      <a:pt x="580884" y="919428"/>
                    </a:lnTo>
                    <a:close/>
                    <a:moveTo>
                      <a:pt x="1634564" y="771613"/>
                    </a:moveTo>
                    <a:lnTo>
                      <a:pt x="1635770" y="771613"/>
                    </a:lnTo>
                    <a:lnTo>
                      <a:pt x="1655033" y="820998"/>
                    </a:lnTo>
                    <a:lnTo>
                      <a:pt x="1634564" y="820998"/>
                    </a:lnTo>
                    <a:close/>
                    <a:moveTo>
                      <a:pt x="1536135" y="771613"/>
                    </a:moveTo>
                    <a:lnTo>
                      <a:pt x="1589607" y="771613"/>
                    </a:lnTo>
                    <a:lnTo>
                      <a:pt x="1589607" y="820998"/>
                    </a:lnTo>
                    <a:lnTo>
                      <a:pt x="1536135" y="820998"/>
                    </a:lnTo>
                    <a:close/>
                    <a:moveTo>
                      <a:pt x="1441792" y="771613"/>
                    </a:moveTo>
                    <a:lnTo>
                      <a:pt x="1491177" y="771613"/>
                    </a:lnTo>
                    <a:lnTo>
                      <a:pt x="1491177" y="820998"/>
                    </a:lnTo>
                    <a:lnTo>
                      <a:pt x="1441792" y="820998"/>
                    </a:lnTo>
                    <a:close/>
                    <a:moveTo>
                      <a:pt x="1344043" y="771613"/>
                    </a:moveTo>
                    <a:lnTo>
                      <a:pt x="1396834" y="771613"/>
                    </a:lnTo>
                    <a:lnTo>
                      <a:pt x="1396834" y="820998"/>
                    </a:lnTo>
                    <a:lnTo>
                      <a:pt x="1344043" y="820998"/>
                    </a:lnTo>
                    <a:close/>
                    <a:moveTo>
                      <a:pt x="1245614" y="771613"/>
                    </a:moveTo>
                    <a:lnTo>
                      <a:pt x="1299086" y="771613"/>
                    </a:lnTo>
                    <a:lnTo>
                      <a:pt x="1299086" y="820998"/>
                    </a:lnTo>
                    <a:lnTo>
                      <a:pt x="1245614" y="820998"/>
                    </a:lnTo>
                    <a:close/>
                    <a:moveTo>
                      <a:pt x="1151271" y="771613"/>
                    </a:moveTo>
                    <a:lnTo>
                      <a:pt x="1200656" y="771613"/>
                    </a:lnTo>
                    <a:lnTo>
                      <a:pt x="1200656" y="820998"/>
                    </a:lnTo>
                    <a:lnTo>
                      <a:pt x="1151271" y="820998"/>
                    </a:lnTo>
                    <a:close/>
                    <a:moveTo>
                      <a:pt x="1056685" y="771613"/>
                    </a:moveTo>
                    <a:lnTo>
                      <a:pt x="1106313" y="771613"/>
                    </a:lnTo>
                    <a:lnTo>
                      <a:pt x="1106313" y="820998"/>
                    </a:lnTo>
                    <a:lnTo>
                      <a:pt x="1056685" y="820998"/>
                    </a:lnTo>
                    <a:close/>
                    <a:moveTo>
                      <a:pt x="956211" y="771613"/>
                    </a:moveTo>
                    <a:lnTo>
                      <a:pt x="1011727" y="771613"/>
                    </a:lnTo>
                    <a:lnTo>
                      <a:pt x="1011727" y="820998"/>
                    </a:lnTo>
                    <a:lnTo>
                      <a:pt x="956211" y="820998"/>
                    </a:lnTo>
                    <a:close/>
                    <a:moveTo>
                      <a:pt x="865956" y="771613"/>
                    </a:moveTo>
                    <a:lnTo>
                      <a:pt x="911254" y="771613"/>
                    </a:lnTo>
                    <a:lnTo>
                      <a:pt x="911254" y="820998"/>
                    </a:lnTo>
                    <a:lnTo>
                      <a:pt x="865956" y="820998"/>
                    </a:lnTo>
                    <a:close/>
                    <a:moveTo>
                      <a:pt x="773656" y="771613"/>
                    </a:moveTo>
                    <a:lnTo>
                      <a:pt x="820998" y="771613"/>
                    </a:lnTo>
                    <a:lnTo>
                      <a:pt x="820998" y="820998"/>
                    </a:lnTo>
                    <a:lnTo>
                      <a:pt x="773656" y="820998"/>
                    </a:lnTo>
                    <a:close/>
                    <a:moveTo>
                      <a:pt x="675227" y="771613"/>
                    </a:moveTo>
                    <a:lnTo>
                      <a:pt x="728699" y="771613"/>
                    </a:lnTo>
                    <a:lnTo>
                      <a:pt x="728699" y="820998"/>
                    </a:lnTo>
                    <a:lnTo>
                      <a:pt x="675227" y="820998"/>
                    </a:lnTo>
                    <a:close/>
                    <a:moveTo>
                      <a:pt x="614207" y="771613"/>
                    </a:moveTo>
                    <a:lnTo>
                      <a:pt x="630269" y="771613"/>
                    </a:lnTo>
                    <a:lnTo>
                      <a:pt x="630269" y="820998"/>
                    </a:lnTo>
                    <a:lnTo>
                      <a:pt x="594944" y="820998"/>
                    </a:lnTo>
                    <a:close/>
                    <a:moveTo>
                      <a:pt x="1536135" y="673864"/>
                    </a:moveTo>
                    <a:lnTo>
                      <a:pt x="1589607" y="673864"/>
                    </a:lnTo>
                    <a:lnTo>
                      <a:pt x="1589607" y="726656"/>
                    </a:lnTo>
                    <a:lnTo>
                      <a:pt x="1536135" y="726656"/>
                    </a:lnTo>
                    <a:close/>
                    <a:moveTo>
                      <a:pt x="1441792" y="673864"/>
                    </a:moveTo>
                    <a:lnTo>
                      <a:pt x="1491177" y="673864"/>
                    </a:lnTo>
                    <a:lnTo>
                      <a:pt x="1491177" y="726656"/>
                    </a:lnTo>
                    <a:lnTo>
                      <a:pt x="1441792" y="726656"/>
                    </a:lnTo>
                    <a:close/>
                    <a:moveTo>
                      <a:pt x="1344043" y="673864"/>
                    </a:moveTo>
                    <a:lnTo>
                      <a:pt x="1396834" y="673864"/>
                    </a:lnTo>
                    <a:lnTo>
                      <a:pt x="1396834" y="726656"/>
                    </a:lnTo>
                    <a:lnTo>
                      <a:pt x="1344043" y="726656"/>
                    </a:lnTo>
                    <a:close/>
                    <a:moveTo>
                      <a:pt x="1245614" y="673864"/>
                    </a:moveTo>
                    <a:lnTo>
                      <a:pt x="1299086" y="673864"/>
                    </a:lnTo>
                    <a:lnTo>
                      <a:pt x="1299086" y="726656"/>
                    </a:lnTo>
                    <a:lnTo>
                      <a:pt x="1245614" y="726656"/>
                    </a:lnTo>
                    <a:close/>
                    <a:moveTo>
                      <a:pt x="1151271" y="673864"/>
                    </a:moveTo>
                    <a:lnTo>
                      <a:pt x="1200656" y="673864"/>
                    </a:lnTo>
                    <a:lnTo>
                      <a:pt x="1200656" y="726656"/>
                    </a:lnTo>
                    <a:lnTo>
                      <a:pt x="1151271" y="726656"/>
                    </a:lnTo>
                    <a:close/>
                    <a:moveTo>
                      <a:pt x="1056685" y="673864"/>
                    </a:moveTo>
                    <a:lnTo>
                      <a:pt x="1106313" y="673864"/>
                    </a:lnTo>
                    <a:lnTo>
                      <a:pt x="1106313" y="726656"/>
                    </a:lnTo>
                    <a:lnTo>
                      <a:pt x="1056685" y="726656"/>
                    </a:lnTo>
                    <a:close/>
                    <a:moveTo>
                      <a:pt x="956211" y="673864"/>
                    </a:moveTo>
                    <a:lnTo>
                      <a:pt x="1011727" y="673864"/>
                    </a:lnTo>
                    <a:lnTo>
                      <a:pt x="1011727" y="726656"/>
                    </a:lnTo>
                    <a:lnTo>
                      <a:pt x="956211" y="726656"/>
                    </a:lnTo>
                    <a:close/>
                    <a:moveTo>
                      <a:pt x="865956" y="673864"/>
                    </a:moveTo>
                    <a:lnTo>
                      <a:pt x="911254" y="673864"/>
                    </a:lnTo>
                    <a:lnTo>
                      <a:pt x="911254" y="726656"/>
                    </a:lnTo>
                    <a:lnTo>
                      <a:pt x="865956" y="726656"/>
                    </a:lnTo>
                    <a:close/>
                    <a:moveTo>
                      <a:pt x="773656" y="673864"/>
                    </a:moveTo>
                    <a:lnTo>
                      <a:pt x="820998" y="673864"/>
                    </a:lnTo>
                    <a:lnTo>
                      <a:pt x="820998" y="726656"/>
                    </a:lnTo>
                    <a:lnTo>
                      <a:pt x="773656" y="726656"/>
                    </a:lnTo>
                    <a:close/>
                    <a:moveTo>
                      <a:pt x="675227" y="673864"/>
                    </a:moveTo>
                    <a:lnTo>
                      <a:pt x="728699" y="673864"/>
                    </a:lnTo>
                    <a:lnTo>
                      <a:pt x="728699" y="726656"/>
                    </a:lnTo>
                    <a:lnTo>
                      <a:pt x="675227" y="726656"/>
                    </a:lnTo>
                    <a:close/>
                    <a:moveTo>
                      <a:pt x="1536135" y="575435"/>
                    </a:moveTo>
                    <a:lnTo>
                      <a:pt x="1577466" y="575435"/>
                    </a:lnTo>
                    <a:lnTo>
                      <a:pt x="1570817" y="605093"/>
                    </a:lnTo>
                    <a:lnTo>
                      <a:pt x="1580106" y="628907"/>
                    </a:lnTo>
                    <a:lnTo>
                      <a:pt x="1536135" y="628907"/>
                    </a:lnTo>
                    <a:close/>
                    <a:moveTo>
                      <a:pt x="1441792" y="575435"/>
                    </a:moveTo>
                    <a:lnTo>
                      <a:pt x="1491177" y="575435"/>
                    </a:lnTo>
                    <a:lnTo>
                      <a:pt x="1491177" y="628907"/>
                    </a:lnTo>
                    <a:lnTo>
                      <a:pt x="1441792" y="628907"/>
                    </a:lnTo>
                    <a:close/>
                    <a:moveTo>
                      <a:pt x="1344043" y="575435"/>
                    </a:moveTo>
                    <a:lnTo>
                      <a:pt x="1396834" y="575435"/>
                    </a:lnTo>
                    <a:lnTo>
                      <a:pt x="1396834" y="628907"/>
                    </a:lnTo>
                    <a:lnTo>
                      <a:pt x="1344043" y="628907"/>
                    </a:lnTo>
                    <a:close/>
                    <a:moveTo>
                      <a:pt x="1245614" y="575435"/>
                    </a:moveTo>
                    <a:lnTo>
                      <a:pt x="1299086" y="575435"/>
                    </a:lnTo>
                    <a:lnTo>
                      <a:pt x="1299086" y="628907"/>
                    </a:lnTo>
                    <a:lnTo>
                      <a:pt x="1245614" y="628907"/>
                    </a:lnTo>
                    <a:close/>
                    <a:moveTo>
                      <a:pt x="1151271" y="575435"/>
                    </a:moveTo>
                    <a:lnTo>
                      <a:pt x="1200656" y="575435"/>
                    </a:lnTo>
                    <a:lnTo>
                      <a:pt x="1200656" y="628907"/>
                    </a:lnTo>
                    <a:lnTo>
                      <a:pt x="1151271" y="628907"/>
                    </a:lnTo>
                    <a:close/>
                    <a:moveTo>
                      <a:pt x="1056685" y="575435"/>
                    </a:moveTo>
                    <a:lnTo>
                      <a:pt x="1106313" y="575435"/>
                    </a:lnTo>
                    <a:lnTo>
                      <a:pt x="1106313" y="628907"/>
                    </a:lnTo>
                    <a:lnTo>
                      <a:pt x="1056685" y="628907"/>
                    </a:lnTo>
                    <a:close/>
                    <a:moveTo>
                      <a:pt x="956211" y="575435"/>
                    </a:moveTo>
                    <a:lnTo>
                      <a:pt x="1011727" y="575435"/>
                    </a:lnTo>
                    <a:lnTo>
                      <a:pt x="1011727" y="628907"/>
                    </a:lnTo>
                    <a:lnTo>
                      <a:pt x="956211" y="628907"/>
                    </a:lnTo>
                    <a:close/>
                    <a:moveTo>
                      <a:pt x="865956" y="575435"/>
                    </a:moveTo>
                    <a:lnTo>
                      <a:pt x="911254" y="575435"/>
                    </a:lnTo>
                    <a:lnTo>
                      <a:pt x="911254" y="628907"/>
                    </a:lnTo>
                    <a:lnTo>
                      <a:pt x="865956" y="628907"/>
                    </a:lnTo>
                    <a:close/>
                    <a:moveTo>
                      <a:pt x="773656" y="575435"/>
                    </a:moveTo>
                    <a:lnTo>
                      <a:pt x="820998" y="575435"/>
                    </a:lnTo>
                    <a:lnTo>
                      <a:pt x="820998" y="628907"/>
                    </a:lnTo>
                    <a:lnTo>
                      <a:pt x="773656" y="628907"/>
                    </a:lnTo>
                    <a:close/>
                    <a:moveTo>
                      <a:pt x="675227" y="575435"/>
                    </a:moveTo>
                    <a:lnTo>
                      <a:pt x="728699" y="575435"/>
                    </a:lnTo>
                    <a:lnTo>
                      <a:pt x="728699" y="628907"/>
                    </a:lnTo>
                    <a:lnTo>
                      <a:pt x="675227" y="628907"/>
                    </a:lnTo>
                    <a:lnTo>
                      <a:pt x="675227" y="615175"/>
                    </a:lnTo>
                    <a:lnTo>
                      <a:pt x="679155" y="605105"/>
                    </a:lnTo>
                    <a:lnTo>
                      <a:pt x="675227" y="605105"/>
                    </a:lnTo>
                    <a:close/>
                    <a:moveTo>
                      <a:pt x="1536135" y="481092"/>
                    </a:moveTo>
                    <a:lnTo>
                      <a:pt x="1589607" y="481092"/>
                    </a:lnTo>
                    <a:lnTo>
                      <a:pt x="1589607" y="521280"/>
                    </a:lnTo>
                    <a:lnTo>
                      <a:pt x="1587545" y="530477"/>
                    </a:lnTo>
                    <a:lnTo>
                      <a:pt x="1536135" y="530477"/>
                    </a:lnTo>
                    <a:close/>
                    <a:moveTo>
                      <a:pt x="1441792" y="481092"/>
                    </a:moveTo>
                    <a:lnTo>
                      <a:pt x="1491177" y="481092"/>
                    </a:lnTo>
                    <a:lnTo>
                      <a:pt x="1491177" y="530477"/>
                    </a:lnTo>
                    <a:lnTo>
                      <a:pt x="1441792" y="530477"/>
                    </a:lnTo>
                    <a:close/>
                    <a:moveTo>
                      <a:pt x="1344043" y="481092"/>
                    </a:moveTo>
                    <a:lnTo>
                      <a:pt x="1396834" y="481092"/>
                    </a:lnTo>
                    <a:lnTo>
                      <a:pt x="1396834" y="530477"/>
                    </a:lnTo>
                    <a:lnTo>
                      <a:pt x="1344043" y="530477"/>
                    </a:lnTo>
                    <a:close/>
                    <a:moveTo>
                      <a:pt x="1245614" y="481092"/>
                    </a:moveTo>
                    <a:lnTo>
                      <a:pt x="1299086" y="481092"/>
                    </a:lnTo>
                    <a:lnTo>
                      <a:pt x="1299086" y="530477"/>
                    </a:lnTo>
                    <a:lnTo>
                      <a:pt x="1245614" y="530477"/>
                    </a:lnTo>
                    <a:close/>
                    <a:moveTo>
                      <a:pt x="1151271" y="481092"/>
                    </a:moveTo>
                    <a:lnTo>
                      <a:pt x="1200656" y="481092"/>
                    </a:lnTo>
                    <a:lnTo>
                      <a:pt x="1200656" y="530477"/>
                    </a:lnTo>
                    <a:lnTo>
                      <a:pt x="1151271" y="530477"/>
                    </a:lnTo>
                    <a:close/>
                    <a:moveTo>
                      <a:pt x="1056685" y="481092"/>
                    </a:moveTo>
                    <a:lnTo>
                      <a:pt x="1106313" y="481092"/>
                    </a:lnTo>
                    <a:lnTo>
                      <a:pt x="1106313" y="530477"/>
                    </a:lnTo>
                    <a:lnTo>
                      <a:pt x="1056685" y="530477"/>
                    </a:lnTo>
                    <a:close/>
                    <a:moveTo>
                      <a:pt x="956211" y="481092"/>
                    </a:moveTo>
                    <a:lnTo>
                      <a:pt x="1011727" y="481092"/>
                    </a:lnTo>
                    <a:lnTo>
                      <a:pt x="1011727" y="530477"/>
                    </a:lnTo>
                    <a:lnTo>
                      <a:pt x="956211" y="530477"/>
                    </a:lnTo>
                    <a:close/>
                    <a:moveTo>
                      <a:pt x="865956" y="481092"/>
                    </a:moveTo>
                    <a:lnTo>
                      <a:pt x="911254" y="481092"/>
                    </a:lnTo>
                    <a:lnTo>
                      <a:pt x="911254" y="530477"/>
                    </a:lnTo>
                    <a:lnTo>
                      <a:pt x="865956" y="530477"/>
                    </a:lnTo>
                    <a:close/>
                    <a:moveTo>
                      <a:pt x="773656" y="481092"/>
                    </a:moveTo>
                    <a:lnTo>
                      <a:pt x="820998" y="481092"/>
                    </a:lnTo>
                    <a:lnTo>
                      <a:pt x="820998" y="530477"/>
                    </a:lnTo>
                    <a:lnTo>
                      <a:pt x="773656" y="530477"/>
                    </a:lnTo>
                    <a:close/>
                    <a:moveTo>
                      <a:pt x="675227" y="481092"/>
                    </a:moveTo>
                    <a:lnTo>
                      <a:pt x="728699" y="481092"/>
                    </a:lnTo>
                    <a:lnTo>
                      <a:pt x="728699" y="530477"/>
                    </a:lnTo>
                    <a:lnTo>
                      <a:pt x="675227" y="530477"/>
                    </a:lnTo>
                    <a:close/>
                    <a:moveTo>
                      <a:pt x="1536135" y="381458"/>
                    </a:moveTo>
                    <a:lnTo>
                      <a:pt x="1589607" y="381458"/>
                    </a:lnTo>
                    <a:lnTo>
                      <a:pt x="1589607" y="436134"/>
                    </a:lnTo>
                    <a:lnTo>
                      <a:pt x="1536135" y="436134"/>
                    </a:lnTo>
                    <a:close/>
                    <a:moveTo>
                      <a:pt x="1441792" y="381458"/>
                    </a:moveTo>
                    <a:lnTo>
                      <a:pt x="1491177" y="381458"/>
                    </a:lnTo>
                    <a:lnTo>
                      <a:pt x="1491177" y="436134"/>
                    </a:lnTo>
                    <a:lnTo>
                      <a:pt x="1441792" y="436134"/>
                    </a:lnTo>
                    <a:close/>
                    <a:moveTo>
                      <a:pt x="1344043" y="381458"/>
                    </a:moveTo>
                    <a:lnTo>
                      <a:pt x="1396834" y="381458"/>
                    </a:lnTo>
                    <a:lnTo>
                      <a:pt x="1396834" y="436134"/>
                    </a:lnTo>
                    <a:lnTo>
                      <a:pt x="1344043" y="436134"/>
                    </a:lnTo>
                    <a:close/>
                    <a:moveTo>
                      <a:pt x="1245614" y="381458"/>
                    </a:moveTo>
                    <a:lnTo>
                      <a:pt x="1299086" y="381458"/>
                    </a:lnTo>
                    <a:lnTo>
                      <a:pt x="1299086" y="436134"/>
                    </a:lnTo>
                    <a:lnTo>
                      <a:pt x="1245614" y="436134"/>
                    </a:lnTo>
                    <a:close/>
                    <a:moveTo>
                      <a:pt x="1151271" y="381458"/>
                    </a:moveTo>
                    <a:lnTo>
                      <a:pt x="1200656" y="381458"/>
                    </a:lnTo>
                    <a:lnTo>
                      <a:pt x="1200656" y="436134"/>
                    </a:lnTo>
                    <a:lnTo>
                      <a:pt x="1151271" y="436134"/>
                    </a:lnTo>
                    <a:close/>
                    <a:moveTo>
                      <a:pt x="1056685" y="381458"/>
                    </a:moveTo>
                    <a:lnTo>
                      <a:pt x="1106313" y="381458"/>
                    </a:lnTo>
                    <a:lnTo>
                      <a:pt x="1106313" y="436134"/>
                    </a:lnTo>
                    <a:lnTo>
                      <a:pt x="1056685" y="436134"/>
                    </a:lnTo>
                    <a:close/>
                    <a:moveTo>
                      <a:pt x="956211" y="381458"/>
                    </a:moveTo>
                    <a:lnTo>
                      <a:pt x="1011727" y="381458"/>
                    </a:lnTo>
                    <a:lnTo>
                      <a:pt x="1011727" y="436134"/>
                    </a:lnTo>
                    <a:lnTo>
                      <a:pt x="956211" y="436134"/>
                    </a:lnTo>
                    <a:close/>
                    <a:moveTo>
                      <a:pt x="865956" y="381458"/>
                    </a:moveTo>
                    <a:lnTo>
                      <a:pt x="911254" y="381458"/>
                    </a:lnTo>
                    <a:lnTo>
                      <a:pt x="911254" y="436134"/>
                    </a:lnTo>
                    <a:lnTo>
                      <a:pt x="865956" y="436134"/>
                    </a:lnTo>
                    <a:close/>
                    <a:moveTo>
                      <a:pt x="773656" y="381458"/>
                    </a:moveTo>
                    <a:lnTo>
                      <a:pt x="820998" y="381458"/>
                    </a:lnTo>
                    <a:lnTo>
                      <a:pt x="820998" y="436134"/>
                    </a:lnTo>
                    <a:lnTo>
                      <a:pt x="773656" y="436134"/>
                    </a:lnTo>
                    <a:close/>
                    <a:moveTo>
                      <a:pt x="675227" y="381458"/>
                    </a:moveTo>
                    <a:lnTo>
                      <a:pt x="728699" y="381458"/>
                    </a:lnTo>
                    <a:lnTo>
                      <a:pt x="728699" y="436134"/>
                    </a:lnTo>
                    <a:lnTo>
                      <a:pt x="675227" y="436134"/>
                    </a:lnTo>
                    <a:close/>
                    <a:moveTo>
                      <a:pt x="624847" y="381458"/>
                    </a:moveTo>
                    <a:lnTo>
                      <a:pt x="630269" y="381458"/>
                    </a:lnTo>
                    <a:lnTo>
                      <a:pt x="630269" y="405643"/>
                    </a:lnTo>
                    <a:close/>
                    <a:moveTo>
                      <a:pt x="1634564" y="280984"/>
                    </a:moveTo>
                    <a:lnTo>
                      <a:pt x="1643478" y="280984"/>
                    </a:lnTo>
                    <a:lnTo>
                      <a:pt x="1634564" y="320746"/>
                    </a:lnTo>
                    <a:close/>
                    <a:moveTo>
                      <a:pt x="1536135" y="280984"/>
                    </a:moveTo>
                    <a:lnTo>
                      <a:pt x="1589607" y="280984"/>
                    </a:lnTo>
                    <a:lnTo>
                      <a:pt x="1589607" y="336501"/>
                    </a:lnTo>
                    <a:lnTo>
                      <a:pt x="1536135" y="336501"/>
                    </a:lnTo>
                    <a:close/>
                    <a:moveTo>
                      <a:pt x="1441792" y="280984"/>
                    </a:moveTo>
                    <a:lnTo>
                      <a:pt x="1491177" y="280984"/>
                    </a:lnTo>
                    <a:lnTo>
                      <a:pt x="1491177" y="336501"/>
                    </a:lnTo>
                    <a:lnTo>
                      <a:pt x="1441792" y="336501"/>
                    </a:lnTo>
                    <a:close/>
                    <a:moveTo>
                      <a:pt x="1344043" y="280984"/>
                    </a:moveTo>
                    <a:lnTo>
                      <a:pt x="1396834" y="280984"/>
                    </a:lnTo>
                    <a:lnTo>
                      <a:pt x="1396834" y="336501"/>
                    </a:lnTo>
                    <a:lnTo>
                      <a:pt x="1344043" y="336501"/>
                    </a:lnTo>
                    <a:close/>
                    <a:moveTo>
                      <a:pt x="1245614" y="280984"/>
                    </a:moveTo>
                    <a:lnTo>
                      <a:pt x="1299086" y="280984"/>
                    </a:lnTo>
                    <a:lnTo>
                      <a:pt x="1299086" y="336501"/>
                    </a:lnTo>
                    <a:lnTo>
                      <a:pt x="1245614" y="336501"/>
                    </a:lnTo>
                    <a:close/>
                    <a:moveTo>
                      <a:pt x="1151271" y="280984"/>
                    </a:moveTo>
                    <a:lnTo>
                      <a:pt x="1200656" y="280984"/>
                    </a:lnTo>
                    <a:lnTo>
                      <a:pt x="1200656" y="336501"/>
                    </a:lnTo>
                    <a:lnTo>
                      <a:pt x="1151271" y="336501"/>
                    </a:lnTo>
                    <a:close/>
                    <a:moveTo>
                      <a:pt x="1056685" y="280984"/>
                    </a:moveTo>
                    <a:lnTo>
                      <a:pt x="1106313" y="280984"/>
                    </a:lnTo>
                    <a:lnTo>
                      <a:pt x="1106313" y="336501"/>
                    </a:lnTo>
                    <a:lnTo>
                      <a:pt x="1056685" y="336501"/>
                    </a:lnTo>
                    <a:close/>
                    <a:moveTo>
                      <a:pt x="956211" y="280984"/>
                    </a:moveTo>
                    <a:lnTo>
                      <a:pt x="1011727" y="280984"/>
                    </a:lnTo>
                    <a:lnTo>
                      <a:pt x="1011727" y="336501"/>
                    </a:lnTo>
                    <a:lnTo>
                      <a:pt x="956211" y="336501"/>
                    </a:lnTo>
                    <a:close/>
                    <a:moveTo>
                      <a:pt x="865956" y="280984"/>
                    </a:moveTo>
                    <a:lnTo>
                      <a:pt x="911254" y="280984"/>
                    </a:lnTo>
                    <a:lnTo>
                      <a:pt x="911254" y="336501"/>
                    </a:lnTo>
                    <a:lnTo>
                      <a:pt x="865956" y="336501"/>
                    </a:lnTo>
                    <a:close/>
                    <a:moveTo>
                      <a:pt x="773656" y="280984"/>
                    </a:moveTo>
                    <a:lnTo>
                      <a:pt x="820998" y="280984"/>
                    </a:lnTo>
                    <a:lnTo>
                      <a:pt x="820998" y="336501"/>
                    </a:lnTo>
                    <a:lnTo>
                      <a:pt x="773656" y="336501"/>
                    </a:lnTo>
                    <a:close/>
                    <a:moveTo>
                      <a:pt x="675227" y="280984"/>
                    </a:moveTo>
                    <a:lnTo>
                      <a:pt x="728699" y="280984"/>
                    </a:lnTo>
                    <a:lnTo>
                      <a:pt x="728699" y="336501"/>
                    </a:lnTo>
                    <a:lnTo>
                      <a:pt x="675227" y="336501"/>
                    </a:lnTo>
                    <a:close/>
                    <a:moveTo>
                      <a:pt x="602323" y="280984"/>
                    </a:moveTo>
                    <a:lnTo>
                      <a:pt x="630269" y="280984"/>
                    </a:lnTo>
                    <a:lnTo>
                      <a:pt x="630269" y="336501"/>
                    </a:lnTo>
                    <a:lnTo>
                      <a:pt x="614769" y="336501"/>
                    </a:lnTo>
                    <a:close/>
                    <a:moveTo>
                      <a:pt x="1634564" y="190729"/>
                    </a:moveTo>
                    <a:lnTo>
                      <a:pt x="1663712" y="190729"/>
                    </a:lnTo>
                    <a:lnTo>
                      <a:pt x="1653557" y="236027"/>
                    </a:lnTo>
                    <a:lnTo>
                      <a:pt x="1634564" y="236027"/>
                    </a:lnTo>
                    <a:close/>
                    <a:moveTo>
                      <a:pt x="1536135" y="190729"/>
                    </a:moveTo>
                    <a:lnTo>
                      <a:pt x="1589607" y="190729"/>
                    </a:lnTo>
                    <a:lnTo>
                      <a:pt x="1589607" y="236027"/>
                    </a:lnTo>
                    <a:lnTo>
                      <a:pt x="1536135" y="236027"/>
                    </a:lnTo>
                    <a:close/>
                    <a:moveTo>
                      <a:pt x="1441792" y="190729"/>
                    </a:moveTo>
                    <a:lnTo>
                      <a:pt x="1491177" y="190729"/>
                    </a:lnTo>
                    <a:lnTo>
                      <a:pt x="1491177" y="236027"/>
                    </a:lnTo>
                    <a:lnTo>
                      <a:pt x="1441792" y="236027"/>
                    </a:lnTo>
                    <a:close/>
                    <a:moveTo>
                      <a:pt x="1344043" y="190729"/>
                    </a:moveTo>
                    <a:lnTo>
                      <a:pt x="1396834" y="190729"/>
                    </a:lnTo>
                    <a:lnTo>
                      <a:pt x="1396834" y="236027"/>
                    </a:lnTo>
                    <a:lnTo>
                      <a:pt x="1344043" y="236027"/>
                    </a:lnTo>
                    <a:close/>
                    <a:moveTo>
                      <a:pt x="1245614" y="190729"/>
                    </a:moveTo>
                    <a:lnTo>
                      <a:pt x="1299086" y="190729"/>
                    </a:lnTo>
                    <a:lnTo>
                      <a:pt x="1299086" y="236027"/>
                    </a:lnTo>
                    <a:lnTo>
                      <a:pt x="1245614" y="236027"/>
                    </a:lnTo>
                    <a:close/>
                    <a:moveTo>
                      <a:pt x="1151271" y="190729"/>
                    </a:moveTo>
                    <a:lnTo>
                      <a:pt x="1200656" y="190729"/>
                    </a:lnTo>
                    <a:lnTo>
                      <a:pt x="1200656" y="236027"/>
                    </a:lnTo>
                    <a:lnTo>
                      <a:pt x="1151271" y="236027"/>
                    </a:lnTo>
                    <a:close/>
                    <a:moveTo>
                      <a:pt x="1056685" y="190729"/>
                    </a:moveTo>
                    <a:lnTo>
                      <a:pt x="1106313" y="190729"/>
                    </a:lnTo>
                    <a:lnTo>
                      <a:pt x="1106313" y="236027"/>
                    </a:lnTo>
                    <a:lnTo>
                      <a:pt x="1056685" y="236027"/>
                    </a:lnTo>
                    <a:close/>
                    <a:moveTo>
                      <a:pt x="956211" y="190729"/>
                    </a:moveTo>
                    <a:lnTo>
                      <a:pt x="1011727" y="190729"/>
                    </a:lnTo>
                    <a:lnTo>
                      <a:pt x="1011727" y="236027"/>
                    </a:lnTo>
                    <a:lnTo>
                      <a:pt x="956211" y="236027"/>
                    </a:lnTo>
                    <a:close/>
                    <a:moveTo>
                      <a:pt x="865956" y="190729"/>
                    </a:moveTo>
                    <a:lnTo>
                      <a:pt x="911254" y="190729"/>
                    </a:lnTo>
                    <a:lnTo>
                      <a:pt x="911254" y="236027"/>
                    </a:lnTo>
                    <a:lnTo>
                      <a:pt x="865956" y="236027"/>
                    </a:lnTo>
                    <a:close/>
                    <a:moveTo>
                      <a:pt x="773656" y="190729"/>
                    </a:moveTo>
                    <a:lnTo>
                      <a:pt x="820998" y="190729"/>
                    </a:lnTo>
                    <a:lnTo>
                      <a:pt x="820998" y="236027"/>
                    </a:lnTo>
                    <a:lnTo>
                      <a:pt x="773656" y="236027"/>
                    </a:lnTo>
                    <a:close/>
                    <a:moveTo>
                      <a:pt x="675227" y="190729"/>
                    </a:moveTo>
                    <a:lnTo>
                      <a:pt x="728699" y="190729"/>
                    </a:lnTo>
                    <a:lnTo>
                      <a:pt x="728699" y="236027"/>
                    </a:lnTo>
                    <a:lnTo>
                      <a:pt x="675227" y="236027"/>
                    </a:lnTo>
                    <a:close/>
                    <a:moveTo>
                      <a:pt x="582088" y="190729"/>
                    </a:moveTo>
                    <a:lnTo>
                      <a:pt x="630269" y="190729"/>
                    </a:lnTo>
                    <a:lnTo>
                      <a:pt x="630269" y="236027"/>
                    </a:lnTo>
                    <a:lnTo>
                      <a:pt x="592244" y="236027"/>
                    </a:lnTo>
                    <a:close/>
                    <a:moveTo>
                      <a:pt x="1634564" y="98430"/>
                    </a:moveTo>
                    <a:lnTo>
                      <a:pt x="1681906" y="98430"/>
                    </a:lnTo>
                    <a:lnTo>
                      <a:pt x="1681906" y="109574"/>
                    </a:lnTo>
                    <a:lnTo>
                      <a:pt x="1673791" y="145771"/>
                    </a:lnTo>
                    <a:lnTo>
                      <a:pt x="1634564" y="145771"/>
                    </a:lnTo>
                    <a:close/>
                    <a:moveTo>
                      <a:pt x="1536135" y="98430"/>
                    </a:moveTo>
                    <a:lnTo>
                      <a:pt x="1589607" y="98430"/>
                    </a:lnTo>
                    <a:lnTo>
                      <a:pt x="1589607" y="145771"/>
                    </a:lnTo>
                    <a:lnTo>
                      <a:pt x="1536135" y="145771"/>
                    </a:lnTo>
                    <a:close/>
                    <a:moveTo>
                      <a:pt x="1441792" y="98430"/>
                    </a:moveTo>
                    <a:lnTo>
                      <a:pt x="1491177" y="98430"/>
                    </a:lnTo>
                    <a:lnTo>
                      <a:pt x="1491177" y="145771"/>
                    </a:lnTo>
                    <a:lnTo>
                      <a:pt x="1441792" y="145771"/>
                    </a:lnTo>
                    <a:close/>
                    <a:moveTo>
                      <a:pt x="1344043" y="98430"/>
                    </a:moveTo>
                    <a:lnTo>
                      <a:pt x="1396834" y="98430"/>
                    </a:lnTo>
                    <a:lnTo>
                      <a:pt x="1396834" y="145771"/>
                    </a:lnTo>
                    <a:lnTo>
                      <a:pt x="1344043" y="145771"/>
                    </a:lnTo>
                    <a:close/>
                    <a:moveTo>
                      <a:pt x="1245614" y="98430"/>
                    </a:moveTo>
                    <a:lnTo>
                      <a:pt x="1299086" y="98430"/>
                    </a:lnTo>
                    <a:lnTo>
                      <a:pt x="1299086" y="145771"/>
                    </a:lnTo>
                    <a:lnTo>
                      <a:pt x="1245614" y="145771"/>
                    </a:lnTo>
                    <a:close/>
                    <a:moveTo>
                      <a:pt x="1151271" y="98430"/>
                    </a:moveTo>
                    <a:lnTo>
                      <a:pt x="1200656" y="98430"/>
                    </a:lnTo>
                    <a:lnTo>
                      <a:pt x="1200656" y="145771"/>
                    </a:lnTo>
                    <a:lnTo>
                      <a:pt x="1151271" y="145771"/>
                    </a:lnTo>
                    <a:close/>
                    <a:moveTo>
                      <a:pt x="1056685" y="98430"/>
                    </a:moveTo>
                    <a:lnTo>
                      <a:pt x="1106313" y="98430"/>
                    </a:lnTo>
                    <a:lnTo>
                      <a:pt x="1106313" y="145771"/>
                    </a:lnTo>
                    <a:lnTo>
                      <a:pt x="1056685" y="145771"/>
                    </a:lnTo>
                    <a:close/>
                    <a:moveTo>
                      <a:pt x="956211" y="98430"/>
                    </a:moveTo>
                    <a:lnTo>
                      <a:pt x="1011727" y="98430"/>
                    </a:lnTo>
                    <a:lnTo>
                      <a:pt x="1011727" y="145771"/>
                    </a:lnTo>
                    <a:lnTo>
                      <a:pt x="956211" y="145771"/>
                    </a:lnTo>
                    <a:close/>
                    <a:moveTo>
                      <a:pt x="865956" y="98430"/>
                    </a:moveTo>
                    <a:lnTo>
                      <a:pt x="911254" y="98430"/>
                    </a:lnTo>
                    <a:lnTo>
                      <a:pt x="911254" y="145771"/>
                    </a:lnTo>
                    <a:lnTo>
                      <a:pt x="865956" y="145771"/>
                    </a:lnTo>
                    <a:close/>
                    <a:moveTo>
                      <a:pt x="773656" y="98430"/>
                    </a:moveTo>
                    <a:lnTo>
                      <a:pt x="820998" y="98430"/>
                    </a:lnTo>
                    <a:lnTo>
                      <a:pt x="820998" y="145771"/>
                    </a:lnTo>
                    <a:lnTo>
                      <a:pt x="773656" y="145771"/>
                    </a:lnTo>
                    <a:close/>
                    <a:moveTo>
                      <a:pt x="675227" y="98430"/>
                    </a:moveTo>
                    <a:lnTo>
                      <a:pt x="728699" y="98430"/>
                    </a:lnTo>
                    <a:lnTo>
                      <a:pt x="728699" y="145771"/>
                    </a:lnTo>
                    <a:lnTo>
                      <a:pt x="675227" y="145771"/>
                    </a:lnTo>
                    <a:close/>
                    <a:moveTo>
                      <a:pt x="580884" y="98430"/>
                    </a:moveTo>
                    <a:lnTo>
                      <a:pt x="630269" y="98430"/>
                    </a:lnTo>
                    <a:lnTo>
                      <a:pt x="630269" y="145771"/>
                    </a:lnTo>
                    <a:lnTo>
                      <a:pt x="580884" y="145771"/>
                    </a:lnTo>
                    <a:close/>
                    <a:moveTo>
                      <a:pt x="1634564" y="0"/>
                    </a:moveTo>
                    <a:lnTo>
                      <a:pt x="1681906" y="0"/>
                    </a:lnTo>
                    <a:lnTo>
                      <a:pt x="1681906" y="53472"/>
                    </a:lnTo>
                    <a:lnTo>
                      <a:pt x="1634564" y="53472"/>
                    </a:lnTo>
                    <a:close/>
                    <a:moveTo>
                      <a:pt x="1536135" y="0"/>
                    </a:moveTo>
                    <a:lnTo>
                      <a:pt x="1589607" y="0"/>
                    </a:lnTo>
                    <a:lnTo>
                      <a:pt x="1589607" y="53472"/>
                    </a:lnTo>
                    <a:lnTo>
                      <a:pt x="1536135" y="53472"/>
                    </a:lnTo>
                    <a:close/>
                    <a:moveTo>
                      <a:pt x="1441792" y="0"/>
                    </a:moveTo>
                    <a:lnTo>
                      <a:pt x="1491177" y="0"/>
                    </a:lnTo>
                    <a:lnTo>
                      <a:pt x="1491177" y="53472"/>
                    </a:lnTo>
                    <a:lnTo>
                      <a:pt x="1441792" y="53472"/>
                    </a:lnTo>
                    <a:close/>
                    <a:moveTo>
                      <a:pt x="1344043" y="0"/>
                    </a:moveTo>
                    <a:lnTo>
                      <a:pt x="1396834" y="0"/>
                    </a:lnTo>
                    <a:lnTo>
                      <a:pt x="1396834" y="53472"/>
                    </a:lnTo>
                    <a:lnTo>
                      <a:pt x="1344043" y="53472"/>
                    </a:lnTo>
                    <a:close/>
                    <a:moveTo>
                      <a:pt x="1245614" y="0"/>
                    </a:moveTo>
                    <a:lnTo>
                      <a:pt x="1299086" y="0"/>
                    </a:lnTo>
                    <a:lnTo>
                      <a:pt x="1299086" y="53472"/>
                    </a:lnTo>
                    <a:lnTo>
                      <a:pt x="1245614" y="53472"/>
                    </a:lnTo>
                    <a:close/>
                    <a:moveTo>
                      <a:pt x="1151271" y="0"/>
                    </a:moveTo>
                    <a:lnTo>
                      <a:pt x="1200656" y="0"/>
                    </a:lnTo>
                    <a:lnTo>
                      <a:pt x="1200656" y="53472"/>
                    </a:lnTo>
                    <a:lnTo>
                      <a:pt x="1151271" y="53472"/>
                    </a:lnTo>
                    <a:close/>
                    <a:moveTo>
                      <a:pt x="1056685" y="0"/>
                    </a:moveTo>
                    <a:lnTo>
                      <a:pt x="1106313" y="0"/>
                    </a:lnTo>
                    <a:lnTo>
                      <a:pt x="1106313" y="53472"/>
                    </a:lnTo>
                    <a:lnTo>
                      <a:pt x="1056685" y="53472"/>
                    </a:lnTo>
                    <a:close/>
                    <a:moveTo>
                      <a:pt x="956211" y="0"/>
                    </a:moveTo>
                    <a:lnTo>
                      <a:pt x="1011727" y="0"/>
                    </a:lnTo>
                    <a:lnTo>
                      <a:pt x="1011727" y="53472"/>
                    </a:lnTo>
                    <a:lnTo>
                      <a:pt x="956211" y="53472"/>
                    </a:lnTo>
                    <a:close/>
                    <a:moveTo>
                      <a:pt x="865956" y="0"/>
                    </a:moveTo>
                    <a:lnTo>
                      <a:pt x="911254" y="0"/>
                    </a:lnTo>
                    <a:lnTo>
                      <a:pt x="911254" y="53472"/>
                    </a:lnTo>
                    <a:lnTo>
                      <a:pt x="865956" y="53472"/>
                    </a:lnTo>
                    <a:close/>
                    <a:moveTo>
                      <a:pt x="773656" y="0"/>
                    </a:moveTo>
                    <a:lnTo>
                      <a:pt x="820998" y="0"/>
                    </a:lnTo>
                    <a:lnTo>
                      <a:pt x="820998" y="53472"/>
                    </a:lnTo>
                    <a:lnTo>
                      <a:pt x="773656" y="53472"/>
                    </a:lnTo>
                    <a:close/>
                    <a:moveTo>
                      <a:pt x="675227" y="0"/>
                    </a:moveTo>
                    <a:lnTo>
                      <a:pt x="728699" y="0"/>
                    </a:lnTo>
                    <a:lnTo>
                      <a:pt x="728699" y="53472"/>
                    </a:lnTo>
                    <a:lnTo>
                      <a:pt x="675227" y="53472"/>
                    </a:lnTo>
                    <a:close/>
                    <a:moveTo>
                      <a:pt x="580884" y="0"/>
                    </a:moveTo>
                    <a:lnTo>
                      <a:pt x="630269" y="0"/>
                    </a:lnTo>
                    <a:lnTo>
                      <a:pt x="630269" y="53472"/>
                    </a:lnTo>
                    <a:lnTo>
                      <a:pt x="580884" y="534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06" name="Google Shape;2106;p26"/>
            <p:cNvGrpSpPr/>
            <p:nvPr/>
          </p:nvGrpSpPr>
          <p:grpSpPr>
            <a:xfrm>
              <a:off x="5733799" y="1978242"/>
              <a:ext cx="1602754" cy="1660107"/>
              <a:chOff x="7356708" y="3201480"/>
              <a:chExt cx="1602754" cy="1660107"/>
            </a:xfrm>
          </p:grpSpPr>
          <p:sp>
            <p:nvSpPr>
              <p:cNvPr id="2107" name="Google Shape;2107;p26"/>
              <p:cNvSpPr/>
              <p:nvPr/>
            </p:nvSpPr>
            <p:spPr>
              <a:xfrm>
                <a:off x="7649270" y="3429505"/>
                <a:ext cx="926511" cy="1137449"/>
              </a:xfrm>
              <a:custGeom>
                <a:rect b="b" l="l" r="r" t="t"/>
                <a:pathLst>
                  <a:path extrusionOk="0" h="1137449" w="926511">
                    <a:moveTo>
                      <a:pt x="648961" y="0"/>
                    </a:moveTo>
                    <a:lnTo>
                      <a:pt x="854853" y="0"/>
                    </a:lnTo>
                    <a:lnTo>
                      <a:pt x="819788" y="943669"/>
                    </a:lnTo>
                    <a:lnTo>
                      <a:pt x="926511" y="943669"/>
                    </a:lnTo>
                    <a:lnTo>
                      <a:pt x="926511" y="1137449"/>
                    </a:lnTo>
                    <a:lnTo>
                      <a:pt x="0" y="1137449"/>
                    </a:lnTo>
                    <a:lnTo>
                      <a:pt x="0" y="943669"/>
                    </a:lnTo>
                    <a:lnTo>
                      <a:pt x="119657" y="943669"/>
                    </a:lnTo>
                    <a:lnTo>
                      <a:pt x="84779" y="5046"/>
                    </a:lnTo>
                    <a:lnTo>
                      <a:pt x="290671" y="5046"/>
                    </a:lnTo>
                    <a:lnTo>
                      <a:pt x="255793" y="943669"/>
                    </a:lnTo>
                    <a:lnTo>
                      <a:pt x="684027" y="943669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2108;p26"/>
              <p:cNvSpPr/>
              <p:nvPr/>
            </p:nvSpPr>
            <p:spPr>
              <a:xfrm rot="-9394541">
                <a:off x="7565398" y="3383705"/>
                <a:ext cx="1185374" cy="1295657"/>
              </a:xfrm>
              <a:custGeom>
                <a:rect b="b" l="l" r="r" t="t"/>
                <a:pathLst>
                  <a:path extrusionOk="0" h="1295778" w="1185485">
                    <a:moveTo>
                      <a:pt x="221781" y="237049"/>
                    </a:moveTo>
                    <a:lnTo>
                      <a:pt x="212001" y="237049"/>
                    </a:lnTo>
                    <a:lnTo>
                      <a:pt x="221780" y="232823"/>
                    </a:lnTo>
                    <a:close/>
                    <a:moveTo>
                      <a:pt x="29008" y="335479"/>
                    </a:moveTo>
                    <a:lnTo>
                      <a:pt x="2944" y="335479"/>
                    </a:lnTo>
                    <a:lnTo>
                      <a:pt x="0" y="328666"/>
                    </a:lnTo>
                    <a:lnTo>
                      <a:pt x="29008" y="316130"/>
                    </a:lnTo>
                    <a:close/>
                    <a:moveTo>
                      <a:pt x="712409" y="44958"/>
                    </a:moveTo>
                    <a:lnTo>
                      <a:pt x="667452" y="44958"/>
                    </a:lnTo>
                    <a:lnTo>
                      <a:pt x="667452" y="40224"/>
                    </a:lnTo>
                    <a:lnTo>
                      <a:pt x="712409" y="20796"/>
                    </a:lnTo>
                    <a:close/>
                    <a:moveTo>
                      <a:pt x="512302" y="139301"/>
                    </a:moveTo>
                    <a:lnTo>
                      <a:pt x="467344" y="139301"/>
                    </a:lnTo>
                    <a:lnTo>
                      <a:pt x="467344" y="126702"/>
                    </a:lnTo>
                    <a:lnTo>
                      <a:pt x="512302" y="107273"/>
                    </a:lnTo>
                    <a:close/>
                    <a:moveTo>
                      <a:pt x="319529" y="237049"/>
                    </a:moveTo>
                    <a:lnTo>
                      <a:pt x="274572" y="237049"/>
                    </a:lnTo>
                    <a:lnTo>
                      <a:pt x="274572" y="210009"/>
                    </a:lnTo>
                    <a:lnTo>
                      <a:pt x="316032" y="192092"/>
                    </a:lnTo>
                    <a:lnTo>
                      <a:pt x="319530" y="192092"/>
                    </a:lnTo>
                    <a:close/>
                    <a:moveTo>
                      <a:pt x="127438" y="335479"/>
                    </a:moveTo>
                    <a:lnTo>
                      <a:pt x="82480" y="335479"/>
                    </a:lnTo>
                    <a:lnTo>
                      <a:pt x="82481" y="293022"/>
                    </a:lnTo>
                    <a:lnTo>
                      <a:pt x="88268" y="290521"/>
                    </a:lnTo>
                    <a:lnTo>
                      <a:pt x="127438" y="290521"/>
                    </a:lnTo>
                    <a:close/>
                    <a:moveTo>
                      <a:pt x="802665" y="44958"/>
                    </a:moveTo>
                    <a:lnTo>
                      <a:pt x="757707" y="44958"/>
                    </a:lnTo>
                    <a:lnTo>
                      <a:pt x="757706" y="1221"/>
                    </a:lnTo>
                    <a:lnTo>
                      <a:pt x="760531" y="0"/>
                    </a:lnTo>
                    <a:lnTo>
                      <a:pt x="802665" y="0"/>
                    </a:lnTo>
                    <a:close/>
                    <a:moveTo>
                      <a:pt x="611936" y="139301"/>
                    </a:moveTo>
                    <a:lnTo>
                      <a:pt x="566978" y="139301"/>
                    </a:lnTo>
                    <a:lnTo>
                      <a:pt x="566978" y="94343"/>
                    </a:lnTo>
                    <a:lnTo>
                      <a:pt x="611936" y="94343"/>
                    </a:lnTo>
                    <a:close/>
                    <a:moveTo>
                      <a:pt x="29008" y="395791"/>
                    </a:moveTo>
                    <a:lnTo>
                      <a:pt x="24286" y="384864"/>
                    </a:lnTo>
                    <a:lnTo>
                      <a:pt x="29008" y="384864"/>
                    </a:lnTo>
                    <a:close/>
                    <a:moveTo>
                      <a:pt x="417959" y="237049"/>
                    </a:moveTo>
                    <a:lnTo>
                      <a:pt x="373001" y="237049"/>
                    </a:lnTo>
                    <a:lnTo>
                      <a:pt x="373001" y="192092"/>
                    </a:lnTo>
                    <a:lnTo>
                      <a:pt x="417959" y="192092"/>
                    </a:lnTo>
                    <a:close/>
                    <a:moveTo>
                      <a:pt x="886720" y="44958"/>
                    </a:moveTo>
                    <a:lnTo>
                      <a:pt x="850007" y="44958"/>
                    </a:lnTo>
                    <a:lnTo>
                      <a:pt x="850006" y="0"/>
                    </a:lnTo>
                    <a:lnTo>
                      <a:pt x="867292" y="0"/>
                    </a:lnTo>
                    <a:close/>
                    <a:moveTo>
                      <a:pt x="221781" y="335479"/>
                    </a:moveTo>
                    <a:lnTo>
                      <a:pt x="176823" y="335479"/>
                    </a:lnTo>
                    <a:lnTo>
                      <a:pt x="176823" y="290521"/>
                    </a:lnTo>
                    <a:lnTo>
                      <a:pt x="221781" y="290521"/>
                    </a:lnTo>
                    <a:close/>
                    <a:moveTo>
                      <a:pt x="712409" y="139301"/>
                    </a:moveTo>
                    <a:lnTo>
                      <a:pt x="667452" y="139301"/>
                    </a:lnTo>
                    <a:lnTo>
                      <a:pt x="667452" y="94343"/>
                    </a:lnTo>
                    <a:lnTo>
                      <a:pt x="712409" y="94343"/>
                    </a:lnTo>
                    <a:close/>
                    <a:moveTo>
                      <a:pt x="512302" y="237049"/>
                    </a:moveTo>
                    <a:lnTo>
                      <a:pt x="467344" y="237049"/>
                    </a:lnTo>
                    <a:lnTo>
                      <a:pt x="467344" y="192092"/>
                    </a:lnTo>
                    <a:lnTo>
                      <a:pt x="512302" y="192092"/>
                    </a:lnTo>
                    <a:close/>
                    <a:moveTo>
                      <a:pt x="319530" y="335479"/>
                    </a:moveTo>
                    <a:lnTo>
                      <a:pt x="274572" y="335479"/>
                    </a:lnTo>
                    <a:lnTo>
                      <a:pt x="274572" y="290521"/>
                    </a:lnTo>
                    <a:lnTo>
                      <a:pt x="319529" y="290521"/>
                    </a:lnTo>
                    <a:close/>
                    <a:moveTo>
                      <a:pt x="127438" y="429822"/>
                    </a:moveTo>
                    <a:lnTo>
                      <a:pt x="82480" y="429822"/>
                    </a:lnTo>
                    <a:lnTo>
                      <a:pt x="82480" y="384864"/>
                    </a:lnTo>
                    <a:lnTo>
                      <a:pt x="127438" y="384864"/>
                    </a:lnTo>
                    <a:close/>
                    <a:moveTo>
                      <a:pt x="802665" y="139301"/>
                    </a:moveTo>
                    <a:lnTo>
                      <a:pt x="757707" y="139301"/>
                    </a:lnTo>
                    <a:lnTo>
                      <a:pt x="757707" y="94343"/>
                    </a:lnTo>
                    <a:lnTo>
                      <a:pt x="802665" y="94343"/>
                    </a:lnTo>
                    <a:close/>
                    <a:moveTo>
                      <a:pt x="611936" y="237049"/>
                    </a:moveTo>
                    <a:lnTo>
                      <a:pt x="566978" y="237049"/>
                    </a:lnTo>
                    <a:lnTo>
                      <a:pt x="566978" y="192092"/>
                    </a:lnTo>
                    <a:lnTo>
                      <a:pt x="611936" y="192092"/>
                    </a:lnTo>
                    <a:close/>
                    <a:moveTo>
                      <a:pt x="417959" y="335479"/>
                    </a:moveTo>
                    <a:lnTo>
                      <a:pt x="373001" y="335479"/>
                    </a:lnTo>
                    <a:lnTo>
                      <a:pt x="373002" y="290521"/>
                    </a:lnTo>
                    <a:lnTo>
                      <a:pt x="417959" y="290521"/>
                    </a:lnTo>
                    <a:close/>
                    <a:moveTo>
                      <a:pt x="221781" y="429822"/>
                    </a:moveTo>
                    <a:lnTo>
                      <a:pt x="176823" y="429822"/>
                    </a:lnTo>
                    <a:lnTo>
                      <a:pt x="176824" y="384864"/>
                    </a:lnTo>
                    <a:lnTo>
                      <a:pt x="221780" y="384864"/>
                    </a:lnTo>
                    <a:close/>
                    <a:moveTo>
                      <a:pt x="894964" y="139301"/>
                    </a:moveTo>
                    <a:lnTo>
                      <a:pt x="850006" y="139301"/>
                    </a:lnTo>
                    <a:lnTo>
                      <a:pt x="850006" y="94343"/>
                    </a:lnTo>
                    <a:lnTo>
                      <a:pt x="894964" y="94343"/>
                    </a:lnTo>
                    <a:close/>
                    <a:moveTo>
                      <a:pt x="127438" y="484694"/>
                    </a:moveTo>
                    <a:lnTo>
                      <a:pt x="82480" y="504123"/>
                    </a:lnTo>
                    <a:lnTo>
                      <a:pt x="82480" y="484498"/>
                    </a:lnTo>
                    <a:lnTo>
                      <a:pt x="127438" y="484498"/>
                    </a:lnTo>
                    <a:close/>
                    <a:moveTo>
                      <a:pt x="512302" y="318374"/>
                    </a:moveTo>
                    <a:lnTo>
                      <a:pt x="472721" y="335479"/>
                    </a:lnTo>
                    <a:lnTo>
                      <a:pt x="467344" y="335479"/>
                    </a:lnTo>
                    <a:lnTo>
                      <a:pt x="467344" y="290521"/>
                    </a:lnTo>
                    <a:lnTo>
                      <a:pt x="512302" y="290521"/>
                    </a:lnTo>
                    <a:close/>
                    <a:moveTo>
                      <a:pt x="576753" y="290521"/>
                    </a:moveTo>
                    <a:lnTo>
                      <a:pt x="566978" y="294745"/>
                    </a:lnTo>
                    <a:lnTo>
                      <a:pt x="566978" y="290521"/>
                    </a:lnTo>
                    <a:close/>
                    <a:moveTo>
                      <a:pt x="712409" y="237049"/>
                    </a:moveTo>
                    <a:lnTo>
                      <a:pt x="667452" y="237049"/>
                    </a:lnTo>
                    <a:lnTo>
                      <a:pt x="667452" y="192092"/>
                    </a:lnTo>
                    <a:lnTo>
                      <a:pt x="712409" y="192092"/>
                    </a:lnTo>
                    <a:close/>
                    <a:moveTo>
                      <a:pt x="308746" y="429822"/>
                    </a:moveTo>
                    <a:lnTo>
                      <a:pt x="274573" y="429822"/>
                    </a:lnTo>
                    <a:lnTo>
                      <a:pt x="274572" y="384864"/>
                    </a:lnTo>
                    <a:lnTo>
                      <a:pt x="319530" y="384864"/>
                    </a:lnTo>
                    <a:lnTo>
                      <a:pt x="319529" y="401681"/>
                    </a:lnTo>
                    <a:lnTo>
                      <a:pt x="299460" y="410354"/>
                    </a:lnTo>
                    <a:close/>
                    <a:moveTo>
                      <a:pt x="802665" y="237049"/>
                    </a:moveTo>
                    <a:lnTo>
                      <a:pt x="757707" y="237049"/>
                    </a:lnTo>
                    <a:lnTo>
                      <a:pt x="757707" y="192092"/>
                    </a:lnTo>
                    <a:lnTo>
                      <a:pt x="802665" y="192092"/>
                    </a:lnTo>
                    <a:close/>
                    <a:moveTo>
                      <a:pt x="712409" y="291540"/>
                    </a:moveTo>
                    <a:lnTo>
                      <a:pt x="712012" y="290521"/>
                    </a:lnTo>
                    <a:lnTo>
                      <a:pt x="712409" y="290521"/>
                    </a:lnTo>
                    <a:close/>
                    <a:moveTo>
                      <a:pt x="221781" y="529455"/>
                    </a:moveTo>
                    <a:lnTo>
                      <a:pt x="200202" y="529454"/>
                    </a:lnTo>
                    <a:lnTo>
                      <a:pt x="182725" y="484498"/>
                    </a:lnTo>
                    <a:lnTo>
                      <a:pt x="221781" y="484498"/>
                    </a:lnTo>
                    <a:close/>
                    <a:moveTo>
                      <a:pt x="319529" y="529455"/>
                    </a:moveTo>
                    <a:lnTo>
                      <a:pt x="274572" y="529455"/>
                    </a:lnTo>
                    <a:lnTo>
                      <a:pt x="274572" y="484498"/>
                    </a:lnTo>
                    <a:lnTo>
                      <a:pt x="319529" y="484498"/>
                    </a:lnTo>
                    <a:close/>
                    <a:moveTo>
                      <a:pt x="802665" y="335479"/>
                    </a:moveTo>
                    <a:lnTo>
                      <a:pt x="757707" y="335479"/>
                    </a:lnTo>
                    <a:lnTo>
                      <a:pt x="757707" y="290521"/>
                    </a:lnTo>
                    <a:lnTo>
                      <a:pt x="802665" y="290521"/>
                    </a:lnTo>
                    <a:close/>
                    <a:moveTo>
                      <a:pt x="888596" y="335479"/>
                    </a:moveTo>
                    <a:lnTo>
                      <a:pt x="850006" y="335479"/>
                    </a:lnTo>
                    <a:lnTo>
                      <a:pt x="850006" y="290521"/>
                    </a:lnTo>
                    <a:lnTo>
                      <a:pt x="867152" y="290521"/>
                    </a:lnTo>
                    <a:close/>
                    <a:moveTo>
                      <a:pt x="319530" y="629929"/>
                    </a:moveTo>
                    <a:lnTo>
                      <a:pt x="274572" y="629929"/>
                    </a:lnTo>
                    <a:lnTo>
                      <a:pt x="274572" y="584971"/>
                    </a:lnTo>
                    <a:lnTo>
                      <a:pt x="319529" y="584971"/>
                    </a:lnTo>
                    <a:close/>
                    <a:moveTo>
                      <a:pt x="802665" y="429822"/>
                    </a:moveTo>
                    <a:lnTo>
                      <a:pt x="766166" y="429822"/>
                    </a:lnTo>
                    <a:lnTo>
                      <a:pt x="757707" y="408061"/>
                    </a:lnTo>
                    <a:lnTo>
                      <a:pt x="757706" y="384864"/>
                    </a:lnTo>
                    <a:lnTo>
                      <a:pt x="802665" y="384864"/>
                    </a:lnTo>
                    <a:close/>
                    <a:moveTo>
                      <a:pt x="404191" y="629928"/>
                    </a:moveTo>
                    <a:lnTo>
                      <a:pt x="373001" y="629929"/>
                    </a:lnTo>
                    <a:lnTo>
                      <a:pt x="373002" y="584971"/>
                    </a:lnTo>
                    <a:lnTo>
                      <a:pt x="382747" y="584971"/>
                    </a:lnTo>
                    <a:close/>
                    <a:moveTo>
                      <a:pt x="894964" y="429822"/>
                    </a:moveTo>
                    <a:lnTo>
                      <a:pt x="850006" y="429822"/>
                    </a:lnTo>
                    <a:lnTo>
                      <a:pt x="850006" y="384864"/>
                    </a:lnTo>
                    <a:lnTo>
                      <a:pt x="894964" y="384864"/>
                    </a:lnTo>
                    <a:close/>
                    <a:moveTo>
                      <a:pt x="319529" y="720185"/>
                    </a:moveTo>
                    <a:lnTo>
                      <a:pt x="274572" y="720185"/>
                    </a:lnTo>
                    <a:lnTo>
                      <a:pt x="274572" y="675227"/>
                    </a:lnTo>
                    <a:lnTo>
                      <a:pt x="319529" y="675227"/>
                    </a:lnTo>
                    <a:close/>
                    <a:moveTo>
                      <a:pt x="802665" y="523709"/>
                    </a:moveTo>
                    <a:lnTo>
                      <a:pt x="787421" y="484498"/>
                    </a:lnTo>
                    <a:lnTo>
                      <a:pt x="802665" y="484498"/>
                    </a:lnTo>
                    <a:close/>
                    <a:moveTo>
                      <a:pt x="417959" y="720185"/>
                    </a:moveTo>
                    <a:lnTo>
                      <a:pt x="373001" y="720185"/>
                    </a:lnTo>
                    <a:lnTo>
                      <a:pt x="373002" y="675227"/>
                    </a:lnTo>
                    <a:lnTo>
                      <a:pt x="417959" y="675227"/>
                    </a:lnTo>
                    <a:close/>
                    <a:moveTo>
                      <a:pt x="894964" y="529455"/>
                    </a:moveTo>
                    <a:lnTo>
                      <a:pt x="850006" y="529455"/>
                    </a:lnTo>
                    <a:lnTo>
                      <a:pt x="850006" y="484498"/>
                    </a:lnTo>
                    <a:lnTo>
                      <a:pt x="894964" y="484498"/>
                    </a:lnTo>
                    <a:close/>
                    <a:moveTo>
                      <a:pt x="319530" y="812484"/>
                    </a:moveTo>
                    <a:lnTo>
                      <a:pt x="310231" y="812484"/>
                    </a:lnTo>
                    <a:lnTo>
                      <a:pt x="292753" y="767526"/>
                    </a:lnTo>
                    <a:lnTo>
                      <a:pt x="319529" y="767526"/>
                    </a:lnTo>
                    <a:close/>
                    <a:moveTo>
                      <a:pt x="981117" y="529455"/>
                    </a:moveTo>
                    <a:lnTo>
                      <a:pt x="948436" y="529455"/>
                    </a:lnTo>
                    <a:lnTo>
                      <a:pt x="948436" y="484498"/>
                    </a:lnTo>
                    <a:lnTo>
                      <a:pt x="959674" y="484498"/>
                    </a:lnTo>
                    <a:close/>
                    <a:moveTo>
                      <a:pt x="417959" y="812484"/>
                    </a:moveTo>
                    <a:lnTo>
                      <a:pt x="373001" y="812484"/>
                    </a:lnTo>
                    <a:lnTo>
                      <a:pt x="373001" y="767526"/>
                    </a:lnTo>
                    <a:lnTo>
                      <a:pt x="417959" y="767526"/>
                    </a:lnTo>
                    <a:close/>
                    <a:moveTo>
                      <a:pt x="894964" y="629929"/>
                    </a:moveTo>
                    <a:lnTo>
                      <a:pt x="850006" y="629929"/>
                    </a:lnTo>
                    <a:lnTo>
                      <a:pt x="850006" y="584971"/>
                    </a:lnTo>
                    <a:lnTo>
                      <a:pt x="894964" y="584971"/>
                    </a:lnTo>
                    <a:close/>
                    <a:moveTo>
                      <a:pt x="491264" y="812484"/>
                    </a:moveTo>
                    <a:lnTo>
                      <a:pt x="467344" y="812484"/>
                    </a:lnTo>
                    <a:lnTo>
                      <a:pt x="467344" y="767526"/>
                    </a:lnTo>
                    <a:lnTo>
                      <a:pt x="469820" y="767526"/>
                    </a:lnTo>
                    <a:close/>
                    <a:moveTo>
                      <a:pt x="993394" y="629929"/>
                    </a:moveTo>
                    <a:lnTo>
                      <a:pt x="948436" y="629929"/>
                    </a:lnTo>
                    <a:lnTo>
                      <a:pt x="948436" y="584971"/>
                    </a:lnTo>
                    <a:lnTo>
                      <a:pt x="993394" y="584971"/>
                    </a:lnTo>
                    <a:close/>
                    <a:moveTo>
                      <a:pt x="417959" y="910914"/>
                    </a:moveTo>
                    <a:lnTo>
                      <a:pt x="373002" y="910914"/>
                    </a:lnTo>
                    <a:lnTo>
                      <a:pt x="373001" y="865956"/>
                    </a:lnTo>
                    <a:lnTo>
                      <a:pt x="417959" y="865956"/>
                    </a:lnTo>
                    <a:close/>
                    <a:moveTo>
                      <a:pt x="894964" y="720185"/>
                    </a:moveTo>
                    <a:lnTo>
                      <a:pt x="879045" y="720185"/>
                    </a:lnTo>
                    <a:lnTo>
                      <a:pt x="861568" y="675227"/>
                    </a:lnTo>
                    <a:lnTo>
                      <a:pt x="894964" y="675227"/>
                    </a:lnTo>
                    <a:close/>
                    <a:moveTo>
                      <a:pt x="512302" y="910914"/>
                    </a:moveTo>
                    <a:lnTo>
                      <a:pt x="467345" y="910914"/>
                    </a:lnTo>
                    <a:lnTo>
                      <a:pt x="467344" y="865956"/>
                    </a:lnTo>
                    <a:lnTo>
                      <a:pt x="512302" y="865956"/>
                    </a:lnTo>
                    <a:close/>
                    <a:moveTo>
                      <a:pt x="993394" y="720185"/>
                    </a:moveTo>
                    <a:lnTo>
                      <a:pt x="948436" y="720185"/>
                    </a:lnTo>
                    <a:lnTo>
                      <a:pt x="948436" y="675227"/>
                    </a:lnTo>
                    <a:lnTo>
                      <a:pt x="993394" y="675227"/>
                    </a:lnTo>
                    <a:close/>
                    <a:moveTo>
                      <a:pt x="1072090" y="720184"/>
                    </a:moveTo>
                    <a:lnTo>
                      <a:pt x="1042778" y="720185"/>
                    </a:lnTo>
                    <a:lnTo>
                      <a:pt x="1042778" y="675227"/>
                    </a:lnTo>
                    <a:lnTo>
                      <a:pt x="1050646" y="675227"/>
                    </a:lnTo>
                    <a:close/>
                    <a:moveTo>
                      <a:pt x="417959" y="1005257"/>
                    </a:moveTo>
                    <a:lnTo>
                      <a:pt x="385172" y="1005257"/>
                    </a:lnTo>
                    <a:lnTo>
                      <a:pt x="373001" y="973951"/>
                    </a:lnTo>
                    <a:lnTo>
                      <a:pt x="373002" y="960299"/>
                    </a:lnTo>
                    <a:lnTo>
                      <a:pt x="417959" y="960299"/>
                    </a:lnTo>
                    <a:close/>
                    <a:moveTo>
                      <a:pt x="512302" y="1005257"/>
                    </a:moveTo>
                    <a:lnTo>
                      <a:pt x="467344" y="1005257"/>
                    </a:lnTo>
                    <a:lnTo>
                      <a:pt x="467344" y="960299"/>
                    </a:lnTo>
                    <a:lnTo>
                      <a:pt x="512302" y="960299"/>
                    </a:lnTo>
                    <a:close/>
                    <a:moveTo>
                      <a:pt x="993394" y="812484"/>
                    </a:moveTo>
                    <a:lnTo>
                      <a:pt x="948436" y="812484"/>
                    </a:lnTo>
                    <a:lnTo>
                      <a:pt x="948436" y="767526"/>
                    </a:lnTo>
                    <a:lnTo>
                      <a:pt x="993394" y="767526"/>
                    </a:lnTo>
                    <a:close/>
                    <a:moveTo>
                      <a:pt x="583212" y="1005257"/>
                    </a:moveTo>
                    <a:lnTo>
                      <a:pt x="566978" y="1005257"/>
                    </a:lnTo>
                    <a:lnTo>
                      <a:pt x="566978" y="971221"/>
                    </a:lnTo>
                    <a:close/>
                    <a:moveTo>
                      <a:pt x="417959" y="1089597"/>
                    </a:moveTo>
                    <a:lnTo>
                      <a:pt x="405694" y="1058048"/>
                    </a:lnTo>
                    <a:lnTo>
                      <a:pt x="417959" y="1058048"/>
                    </a:lnTo>
                    <a:close/>
                    <a:moveTo>
                      <a:pt x="1087737" y="812484"/>
                    </a:moveTo>
                    <a:lnTo>
                      <a:pt x="1042779" y="812484"/>
                    </a:lnTo>
                    <a:lnTo>
                      <a:pt x="1042778" y="767526"/>
                    </a:lnTo>
                    <a:lnTo>
                      <a:pt x="1087737" y="767526"/>
                    </a:lnTo>
                    <a:close/>
                    <a:moveTo>
                      <a:pt x="512302" y="1103005"/>
                    </a:moveTo>
                    <a:lnTo>
                      <a:pt x="467344" y="1103005"/>
                    </a:lnTo>
                    <a:lnTo>
                      <a:pt x="467344" y="1058048"/>
                    </a:lnTo>
                    <a:lnTo>
                      <a:pt x="512302" y="1058048"/>
                    </a:lnTo>
                    <a:close/>
                    <a:moveTo>
                      <a:pt x="993394" y="910914"/>
                    </a:moveTo>
                    <a:lnTo>
                      <a:pt x="953192" y="910914"/>
                    </a:lnTo>
                    <a:lnTo>
                      <a:pt x="948436" y="898680"/>
                    </a:lnTo>
                    <a:lnTo>
                      <a:pt x="948436" y="865956"/>
                    </a:lnTo>
                    <a:lnTo>
                      <a:pt x="993394" y="865956"/>
                    </a:lnTo>
                    <a:close/>
                    <a:moveTo>
                      <a:pt x="611936" y="1103005"/>
                    </a:moveTo>
                    <a:lnTo>
                      <a:pt x="566978" y="1103005"/>
                    </a:lnTo>
                    <a:lnTo>
                      <a:pt x="566978" y="1058048"/>
                    </a:lnTo>
                    <a:lnTo>
                      <a:pt x="608392" y="1058048"/>
                    </a:lnTo>
                    <a:lnTo>
                      <a:pt x="611936" y="1065478"/>
                    </a:lnTo>
                    <a:close/>
                    <a:moveTo>
                      <a:pt x="1087737" y="910914"/>
                    </a:moveTo>
                    <a:lnTo>
                      <a:pt x="1042778" y="910914"/>
                    </a:lnTo>
                    <a:lnTo>
                      <a:pt x="1042779" y="865956"/>
                    </a:lnTo>
                    <a:lnTo>
                      <a:pt x="1087737" y="865956"/>
                    </a:lnTo>
                    <a:close/>
                    <a:moveTo>
                      <a:pt x="1163062" y="910914"/>
                    </a:moveTo>
                    <a:lnTo>
                      <a:pt x="1140528" y="910914"/>
                    </a:lnTo>
                    <a:lnTo>
                      <a:pt x="1140528" y="865956"/>
                    </a:lnTo>
                    <a:lnTo>
                      <a:pt x="1141618" y="865956"/>
                    </a:lnTo>
                    <a:close/>
                    <a:moveTo>
                      <a:pt x="512302" y="1201435"/>
                    </a:moveTo>
                    <a:lnTo>
                      <a:pt x="467344" y="1201435"/>
                    </a:lnTo>
                    <a:lnTo>
                      <a:pt x="467344" y="1156477"/>
                    </a:lnTo>
                    <a:lnTo>
                      <a:pt x="512302" y="1156477"/>
                    </a:lnTo>
                    <a:close/>
                    <a:moveTo>
                      <a:pt x="993394" y="1005257"/>
                    </a:moveTo>
                    <a:lnTo>
                      <a:pt x="989868" y="1005257"/>
                    </a:lnTo>
                    <a:lnTo>
                      <a:pt x="972390" y="960299"/>
                    </a:lnTo>
                    <a:lnTo>
                      <a:pt x="993394" y="960299"/>
                    </a:lnTo>
                    <a:close/>
                    <a:moveTo>
                      <a:pt x="611936" y="1201435"/>
                    </a:moveTo>
                    <a:lnTo>
                      <a:pt x="566978" y="1201435"/>
                    </a:lnTo>
                    <a:lnTo>
                      <a:pt x="566978" y="1156477"/>
                    </a:lnTo>
                    <a:lnTo>
                      <a:pt x="611936" y="1156477"/>
                    </a:lnTo>
                    <a:close/>
                    <a:moveTo>
                      <a:pt x="1087737" y="1005257"/>
                    </a:moveTo>
                    <a:lnTo>
                      <a:pt x="1042779" y="1005257"/>
                    </a:lnTo>
                    <a:lnTo>
                      <a:pt x="1042779" y="960299"/>
                    </a:lnTo>
                    <a:lnTo>
                      <a:pt x="1087737" y="960299"/>
                    </a:lnTo>
                    <a:close/>
                    <a:moveTo>
                      <a:pt x="676784" y="1201435"/>
                    </a:moveTo>
                    <a:lnTo>
                      <a:pt x="667452" y="1201435"/>
                    </a:lnTo>
                    <a:lnTo>
                      <a:pt x="667452" y="1181871"/>
                    </a:lnTo>
                    <a:close/>
                    <a:moveTo>
                      <a:pt x="512302" y="1295778"/>
                    </a:moveTo>
                    <a:lnTo>
                      <a:pt x="498112" y="1295778"/>
                    </a:lnTo>
                    <a:lnTo>
                      <a:pt x="480635" y="1250819"/>
                    </a:lnTo>
                    <a:lnTo>
                      <a:pt x="512302" y="1250820"/>
                    </a:lnTo>
                    <a:close/>
                    <a:moveTo>
                      <a:pt x="1185485" y="1005257"/>
                    </a:moveTo>
                    <a:lnTo>
                      <a:pt x="1140528" y="1005257"/>
                    </a:lnTo>
                    <a:lnTo>
                      <a:pt x="1140528" y="960299"/>
                    </a:lnTo>
                    <a:lnTo>
                      <a:pt x="1185485" y="960299"/>
                    </a:lnTo>
                    <a:close/>
                    <a:moveTo>
                      <a:pt x="611936" y="1295778"/>
                    </a:moveTo>
                    <a:lnTo>
                      <a:pt x="566978" y="1295778"/>
                    </a:lnTo>
                    <a:lnTo>
                      <a:pt x="566978" y="1250820"/>
                    </a:lnTo>
                    <a:lnTo>
                      <a:pt x="611936" y="1250820"/>
                    </a:lnTo>
                    <a:close/>
                    <a:moveTo>
                      <a:pt x="1087737" y="1092218"/>
                    </a:moveTo>
                    <a:lnTo>
                      <a:pt x="1062776" y="1103005"/>
                    </a:lnTo>
                    <a:lnTo>
                      <a:pt x="1042778" y="1103005"/>
                    </a:lnTo>
                    <a:lnTo>
                      <a:pt x="1042779" y="1058048"/>
                    </a:lnTo>
                    <a:lnTo>
                      <a:pt x="1087737" y="1058048"/>
                    </a:lnTo>
                    <a:close/>
                    <a:moveTo>
                      <a:pt x="1166806" y="1058048"/>
                    </a:moveTo>
                    <a:lnTo>
                      <a:pt x="1140528" y="1069404"/>
                    </a:lnTo>
                    <a:lnTo>
                      <a:pt x="1140528" y="1058048"/>
                    </a:lnTo>
                    <a:close/>
                    <a:moveTo>
                      <a:pt x="705998" y="1262685"/>
                    </a:moveTo>
                    <a:lnTo>
                      <a:pt x="667452" y="1279343"/>
                    </a:lnTo>
                    <a:lnTo>
                      <a:pt x="667453" y="1250820"/>
                    </a:lnTo>
                    <a:lnTo>
                      <a:pt x="700339" y="12508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9" name="Google Shape;2109;p26"/>
            <p:cNvSpPr/>
            <p:nvPr/>
          </p:nvSpPr>
          <p:spPr>
            <a:xfrm>
              <a:off x="5886071" y="962843"/>
              <a:ext cx="1174800" cy="1059600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10" name="Google Shape;2110;p26"/>
            <p:cNvGrpSpPr/>
            <p:nvPr/>
          </p:nvGrpSpPr>
          <p:grpSpPr>
            <a:xfrm rot="459366">
              <a:off x="5714584" y="1659637"/>
              <a:ext cx="438669" cy="1028996"/>
              <a:chOff x="8097073" y="1419712"/>
              <a:chExt cx="704977" cy="1653679"/>
            </a:xfrm>
          </p:grpSpPr>
          <p:sp>
            <p:nvSpPr>
              <p:cNvPr id="2111" name="Google Shape;2111;p26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2" name="Google Shape;2112;p26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26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26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26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6" name="Google Shape;2116;p26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7" name="Google Shape;2117;p26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26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26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26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1" name="Google Shape;2121;p26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2" name="Google Shape;2122;p26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3" name="Google Shape;2123;p26"/>
              <p:cNvSpPr/>
              <p:nvPr/>
            </p:nvSpPr>
            <p:spPr>
              <a:xfrm rot="4036603">
                <a:off x="8136744" y="2644354"/>
                <a:ext cx="417785" cy="34097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4" name="Google Shape;2124;p26"/>
              <p:cNvSpPr/>
              <p:nvPr/>
            </p:nvSpPr>
            <p:spPr>
              <a:xfrm rot="-6810656">
                <a:off x="8128052" y="2603762"/>
                <a:ext cx="417776" cy="341336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25" name="Google Shape;2125;p26"/>
            <p:cNvGrpSpPr/>
            <p:nvPr/>
          </p:nvGrpSpPr>
          <p:grpSpPr>
            <a:xfrm flipH="1" rot="-459366">
              <a:off x="6789892" y="1707953"/>
              <a:ext cx="457668" cy="1000399"/>
              <a:chOff x="8066541" y="1419712"/>
              <a:chExt cx="735508" cy="1607720"/>
            </a:xfrm>
          </p:grpSpPr>
          <p:sp>
            <p:nvSpPr>
              <p:cNvPr id="2126" name="Google Shape;2126;p26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7" name="Google Shape;2127;p26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8" name="Google Shape;2128;p26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9" name="Google Shape;2129;p26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0" name="Google Shape;2130;p26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1" name="Google Shape;2131;p26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2" name="Google Shape;2132;p26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3" name="Google Shape;2133;p26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4" name="Google Shape;2134;p26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5" name="Google Shape;2135;p26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6" name="Google Shape;2136;p26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7" name="Google Shape;2137;p26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8" name="Google Shape;2138;p26"/>
              <p:cNvSpPr/>
              <p:nvPr/>
            </p:nvSpPr>
            <p:spPr>
              <a:xfrm rot="4521703">
                <a:off x="8161785" y="2611521"/>
                <a:ext cx="417770" cy="341198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39" name="Google Shape;2139;p26"/>
              <p:cNvSpPr/>
              <p:nvPr/>
            </p:nvSpPr>
            <p:spPr>
              <a:xfrm rot="-6782957">
                <a:off x="8096623" y="2588356"/>
                <a:ext cx="417970" cy="34152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40" name="Google Shape;2140;p26"/>
            <p:cNvSpPr/>
            <p:nvPr/>
          </p:nvSpPr>
          <p:spPr>
            <a:xfrm>
              <a:off x="6037463" y="1023401"/>
              <a:ext cx="853800" cy="1077900"/>
            </a:xfrm>
            <a:prstGeom prst="ellipse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540079" y="981009"/>
              <a:ext cx="417784" cy="532651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 flipH="1">
              <a:off x="5982945" y="963852"/>
              <a:ext cx="533919" cy="538317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015007" y="5668068"/>
              <a:ext cx="374791" cy="536362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 flipH="1">
              <a:off x="6529634" y="5674124"/>
              <a:ext cx="374791" cy="54391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n que contiene rojo, paraguas, blanco, gente&#10;&#10;Descripción generada automáticamente" id="2145" name="Google Shape;2145;p26"/>
            <p:cNvPicPr preferRelativeResize="0"/>
            <p:nvPr/>
          </p:nvPicPr>
          <p:blipFill rotWithShape="1">
            <a:blip r:embed="rId3">
              <a:alphaModFix/>
            </a:blip>
            <a:srcRect b="6759" l="3436" r="95114" t="91722"/>
            <a:stretch/>
          </p:blipFill>
          <p:spPr>
            <a:xfrm>
              <a:off x="6535036" y="5941580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Imagen que contiene rojo, paraguas, blanco, gente&#10;&#10;Descripción generada automáticamente" id="2146" name="Google Shape;2146;p26"/>
            <p:cNvPicPr preferRelativeResize="0"/>
            <p:nvPr/>
          </p:nvPicPr>
          <p:blipFill rotWithShape="1">
            <a:blip r:embed="rId3">
              <a:alphaModFix/>
            </a:blip>
            <a:srcRect b="6759" l="3436" r="95114" t="91722"/>
            <a:stretch/>
          </p:blipFill>
          <p:spPr>
            <a:xfrm>
              <a:off x="6021316" y="5966813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2147" name="Google Shape;2147;p26"/>
            <p:cNvGrpSpPr/>
            <p:nvPr/>
          </p:nvGrpSpPr>
          <p:grpSpPr>
            <a:xfrm>
              <a:off x="6046600" y="1476925"/>
              <a:ext cx="346129" cy="279263"/>
              <a:chOff x="6438471" y="608056"/>
              <a:chExt cx="410592" cy="337682"/>
            </a:xfrm>
          </p:grpSpPr>
          <p:sp>
            <p:nvSpPr>
              <p:cNvPr id="2148" name="Google Shape;2148;p26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49" name="Google Shape;2149;p26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0" name="Google Shape;2150;p26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51" name="Google Shape;2151;p26"/>
              <p:cNvGrpSpPr/>
              <p:nvPr/>
            </p:nvGrpSpPr>
            <p:grpSpPr>
              <a:xfrm>
                <a:off x="6594705" y="691380"/>
                <a:ext cx="254359" cy="254359"/>
                <a:chOff x="4590167" y="1114237"/>
                <a:chExt cx="520800" cy="520800"/>
              </a:xfrm>
            </p:grpSpPr>
            <p:sp>
              <p:nvSpPr>
                <p:cNvPr id="2152" name="Google Shape;2152;p2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3" name="Google Shape;2153;p2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4" name="Google Shape;2154;p2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55" name="Google Shape;2155;p26"/>
            <p:cNvGrpSpPr/>
            <p:nvPr/>
          </p:nvGrpSpPr>
          <p:grpSpPr>
            <a:xfrm flipH="1">
              <a:off x="6551916" y="1476925"/>
              <a:ext cx="346131" cy="279263"/>
              <a:chOff x="6438471" y="608056"/>
              <a:chExt cx="410594" cy="337682"/>
            </a:xfrm>
          </p:grpSpPr>
          <p:sp>
            <p:nvSpPr>
              <p:cNvPr id="2156" name="Google Shape;2156;p26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7" name="Google Shape;2157;p26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58" name="Google Shape;2158;p26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59" name="Google Shape;2159;p26"/>
              <p:cNvGrpSpPr/>
              <p:nvPr/>
            </p:nvGrpSpPr>
            <p:grpSpPr>
              <a:xfrm>
                <a:off x="6594707" y="691380"/>
                <a:ext cx="254359" cy="254359"/>
                <a:chOff x="4590170" y="1114237"/>
                <a:chExt cx="520800" cy="520800"/>
              </a:xfrm>
            </p:grpSpPr>
            <p:sp>
              <p:nvSpPr>
                <p:cNvPr id="2160" name="Google Shape;2160;p26"/>
                <p:cNvSpPr/>
                <p:nvPr/>
              </p:nvSpPr>
              <p:spPr>
                <a:xfrm>
                  <a:off x="4590170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1" name="Google Shape;2161;p2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2" name="Google Shape;2162;p26"/>
                <p:cNvSpPr/>
                <p:nvPr/>
              </p:nvSpPr>
              <p:spPr>
                <a:xfrm>
                  <a:off x="4676964" y="12613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163" name="Google Shape;2163;p26"/>
            <p:cNvSpPr/>
            <p:nvPr/>
          </p:nvSpPr>
          <p:spPr>
            <a:xfrm rot="-5400000">
              <a:off x="6443633" y="1768589"/>
              <a:ext cx="45600" cy="2766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5862861" y="3348763"/>
              <a:ext cx="1309028" cy="1873207"/>
            </a:xfrm>
            <a:custGeom>
              <a:rect b="b" l="l" r="r" t="t"/>
              <a:pathLst>
                <a:path extrusionOk="0" h="1873207" w="1309028">
                  <a:moveTo>
                    <a:pt x="373917" y="0"/>
                  </a:moveTo>
                  <a:lnTo>
                    <a:pt x="935111" y="0"/>
                  </a:lnTo>
                  <a:lnTo>
                    <a:pt x="1309028" y="1706578"/>
                  </a:lnTo>
                  <a:cubicBezTo>
                    <a:pt x="560747" y="2079155"/>
                    <a:pt x="542179" y="1711236"/>
                    <a:pt x="0" y="1706578"/>
                  </a:cubicBezTo>
                  <a:close/>
                </a:path>
              </a:pathLst>
            </a:custGeom>
            <a:solidFill>
              <a:srgbClr val="2E75B5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5854463" y="3324541"/>
              <a:ext cx="1285513" cy="1908531"/>
            </a:xfrm>
            <a:custGeom>
              <a:rect b="b" l="l" r="r" t="t"/>
              <a:pathLst>
                <a:path extrusionOk="0" h="1908531" w="1285513">
                  <a:moveTo>
                    <a:pt x="955143" y="1879113"/>
                  </a:moveTo>
                  <a:lnTo>
                    <a:pt x="1004528" y="1879113"/>
                  </a:lnTo>
                  <a:lnTo>
                    <a:pt x="1004528" y="1882796"/>
                  </a:lnTo>
                  <a:lnTo>
                    <a:pt x="955143" y="1897889"/>
                  </a:lnTo>
                  <a:close/>
                  <a:moveTo>
                    <a:pt x="857394" y="1879113"/>
                  </a:moveTo>
                  <a:lnTo>
                    <a:pt x="910185" y="1879113"/>
                  </a:lnTo>
                  <a:lnTo>
                    <a:pt x="910185" y="1904901"/>
                  </a:lnTo>
                  <a:lnTo>
                    <a:pt x="857394" y="1906635"/>
                  </a:lnTo>
                  <a:close/>
                  <a:moveTo>
                    <a:pt x="758964" y="1879113"/>
                  </a:moveTo>
                  <a:lnTo>
                    <a:pt x="812436" y="1879113"/>
                  </a:lnTo>
                  <a:lnTo>
                    <a:pt x="812436" y="1908111"/>
                  </a:lnTo>
                  <a:lnTo>
                    <a:pt x="799663" y="1908531"/>
                  </a:lnTo>
                  <a:lnTo>
                    <a:pt x="758964" y="1906553"/>
                  </a:lnTo>
                  <a:close/>
                  <a:moveTo>
                    <a:pt x="664622" y="1879113"/>
                  </a:moveTo>
                  <a:lnTo>
                    <a:pt x="714007" y="1879113"/>
                  </a:lnTo>
                  <a:lnTo>
                    <a:pt x="714007" y="1904368"/>
                  </a:lnTo>
                  <a:lnTo>
                    <a:pt x="664622" y="1901968"/>
                  </a:lnTo>
                  <a:close/>
                  <a:moveTo>
                    <a:pt x="570036" y="1879113"/>
                  </a:moveTo>
                  <a:lnTo>
                    <a:pt x="619664" y="1879113"/>
                  </a:lnTo>
                  <a:lnTo>
                    <a:pt x="619664" y="1897970"/>
                  </a:lnTo>
                  <a:lnTo>
                    <a:pt x="570036" y="1891809"/>
                  </a:lnTo>
                  <a:close/>
                  <a:moveTo>
                    <a:pt x="506038" y="1879113"/>
                  </a:moveTo>
                  <a:lnTo>
                    <a:pt x="525078" y="1879113"/>
                  </a:lnTo>
                  <a:lnTo>
                    <a:pt x="525078" y="1885536"/>
                  </a:lnTo>
                  <a:close/>
                  <a:moveTo>
                    <a:pt x="1240214" y="1783892"/>
                  </a:moveTo>
                  <a:lnTo>
                    <a:pt x="1253109" y="1783892"/>
                  </a:lnTo>
                  <a:lnTo>
                    <a:pt x="1240214" y="1789893"/>
                  </a:lnTo>
                  <a:close/>
                  <a:moveTo>
                    <a:pt x="1147915" y="1783892"/>
                  </a:moveTo>
                  <a:lnTo>
                    <a:pt x="1195257" y="1783892"/>
                  </a:lnTo>
                  <a:lnTo>
                    <a:pt x="1195257" y="1810812"/>
                  </a:lnTo>
                  <a:lnTo>
                    <a:pt x="1172248" y="1821519"/>
                  </a:lnTo>
                  <a:lnTo>
                    <a:pt x="1147915" y="1831043"/>
                  </a:lnTo>
                  <a:close/>
                  <a:moveTo>
                    <a:pt x="1049486" y="1783892"/>
                  </a:moveTo>
                  <a:lnTo>
                    <a:pt x="1102958" y="1783892"/>
                  </a:lnTo>
                  <a:lnTo>
                    <a:pt x="1102958" y="1833737"/>
                  </a:lnTo>
                  <a:lnTo>
                    <a:pt x="1049486" y="1833737"/>
                  </a:lnTo>
                  <a:close/>
                  <a:moveTo>
                    <a:pt x="955143" y="1783892"/>
                  </a:moveTo>
                  <a:lnTo>
                    <a:pt x="1004528" y="1783892"/>
                  </a:lnTo>
                  <a:lnTo>
                    <a:pt x="1004528" y="1833737"/>
                  </a:lnTo>
                  <a:lnTo>
                    <a:pt x="955143" y="1833737"/>
                  </a:lnTo>
                  <a:close/>
                  <a:moveTo>
                    <a:pt x="857394" y="1783892"/>
                  </a:moveTo>
                  <a:lnTo>
                    <a:pt x="910185" y="1783892"/>
                  </a:lnTo>
                  <a:lnTo>
                    <a:pt x="910185" y="1833737"/>
                  </a:lnTo>
                  <a:lnTo>
                    <a:pt x="857394" y="1833737"/>
                  </a:lnTo>
                  <a:close/>
                  <a:moveTo>
                    <a:pt x="758964" y="1783892"/>
                  </a:moveTo>
                  <a:lnTo>
                    <a:pt x="812436" y="1783892"/>
                  </a:lnTo>
                  <a:lnTo>
                    <a:pt x="812436" y="1833737"/>
                  </a:lnTo>
                  <a:lnTo>
                    <a:pt x="758964" y="1833737"/>
                  </a:lnTo>
                  <a:close/>
                  <a:moveTo>
                    <a:pt x="664622" y="1783892"/>
                  </a:moveTo>
                  <a:lnTo>
                    <a:pt x="714007" y="1783892"/>
                  </a:lnTo>
                  <a:lnTo>
                    <a:pt x="714007" y="1833737"/>
                  </a:lnTo>
                  <a:lnTo>
                    <a:pt x="664622" y="1833737"/>
                  </a:lnTo>
                  <a:close/>
                  <a:moveTo>
                    <a:pt x="570036" y="1783892"/>
                  </a:moveTo>
                  <a:lnTo>
                    <a:pt x="619664" y="1783892"/>
                  </a:lnTo>
                  <a:lnTo>
                    <a:pt x="619664" y="1833737"/>
                  </a:lnTo>
                  <a:lnTo>
                    <a:pt x="570036" y="1833737"/>
                  </a:lnTo>
                  <a:close/>
                  <a:moveTo>
                    <a:pt x="469562" y="1783892"/>
                  </a:moveTo>
                  <a:lnTo>
                    <a:pt x="525078" y="1783892"/>
                  </a:lnTo>
                  <a:lnTo>
                    <a:pt x="525078" y="1833737"/>
                  </a:lnTo>
                  <a:lnTo>
                    <a:pt x="469562" y="1833737"/>
                  </a:lnTo>
                  <a:close/>
                  <a:moveTo>
                    <a:pt x="379307" y="1783892"/>
                  </a:moveTo>
                  <a:lnTo>
                    <a:pt x="424605" y="1783892"/>
                  </a:lnTo>
                  <a:lnTo>
                    <a:pt x="424605" y="1833737"/>
                  </a:lnTo>
                  <a:lnTo>
                    <a:pt x="379307" y="1833737"/>
                  </a:lnTo>
                  <a:close/>
                  <a:moveTo>
                    <a:pt x="287007" y="1783892"/>
                  </a:moveTo>
                  <a:lnTo>
                    <a:pt x="334349" y="1783892"/>
                  </a:lnTo>
                  <a:lnTo>
                    <a:pt x="334349" y="1818414"/>
                  </a:lnTo>
                  <a:lnTo>
                    <a:pt x="323318" y="1814428"/>
                  </a:lnTo>
                  <a:lnTo>
                    <a:pt x="287007" y="1803694"/>
                  </a:lnTo>
                  <a:close/>
                  <a:moveTo>
                    <a:pt x="208968" y="1783892"/>
                  </a:moveTo>
                  <a:lnTo>
                    <a:pt x="242050" y="1783892"/>
                  </a:lnTo>
                  <a:lnTo>
                    <a:pt x="242050" y="1791232"/>
                  </a:lnTo>
                  <a:close/>
                  <a:moveTo>
                    <a:pt x="1240214" y="1685233"/>
                  </a:moveTo>
                  <a:lnTo>
                    <a:pt x="1285513" y="1685233"/>
                  </a:lnTo>
                  <a:lnTo>
                    <a:pt x="1285513" y="1738516"/>
                  </a:lnTo>
                  <a:lnTo>
                    <a:pt x="1240214" y="1738516"/>
                  </a:lnTo>
                  <a:close/>
                  <a:moveTo>
                    <a:pt x="1147915" y="1685233"/>
                  </a:moveTo>
                  <a:lnTo>
                    <a:pt x="1195257" y="1685233"/>
                  </a:lnTo>
                  <a:lnTo>
                    <a:pt x="1195257" y="1738516"/>
                  </a:lnTo>
                  <a:lnTo>
                    <a:pt x="1147915" y="1738516"/>
                  </a:lnTo>
                  <a:close/>
                  <a:moveTo>
                    <a:pt x="1049486" y="1685233"/>
                  </a:moveTo>
                  <a:lnTo>
                    <a:pt x="1102958" y="1685233"/>
                  </a:lnTo>
                  <a:lnTo>
                    <a:pt x="1102958" y="1738516"/>
                  </a:lnTo>
                  <a:lnTo>
                    <a:pt x="1049486" y="1738516"/>
                  </a:lnTo>
                  <a:close/>
                  <a:moveTo>
                    <a:pt x="955143" y="1685233"/>
                  </a:moveTo>
                  <a:lnTo>
                    <a:pt x="1004528" y="1685233"/>
                  </a:lnTo>
                  <a:lnTo>
                    <a:pt x="1004528" y="1738516"/>
                  </a:lnTo>
                  <a:lnTo>
                    <a:pt x="955143" y="1738516"/>
                  </a:lnTo>
                  <a:close/>
                  <a:moveTo>
                    <a:pt x="857394" y="1685233"/>
                  </a:moveTo>
                  <a:lnTo>
                    <a:pt x="910185" y="1685233"/>
                  </a:lnTo>
                  <a:lnTo>
                    <a:pt x="910185" y="1738516"/>
                  </a:lnTo>
                  <a:lnTo>
                    <a:pt x="857394" y="1738516"/>
                  </a:lnTo>
                  <a:close/>
                  <a:moveTo>
                    <a:pt x="758964" y="1685233"/>
                  </a:moveTo>
                  <a:lnTo>
                    <a:pt x="812436" y="1685233"/>
                  </a:lnTo>
                  <a:lnTo>
                    <a:pt x="812436" y="1738516"/>
                  </a:lnTo>
                  <a:lnTo>
                    <a:pt x="758964" y="1738516"/>
                  </a:lnTo>
                  <a:close/>
                  <a:moveTo>
                    <a:pt x="664622" y="1685233"/>
                  </a:moveTo>
                  <a:lnTo>
                    <a:pt x="714007" y="1685233"/>
                  </a:lnTo>
                  <a:lnTo>
                    <a:pt x="714007" y="1738516"/>
                  </a:lnTo>
                  <a:lnTo>
                    <a:pt x="664622" y="1738516"/>
                  </a:lnTo>
                  <a:close/>
                  <a:moveTo>
                    <a:pt x="570036" y="1685233"/>
                  </a:moveTo>
                  <a:lnTo>
                    <a:pt x="619664" y="1685233"/>
                  </a:lnTo>
                  <a:lnTo>
                    <a:pt x="619664" y="1738516"/>
                  </a:lnTo>
                  <a:lnTo>
                    <a:pt x="570036" y="1738516"/>
                  </a:lnTo>
                  <a:close/>
                  <a:moveTo>
                    <a:pt x="469562" y="1685233"/>
                  </a:moveTo>
                  <a:lnTo>
                    <a:pt x="525078" y="1685233"/>
                  </a:lnTo>
                  <a:lnTo>
                    <a:pt x="525078" y="1738516"/>
                  </a:lnTo>
                  <a:lnTo>
                    <a:pt x="469562" y="1738516"/>
                  </a:lnTo>
                  <a:close/>
                  <a:moveTo>
                    <a:pt x="379307" y="1685233"/>
                  </a:moveTo>
                  <a:lnTo>
                    <a:pt x="424605" y="1685233"/>
                  </a:lnTo>
                  <a:lnTo>
                    <a:pt x="424605" y="1738516"/>
                  </a:lnTo>
                  <a:lnTo>
                    <a:pt x="379307" y="1738516"/>
                  </a:lnTo>
                  <a:close/>
                  <a:moveTo>
                    <a:pt x="287007" y="1685233"/>
                  </a:moveTo>
                  <a:lnTo>
                    <a:pt x="334349" y="1685233"/>
                  </a:lnTo>
                  <a:lnTo>
                    <a:pt x="334349" y="1738516"/>
                  </a:lnTo>
                  <a:lnTo>
                    <a:pt x="287007" y="1738516"/>
                  </a:lnTo>
                  <a:close/>
                  <a:moveTo>
                    <a:pt x="188578" y="1685233"/>
                  </a:moveTo>
                  <a:lnTo>
                    <a:pt x="242050" y="1685233"/>
                  </a:lnTo>
                  <a:lnTo>
                    <a:pt x="242050" y="1738516"/>
                  </a:lnTo>
                  <a:lnTo>
                    <a:pt x="188578" y="1738516"/>
                  </a:lnTo>
                  <a:close/>
                  <a:moveTo>
                    <a:pt x="94235" y="1685233"/>
                  </a:moveTo>
                  <a:lnTo>
                    <a:pt x="143620" y="1685233"/>
                  </a:lnTo>
                  <a:lnTo>
                    <a:pt x="143620" y="1738516"/>
                  </a:lnTo>
                  <a:lnTo>
                    <a:pt x="94235" y="1738516"/>
                  </a:lnTo>
                  <a:close/>
                  <a:moveTo>
                    <a:pt x="11674" y="1685233"/>
                  </a:moveTo>
                  <a:lnTo>
                    <a:pt x="49277" y="1685233"/>
                  </a:lnTo>
                  <a:lnTo>
                    <a:pt x="49277" y="1738516"/>
                  </a:lnTo>
                  <a:lnTo>
                    <a:pt x="0" y="1738516"/>
                  </a:lnTo>
                  <a:close/>
                  <a:moveTo>
                    <a:pt x="1240214" y="1585888"/>
                  </a:moveTo>
                  <a:lnTo>
                    <a:pt x="1266142" y="1585888"/>
                  </a:lnTo>
                  <a:lnTo>
                    <a:pt x="1277967" y="1639858"/>
                  </a:lnTo>
                  <a:lnTo>
                    <a:pt x="1240214" y="1639858"/>
                  </a:lnTo>
                  <a:close/>
                  <a:moveTo>
                    <a:pt x="1147915" y="1585888"/>
                  </a:moveTo>
                  <a:lnTo>
                    <a:pt x="1195257" y="1585888"/>
                  </a:lnTo>
                  <a:lnTo>
                    <a:pt x="1195257" y="1639858"/>
                  </a:lnTo>
                  <a:lnTo>
                    <a:pt x="1147915" y="1639858"/>
                  </a:lnTo>
                  <a:close/>
                  <a:moveTo>
                    <a:pt x="1049486" y="1585888"/>
                  </a:moveTo>
                  <a:lnTo>
                    <a:pt x="1102958" y="1585888"/>
                  </a:lnTo>
                  <a:lnTo>
                    <a:pt x="1102958" y="1639858"/>
                  </a:lnTo>
                  <a:lnTo>
                    <a:pt x="1049486" y="1639858"/>
                  </a:lnTo>
                  <a:close/>
                  <a:moveTo>
                    <a:pt x="955143" y="1585888"/>
                  </a:moveTo>
                  <a:lnTo>
                    <a:pt x="1004528" y="1585888"/>
                  </a:lnTo>
                  <a:lnTo>
                    <a:pt x="1004528" y="1639858"/>
                  </a:lnTo>
                  <a:lnTo>
                    <a:pt x="955143" y="1639858"/>
                  </a:lnTo>
                  <a:close/>
                  <a:moveTo>
                    <a:pt x="857394" y="1585888"/>
                  </a:moveTo>
                  <a:lnTo>
                    <a:pt x="910185" y="1585888"/>
                  </a:lnTo>
                  <a:lnTo>
                    <a:pt x="910185" y="1639858"/>
                  </a:lnTo>
                  <a:lnTo>
                    <a:pt x="857394" y="1639858"/>
                  </a:lnTo>
                  <a:close/>
                  <a:moveTo>
                    <a:pt x="758965" y="1585888"/>
                  </a:moveTo>
                  <a:lnTo>
                    <a:pt x="812436" y="1585888"/>
                  </a:lnTo>
                  <a:lnTo>
                    <a:pt x="812436" y="1639858"/>
                  </a:lnTo>
                  <a:lnTo>
                    <a:pt x="758964" y="1639858"/>
                  </a:lnTo>
                  <a:close/>
                  <a:moveTo>
                    <a:pt x="664622" y="1585888"/>
                  </a:moveTo>
                  <a:lnTo>
                    <a:pt x="714007" y="1585888"/>
                  </a:lnTo>
                  <a:lnTo>
                    <a:pt x="714007" y="1639858"/>
                  </a:lnTo>
                  <a:lnTo>
                    <a:pt x="664622" y="1639858"/>
                  </a:lnTo>
                  <a:close/>
                  <a:moveTo>
                    <a:pt x="570036" y="1585888"/>
                  </a:moveTo>
                  <a:lnTo>
                    <a:pt x="619664" y="1585888"/>
                  </a:lnTo>
                  <a:lnTo>
                    <a:pt x="619664" y="1639858"/>
                  </a:lnTo>
                  <a:lnTo>
                    <a:pt x="570036" y="1639858"/>
                  </a:lnTo>
                  <a:close/>
                  <a:moveTo>
                    <a:pt x="469562" y="1585888"/>
                  </a:moveTo>
                  <a:lnTo>
                    <a:pt x="525078" y="1585888"/>
                  </a:lnTo>
                  <a:lnTo>
                    <a:pt x="525078" y="1639858"/>
                  </a:lnTo>
                  <a:lnTo>
                    <a:pt x="469562" y="1639858"/>
                  </a:lnTo>
                  <a:close/>
                  <a:moveTo>
                    <a:pt x="379307" y="1585888"/>
                  </a:moveTo>
                  <a:lnTo>
                    <a:pt x="424605" y="1585888"/>
                  </a:lnTo>
                  <a:lnTo>
                    <a:pt x="424605" y="1639858"/>
                  </a:lnTo>
                  <a:lnTo>
                    <a:pt x="379307" y="1639858"/>
                  </a:lnTo>
                  <a:close/>
                  <a:moveTo>
                    <a:pt x="287007" y="1585888"/>
                  </a:moveTo>
                  <a:lnTo>
                    <a:pt x="334349" y="1585888"/>
                  </a:lnTo>
                  <a:lnTo>
                    <a:pt x="334349" y="1639858"/>
                  </a:lnTo>
                  <a:lnTo>
                    <a:pt x="287007" y="1639858"/>
                  </a:lnTo>
                  <a:close/>
                  <a:moveTo>
                    <a:pt x="188578" y="1585888"/>
                  </a:moveTo>
                  <a:lnTo>
                    <a:pt x="242050" y="1585888"/>
                  </a:lnTo>
                  <a:lnTo>
                    <a:pt x="242050" y="1639858"/>
                  </a:lnTo>
                  <a:lnTo>
                    <a:pt x="188578" y="1639858"/>
                  </a:lnTo>
                  <a:close/>
                  <a:moveTo>
                    <a:pt x="94235" y="1585888"/>
                  </a:moveTo>
                  <a:lnTo>
                    <a:pt x="143620" y="1585888"/>
                  </a:lnTo>
                  <a:lnTo>
                    <a:pt x="143620" y="1639858"/>
                  </a:lnTo>
                  <a:lnTo>
                    <a:pt x="94235" y="1639858"/>
                  </a:lnTo>
                  <a:close/>
                  <a:moveTo>
                    <a:pt x="33441" y="1585888"/>
                  </a:moveTo>
                  <a:lnTo>
                    <a:pt x="49277" y="1585888"/>
                  </a:lnTo>
                  <a:lnTo>
                    <a:pt x="49277" y="1639858"/>
                  </a:lnTo>
                  <a:lnTo>
                    <a:pt x="21616" y="1639858"/>
                  </a:lnTo>
                  <a:close/>
                  <a:moveTo>
                    <a:pt x="49277" y="1513610"/>
                  </a:moveTo>
                  <a:lnTo>
                    <a:pt x="49277" y="1540512"/>
                  </a:lnTo>
                  <a:lnTo>
                    <a:pt x="43383" y="1540512"/>
                  </a:lnTo>
                  <a:close/>
                  <a:moveTo>
                    <a:pt x="1240215" y="1490667"/>
                  </a:moveTo>
                  <a:lnTo>
                    <a:pt x="1245278" y="1490667"/>
                  </a:lnTo>
                  <a:lnTo>
                    <a:pt x="1256200" y="1540512"/>
                  </a:lnTo>
                  <a:lnTo>
                    <a:pt x="1240215" y="1540512"/>
                  </a:lnTo>
                  <a:close/>
                  <a:moveTo>
                    <a:pt x="1147915" y="1490667"/>
                  </a:moveTo>
                  <a:lnTo>
                    <a:pt x="1195257" y="1490667"/>
                  </a:lnTo>
                  <a:lnTo>
                    <a:pt x="1195257" y="1540512"/>
                  </a:lnTo>
                  <a:lnTo>
                    <a:pt x="1147915" y="1540512"/>
                  </a:lnTo>
                  <a:close/>
                  <a:moveTo>
                    <a:pt x="1049486" y="1490667"/>
                  </a:moveTo>
                  <a:lnTo>
                    <a:pt x="1102958" y="1490667"/>
                  </a:lnTo>
                  <a:lnTo>
                    <a:pt x="1102958" y="1540512"/>
                  </a:lnTo>
                  <a:lnTo>
                    <a:pt x="1049486" y="1540512"/>
                  </a:lnTo>
                  <a:close/>
                  <a:moveTo>
                    <a:pt x="955143" y="1490667"/>
                  </a:moveTo>
                  <a:lnTo>
                    <a:pt x="1004528" y="1490667"/>
                  </a:lnTo>
                  <a:lnTo>
                    <a:pt x="1004528" y="1540512"/>
                  </a:lnTo>
                  <a:lnTo>
                    <a:pt x="955143" y="1540512"/>
                  </a:lnTo>
                  <a:close/>
                  <a:moveTo>
                    <a:pt x="857394" y="1490667"/>
                  </a:moveTo>
                  <a:lnTo>
                    <a:pt x="910185" y="1490667"/>
                  </a:lnTo>
                  <a:lnTo>
                    <a:pt x="910185" y="1540512"/>
                  </a:lnTo>
                  <a:lnTo>
                    <a:pt x="857394" y="1540512"/>
                  </a:lnTo>
                  <a:close/>
                  <a:moveTo>
                    <a:pt x="758965" y="1490667"/>
                  </a:moveTo>
                  <a:lnTo>
                    <a:pt x="812437" y="1490667"/>
                  </a:lnTo>
                  <a:lnTo>
                    <a:pt x="812436" y="1540512"/>
                  </a:lnTo>
                  <a:lnTo>
                    <a:pt x="758965" y="1540512"/>
                  </a:lnTo>
                  <a:close/>
                  <a:moveTo>
                    <a:pt x="664622" y="1490667"/>
                  </a:moveTo>
                  <a:lnTo>
                    <a:pt x="714007" y="1490667"/>
                  </a:lnTo>
                  <a:lnTo>
                    <a:pt x="714007" y="1540512"/>
                  </a:lnTo>
                  <a:lnTo>
                    <a:pt x="664622" y="1540512"/>
                  </a:lnTo>
                  <a:close/>
                  <a:moveTo>
                    <a:pt x="570036" y="1490667"/>
                  </a:moveTo>
                  <a:lnTo>
                    <a:pt x="619664" y="1490667"/>
                  </a:lnTo>
                  <a:lnTo>
                    <a:pt x="619664" y="1540512"/>
                  </a:lnTo>
                  <a:lnTo>
                    <a:pt x="570036" y="1540512"/>
                  </a:lnTo>
                  <a:close/>
                  <a:moveTo>
                    <a:pt x="469562" y="1490667"/>
                  </a:moveTo>
                  <a:lnTo>
                    <a:pt x="525078" y="1490667"/>
                  </a:lnTo>
                  <a:lnTo>
                    <a:pt x="525078" y="1540512"/>
                  </a:lnTo>
                  <a:lnTo>
                    <a:pt x="469562" y="1540512"/>
                  </a:lnTo>
                  <a:close/>
                  <a:moveTo>
                    <a:pt x="379307" y="1490667"/>
                  </a:moveTo>
                  <a:lnTo>
                    <a:pt x="424605" y="1490667"/>
                  </a:lnTo>
                  <a:lnTo>
                    <a:pt x="424605" y="1540512"/>
                  </a:lnTo>
                  <a:lnTo>
                    <a:pt x="379307" y="1540512"/>
                  </a:lnTo>
                  <a:close/>
                  <a:moveTo>
                    <a:pt x="287007" y="1490667"/>
                  </a:moveTo>
                  <a:lnTo>
                    <a:pt x="334349" y="1490667"/>
                  </a:lnTo>
                  <a:lnTo>
                    <a:pt x="334349" y="1540512"/>
                  </a:lnTo>
                  <a:lnTo>
                    <a:pt x="287007" y="1540512"/>
                  </a:lnTo>
                  <a:close/>
                  <a:moveTo>
                    <a:pt x="188578" y="1490667"/>
                  </a:moveTo>
                  <a:lnTo>
                    <a:pt x="242050" y="1490667"/>
                  </a:lnTo>
                  <a:lnTo>
                    <a:pt x="242050" y="1540512"/>
                  </a:lnTo>
                  <a:lnTo>
                    <a:pt x="188578" y="1540512"/>
                  </a:lnTo>
                  <a:close/>
                  <a:moveTo>
                    <a:pt x="94235" y="1490667"/>
                  </a:moveTo>
                  <a:lnTo>
                    <a:pt x="143620" y="1490667"/>
                  </a:lnTo>
                  <a:lnTo>
                    <a:pt x="143620" y="1540512"/>
                  </a:lnTo>
                  <a:lnTo>
                    <a:pt x="94235" y="1540512"/>
                  </a:lnTo>
                  <a:close/>
                  <a:moveTo>
                    <a:pt x="1147915" y="1396219"/>
                  </a:moveTo>
                  <a:lnTo>
                    <a:pt x="1195257" y="1396219"/>
                  </a:lnTo>
                  <a:lnTo>
                    <a:pt x="1195257" y="1445291"/>
                  </a:lnTo>
                  <a:lnTo>
                    <a:pt x="1147915" y="1445291"/>
                  </a:lnTo>
                  <a:close/>
                  <a:moveTo>
                    <a:pt x="1049486" y="1396219"/>
                  </a:moveTo>
                  <a:lnTo>
                    <a:pt x="1102958" y="1396219"/>
                  </a:lnTo>
                  <a:lnTo>
                    <a:pt x="1102958" y="1445291"/>
                  </a:lnTo>
                  <a:lnTo>
                    <a:pt x="1049486" y="1445291"/>
                  </a:lnTo>
                  <a:close/>
                  <a:moveTo>
                    <a:pt x="955143" y="1396219"/>
                  </a:moveTo>
                  <a:lnTo>
                    <a:pt x="1004528" y="1396219"/>
                  </a:lnTo>
                  <a:lnTo>
                    <a:pt x="1004528" y="1445291"/>
                  </a:lnTo>
                  <a:lnTo>
                    <a:pt x="955143" y="1445291"/>
                  </a:lnTo>
                  <a:close/>
                  <a:moveTo>
                    <a:pt x="857394" y="1396219"/>
                  </a:moveTo>
                  <a:lnTo>
                    <a:pt x="910185" y="1396219"/>
                  </a:lnTo>
                  <a:lnTo>
                    <a:pt x="910185" y="1445291"/>
                  </a:lnTo>
                  <a:lnTo>
                    <a:pt x="857394" y="1445291"/>
                  </a:lnTo>
                  <a:close/>
                  <a:moveTo>
                    <a:pt x="758965" y="1396219"/>
                  </a:moveTo>
                  <a:lnTo>
                    <a:pt x="812437" y="1396219"/>
                  </a:lnTo>
                  <a:lnTo>
                    <a:pt x="812437" y="1445291"/>
                  </a:lnTo>
                  <a:lnTo>
                    <a:pt x="758965" y="1445291"/>
                  </a:lnTo>
                  <a:close/>
                  <a:moveTo>
                    <a:pt x="664622" y="1396219"/>
                  </a:moveTo>
                  <a:lnTo>
                    <a:pt x="714007" y="1396219"/>
                  </a:lnTo>
                  <a:lnTo>
                    <a:pt x="714007" y="1445291"/>
                  </a:lnTo>
                  <a:lnTo>
                    <a:pt x="664622" y="1445291"/>
                  </a:lnTo>
                  <a:close/>
                  <a:moveTo>
                    <a:pt x="570036" y="1396219"/>
                  </a:moveTo>
                  <a:lnTo>
                    <a:pt x="619664" y="1396219"/>
                  </a:lnTo>
                  <a:lnTo>
                    <a:pt x="619664" y="1445291"/>
                  </a:lnTo>
                  <a:lnTo>
                    <a:pt x="570036" y="1445291"/>
                  </a:lnTo>
                  <a:close/>
                  <a:moveTo>
                    <a:pt x="469562" y="1396219"/>
                  </a:moveTo>
                  <a:lnTo>
                    <a:pt x="525078" y="1396219"/>
                  </a:lnTo>
                  <a:lnTo>
                    <a:pt x="525078" y="1445291"/>
                  </a:lnTo>
                  <a:lnTo>
                    <a:pt x="469562" y="1445291"/>
                  </a:lnTo>
                  <a:close/>
                  <a:moveTo>
                    <a:pt x="379307" y="1396219"/>
                  </a:moveTo>
                  <a:lnTo>
                    <a:pt x="424605" y="1396219"/>
                  </a:lnTo>
                  <a:lnTo>
                    <a:pt x="424605" y="1445291"/>
                  </a:lnTo>
                  <a:lnTo>
                    <a:pt x="379307" y="1445291"/>
                  </a:lnTo>
                  <a:close/>
                  <a:moveTo>
                    <a:pt x="287007" y="1396219"/>
                  </a:moveTo>
                  <a:lnTo>
                    <a:pt x="334349" y="1396219"/>
                  </a:lnTo>
                  <a:lnTo>
                    <a:pt x="334349" y="1445291"/>
                  </a:lnTo>
                  <a:lnTo>
                    <a:pt x="287007" y="1445291"/>
                  </a:lnTo>
                  <a:close/>
                  <a:moveTo>
                    <a:pt x="188578" y="1396219"/>
                  </a:moveTo>
                  <a:lnTo>
                    <a:pt x="242050" y="1396219"/>
                  </a:lnTo>
                  <a:lnTo>
                    <a:pt x="242050" y="1445291"/>
                  </a:lnTo>
                  <a:lnTo>
                    <a:pt x="188578" y="1445291"/>
                  </a:lnTo>
                  <a:close/>
                  <a:moveTo>
                    <a:pt x="94235" y="1396219"/>
                  </a:moveTo>
                  <a:lnTo>
                    <a:pt x="143620" y="1396219"/>
                  </a:lnTo>
                  <a:lnTo>
                    <a:pt x="143620" y="1445291"/>
                  </a:lnTo>
                  <a:lnTo>
                    <a:pt x="94235" y="1445291"/>
                  </a:lnTo>
                  <a:close/>
                  <a:moveTo>
                    <a:pt x="1147915" y="1294810"/>
                  </a:moveTo>
                  <a:lnTo>
                    <a:pt x="1195257" y="1294810"/>
                  </a:lnTo>
                  <a:lnTo>
                    <a:pt x="1195257" y="1350842"/>
                  </a:lnTo>
                  <a:lnTo>
                    <a:pt x="1147915" y="1350842"/>
                  </a:lnTo>
                  <a:close/>
                  <a:moveTo>
                    <a:pt x="1049486" y="1294810"/>
                  </a:moveTo>
                  <a:lnTo>
                    <a:pt x="1102958" y="1294810"/>
                  </a:lnTo>
                  <a:lnTo>
                    <a:pt x="1102958" y="1350842"/>
                  </a:lnTo>
                  <a:lnTo>
                    <a:pt x="1049486" y="1350842"/>
                  </a:lnTo>
                  <a:close/>
                  <a:moveTo>
                    <a:pt x="955143" y="1294810"/>
                  </a:moveTo>
                  <a:lnTo>
                    <a:pt x="1004528" y="1294810"/>
                  </a:lnTo>
                  <a:lnTo>
                    <a:pt x="1004528" y="1350842"/>
                  </a:lnTo>
                  <a:lnTo>
                    <a:pt x="955143" y="1350842"/>
                  </a:lnTo>
                  <a:close/>
                  <a:moveTo>
                    <a:pt x="857394" y="1294810"/>
                  </a:moveTo>
                  <a:lnTo>
                    <a:pt x="910185" y="1294810"/>
                  </a:lnTo>
                  <a:lnTo>
                    <a:pt x="910185" y="1350842"/>
                  </a:lnTo>
                  <a:lnTo>
                    <a:pt x="857394" y="1350842"/>
                  </a:lnTo>
                  <a:close/>
                  <a:moveTo>
                    <a:pt x="758965" y="1294810"/>
                  </a:moveTo>
                  <a:lnTo>
                    <a:pt x="812437" y="1294810"/>
                  </a:lnTo>
                  <a:lnTo>
                    <a:pt x="812437" y="1350842"/>
                  </a:lnTo>
                  <a:lnTo>
                    <a:pt x="758965" y="1350842"/>
                  </a:lnTo>
                  <a:close/>
                  <a:moveTo>
                    <a:pt x="664622" y="1294810"/>
                  </a:moveTo>
                  <a:lnTo>
                    <a:pt x="714007" y="1294810"/>
                  </a:lnTo>
                  <a:lnTo>
                    <a:pt x="714007" y="1350842"/>
                  </a:lnTo>
                  <a:lnTo>
                    <a:pt x="664622" y="1350842"/>
                  </a:lnTo>
                  <a:close/>
                  <a:moveTo>
                    <a:pt x="570036" y="1294810"/>
                  </a:moveTo>
                  <a:lnTo>
                    <a:pt x="619664" y="1294810"/>
                  </a:lnTo>
                  <a:lnTo>
                    <a:pt x="619664" y="1350842"/>
                  </a:lnTo>
                  <a:lnTo>
                    <a:pt x="570036" y="1350842"/>
                  </a:lnTo>
                  <a:close/>
                  <a:moveTo>
                    <a:pt x="469562" y="1294810"/>
                  </a:moveTo>
                  <a:lnTo>
                    <a:pt x="525078" y="1294810"/>
                  </a:lnTo>
                  <a:lnTo>
                    <a:pt x="525078" y="1350842"/>
                  </a:lnTo>
                  <a:lnTo>
                    <a:pt x="469562" y="1350842"/>
                  </a:lnTo>
                  <a:close/>
                  <a:moveTo>
                    <a:pt x="379307" y="1294810"/>
                  </a:moveTo>
                  <a:lnTo>
                    <a:pt x="424605" y="1294810"/>
                  </a:lnTo>
                  <a:lnTo>
                    <a:pt x="424605" y="1350842"/>
                  </a:lnTo>
                  <a:lnTo>
                    <a:pt x="379307" y="1350842"/>
                  </a:lnTo>
                  <a:close/>
                  <a:moveTo>
                    <a:pt x="287007" y="1294810"/>
                  </a:moveTo>
                  <a:lnTo>
                    <a:pt x="334349" y="1294810"/>
                  </a:lnTo>
                  <a:lnTo>
                    <a:pt x="334349" y="1350842"/>
                  </a:lnTo>
                  <a:lnTo>
                    <a:pt x="287007" y="1350842"/>
                  </a:lnTo>
                  <a:close/>
                  <a:moveTo>
                    <a:pt x="188578" y="1294810"/>
                  </a:moveTo>
                  <a:lnTo>
                    <a:pt x="242050" y="1294810"/>
                  </a:lnTo>
                  <a:lnTo>
                    <a:pt x="242050" y="1350842"/>
                  </a:lnTo>
                  <a:lnTo>
                    <a:pt x="188578" y="1350842"/>
                  </a:lnTo>
                  <a:close/>
                  <a:moveTo>
                    <a:pt x="97217" y="1294810"/>
                  </a:moveTo>
                  <a:lnTo>
                    <a:pt x="143620" y="1294810"/>
                  </a:lnTo>
                  <a:lnTo>
                    <a:pt x="143620" y="1350842"/>
                  </a:lnTo>
                  <a:lnTo>
                    <a:pt x="94235" y="1350842"/>
                  </a:lnTo>
                  <a:lnTo>
                    <a:pt x="94235" y="1308420"/>
                  </a:lnTo>
                  <a:close/>
                  <a:moveTo>
                    <a:pt x="1147915" y="1203715"/>
                  </a:moveTo>
                  <a:lnTo>
                    <a:pt x="1182406" y="1203715"/>
                  </a:lnTo>
                  <a:lnTo>
                    <a:pt x="1192423" y="1249434"/>
                  </a:lnTo>
                  <a:lnTo>
                    <a:pt x="1147915" y="1249434"/>
                  </a:lnTo>
                  <a:close/>
                  <a:moveTo>
                    <a:pt x="1049486" y="1203715"/>
                  </a:moveTo>
                  <a:lnTo>
                    <a:pt x="1102958" y="1203715"/>
                  </a:lnTo>
                  <a:lnTo>
                    <a:pt x="1102958" y="1249434"/>
                  </a:lnTo>
                  <a:lnTo>
                    <a:pt x="1049486" y="1249434"/>
                  </a:lnTo>
                  <a:close/>
                  <a:moveTo>
                    <a:pt x="955143" y="1203715"/>
                  </a:moveTo>
                  <a:lnTo>
                    <a:pt x="1004528" y="1203715"/>
                  </a:lnTo>
                  <a:lnTo>
                    <a:pt x="1004528" y="1249434"/>
                  </a:lnTo>
                  <a:lnTo>
                    <a:pt x="955143" y="1249434"/>
                  </a:lnTo>
                  <a:close/>
                  <a:moveTo>
                    <a:pt x="857394" y="1203715"/>
                  </a:moveTo>
                  <a:lnTo>
                    <a:pt x="910185" y="1203715"/>
                  </a:lnTo>
                  <a:lnTo>
                    <a:pt x="910185" y="1249434"/>
                  </a:lnTo>
                  <a:lnTo>
                    <a:pt x="857394" y="1249434"/>
                  </a:lnTo>
                  <a:close/>
                  <a:moveTo>
                    <a:pt x="758965" y="1203715"/>
                  </a:moveTo>
                  <a:lnTo>
                    <a:pt x="812437" y="1203715"/>
                  </a:lnTo>
                  <a:lnTo>
                    <a:pt x="812437" y="1249434"/>
                  </a:lnTo>
                  <a:lnTo>
                    <a:pt x="758965" y="1249434"/>
                  </a:lnTo>
                  <a:close/>
                  <a:moveTo>
                    <a:pt x="664622" y="1203715"/>
                  </a:moveTo>
                  <a:lnTo>
                    <a:pt x="714007" y="1203715"/>
                  </a:lnTo>
                  <a:lnTo>
                    <a:pt x="714007" y="1249434"/>
                  </a:lnTo>
                  <a:lnTo>
                    <a:pt x="664622" y="1249434"/>
                  </a:lnTo>
                  <a:close/>
                  <a:moveTo>
                    <a:pt x="570036" y="1203715"/>
                  </a:moveTo>
                  <a:lnTo>
                    <a:pt x="619664" y="1203715"/>
                  </a:lnTo>
                  <a:lnTo>
                    <a:pt x="619664" y="1249434"/>
                  </a:lnTo>
                  <a:lnTo>
                    <a:pt x="570036" y="1249434"/>
                  </a:lnTo>
                  <a:close/>
                  <a:moveTo>
                    <a:pt x="469562" y="1203715"/>
                  </a:moveTo>
                  <a:lnTo>
                    <a:pt x="525078" y="1203715"/>
                  </a:lnTo>
                  <a:lnTo>
                    <a:pt x="525078" y="1249434"/>
                  </a:lnTo>
                  <a:lnTo>
                    <a:pt x="469562" y="1249434"/>
                  </a:lnTo>
                  <a:close/>
                  <a:moveTo>
                    <a:pt x="379307" y="1203715"/>
                  </a:moveTo>
                  <a:lnTo>
                    <a:pt x="424605" y="1203715"/>
                  </a:lnTo>
                  <a:lnTo>
                    <a:pt x="424605" y="1249434"/>
                  </a:lnTo>
                  <a:lnTo>
                    <a:pt x="379307" y="1249434"/>
                  </a:lnTo>
                  <a:close/>
                  <a:moveTo>
                    <a:pt x="287007" y="1203715"/>
                  </a:moveTo>
                  <a:lnTo>
                    <a:pt x="334349" y="1203715"/>
                  </a:lnTo>
                  <a:lnTo>
                    <a:pt x="334349" y="1249434"/>
                  </a:lnTo>
                  <a:lnTo>
                    <a:pt x="287007" y="1249434"/>
                  </a:lnTo>
                  <a:close/>
                  <a:moveTo>
                    <a:pt x="188578" y="1203715"/>
                  </a:moveTo>
                  <a:lnTo>
                    <a:pt x="242050" y="1203715"/>
                  </a:lnTo>
                  <a:lnTo>
                    <a:pt x="242050" y="1249434"/>
                  </a:lnTo>
                  <a:lnTo>
                    <a:pt x="188578" y="1249434"/>
                  </a:lnTo>
                  <a:close/>
                  <a:moveTo>
                    <a:pt x="117176" y="1203715"/>
                  </a:moveTo>
                  <a:lnTo>
                    <a:pt x="143620" y="1203715"/>
                  </a:lnTo>
                  <a:lnTo>
                    <a:pt x="143620" y="1249434"/>
                  </a:lnTo>
                  <a:lnTo>
                    <a:pt x="107159" y="1249434"/>
                  </a:lnTo>
                  <a:close/>
                  <a:moveTo>
                    <a:pt x="570036" y="1110557"/>
                  </a:moveTo>
                  <a:lnTo>
                    <a:pt x="619664" y="1110557"/>
                  </a:lnTo>
                  <a:lnTo>
                    <a:pt x="619664" y="1158338"/>
                  </a:lnTo>
                  <a:lnTo>
                    <a:pt x="570036" y="1158338"/>
                  </a:lnTo>
                  <a:close/>
                  <a:moveTo>
                    <a:pt x="469562" y="1110557"/>
                  </a:moveTo>
                  <a:lnTo>
                    <a:pt x="525078" y="1110557"/>
                  </a:lnTo>
                  <a:lnTo>
                    <a:pt x="525078" y="1158338"/>
                  </a:lnTo>
                  <a:lnTo>
                    <a:pt x="469562" y="1158338"/>
                  </a:lnTo>
                  <a:close/>
                  <a:moveTo>
                    <a:pt x="379307" y="1110557"/>
                  </a:moveTo>
                  <a:lnTo>
                    <a:pt x="424605" y="1110557"/>
                  </a:lnTo>
                  <a:lnTo>
                    <a:pt x="424605" y="1158338"/>
                  </a:lnTo>
                  <a:lnTo>
                    <a:pt x="379307" y="1158338"/>
                  </a:lnTo>
                  <a:close/>
                  <a:moveTo>
                    <a:pt x="287007" y="1110557"/>
                  </a:moveTo>
                  <a:lnTo>
                    <a:pt x="334349" y="1110557"/>
                  </a:lnTo>
                  <a:lnTo>
                    <a:pt x="334349" y="1158338"/>
                  </a:lnTo>
                  <a:lnTo>
                    <a:pt x="287007" y="1158338"/>
                  </a:lnTo>
                  <a:close/>
                  <a:moveTo>
                    <a:pt x="188578" y="1110557"/>
                  </a:moveTo>
                  <a:lnTo>
                    <a:pt x="242050" y="1110557"/>
                  </a:lnTo>
                  <a:lnTo>
                    <a:pt x="242050" y="1158338"/>
                  </a:lnTo>
                  <a:lnTo>
                    <a:pt x="188578" y="1158338"/>
                  </a:lnTo>
                  <a:close/>
                  <a:moveTo>
                    <a:pt x="137588" y="1110557"/>
                  </a:moveTo>
                  <a:lnTo>
                    <a:pt x="143620" y="1110557"/>
                  </a:lnTo>
                  <a:lnTo>
                    <a:pt x="143620" y="1158338"/>
                  </a:lnTo>
                  <a:lnTo>
                    <a:pt x="127119" y="1158338"/>
                  </a:lnTo>
                  <a:close/>
                  <a:moveTo>
                    <a:pt x="1147915" y="1110556"/>
                  </a:moveTo>
                  <a:lnTo>
                    <a:pt x="1161995" y="1110556"/>
                  </a:lnTo>
                  <a:lnTo>
                    <a:pt x="1172464" y="1158338"/>
                  </a:lnTo>
                  <a:lnTo>
                    <a:pt x="1147915" y="1158338"/>
                  </a:lnTo>
                  <a:close/>
                  <a:moveTo>
                    <a:pt x="1049486" y="1110556"/>
                  </a:moveTo>
                  <a:lnTo>
                    <a:pt x="1102958" y="1110556"/>
                  </a:lnTo>
                  <a:lnTo>
                    <a:pt x="1102958" y="1158338"/>
                  </a:lnTo>
                  <a:lnTo>
                    <a:pt x="1049486" y="1158338"/>
                  </a:lnTo>
                  <a:close/>
                  <a:moveTo>
                    <a:pt x="955143" y="1110556"/>
                  </a:moveTo>
                  <a:lnTo>
                    <a:pt x="1004528" y="1110556"/>
                  </a:lnTo>
                  <a:lnTo>
                    <a:pt x="1004528" y="1158338"/>
                  </a:lnTo>
                  <a:lnTo>
                    <a:pt x="955143" y="1158338"/>
                  </a:lnTo>
                  <a:close/>
                  <a:moveTo>
                    <a:pt x="857394" y="1110556"/>
                  </a:moveTo>
                  <a:lnTo>
                    <a:pt x="910185" y="1110556"/>
                  </a:lnTo>
                  <a:lnTo>
                    <a:pt x="910185" y="1158338"/>
                  </a:lnTo>
                  <a:lnTo>
                    <a:pt x="857394" y="1158338"/>
                  </a:lnTo>
                  <a:close/>
                  <a:moveTo>
                    <a:pt x="758965" y="1110556"/>
                  </a:moveTo>
                  <a:lnTo>
                    <a:pt x="812437" y="1110556"/>
                  </a:lnTo>
                  <a:lnTo>
                    <a:pt x="812437" y="1158338"/>
                  </a:lnTo>
                  <a:lnTo>
                    <a:pt x="758965" y="1158338"/>
                  </a:lnTo>
                  <a:close/>
                  <a:moveTo>
                    <a:pt x="714007" y="1110556"/>
                  </a:moveTo>
                  <a:lnTo>
                    <a:pt x="714007" y="1158338"/>
                  </a:lnTo>
                  <a:lnTo>
                    <a:pt x="664622" y="1158338"/>
                  </a:lnTo>
                  <a:lnTo>
                    <a:pt x="664622" y="1110557"/>
                  </a:lnTo>
                  <a:close/>
                  <a:moveTo>
                    <a:pt x="1147915" y="1046297"/>
                  </a:moveTo>
                  <a:lnTo>
                    <a:pt x="1152053" y="1065181"/>
                  </a:lnTo>
                  <a:lnTo>
                    <a:pt x="1147915" y="1065181"/>
                  </a:lnTo>
                  <a:close/>
                  <a:moveTo>
                    <a:pt x="1049486" y="1011211"/>
                  </a:moveTo>
                  <a:lnTo>
                    <a:pt x="1102958" y="1011211"/>
                  </a:lnTo>
                  <a:lnTo>
                    <a:pt x="1102958" y="1065181"/>
                  </a:lnTo>
                  <a:lnTo>
                    <a:pt x="1049486" y="1065181"/>
                  </a:lnTo>
                  <a:close/>
                  <a:moveTo>
                    <a:pt x="955143" y="1011211"/>
                  </a:moveTo>
                  <a:lnTo>
                    <a:pt x="1004528" y="1011211"/>
                  </a:lnTo>
                  <a:lnTo>
                    <a:pt x="1004528" y="1065181"/>
                  </a:lnTo>
                  <a:lnTo>
                    <a:pt x="955143" y="1065181"/>
                  </a:lnTo>
                  <a:close/>
                  <a:moveTo>
                    <a:pt x="857394" y="1011211"/>
                  </a:moveTo>
                  <a:lnTo>
                    <a:pt x="910185" y="1011211"/>
                  </a:lnTo>
                  <a:lnTo>
                    <a:pt x="910185" y="1065181"/>
                  </a:lnTo>
                  <a:lnTo>
                    <a:pt x="857394" y="1065181"/>
                  </a:lnTo>
                  <a:close/>
                  <a:moveTo>
                    <a:pt x="758965" y="1011211"/>
                  </a:moveTo>
                  <a:lnTo>
                    <a:pt x="812437" y="1011211"/>
                  </a:lnTo>
                  <a:lnTo>
                    <a:pt x="812437" y="1065181"/>
                  </a:lnTo>
                  <a:lnTo>
                    <a:pt x="758965" y="1065181"/>
                  </a:lnTo>
                  <a:close/>
                  <a:moveTo>
                    <a:pt x="664622" y="1011211"/>
                  </a:moveTo>
                  <a:lnTo>
                    <a:pt x="714007" y="1011211"/>
                  </a:lnTo>
                  <a:lnTo>
                    <a:pt x="714007" y="1065181"/>
                  </a:lnTo>
                  <a:lnTo>
                    <a:pt x="664622" y="1065181"/>
                  </a:lnTo>
                  <a:close/>
                  <a:moveTo>
                    <a:pt x="570036" y="1011211"/>
                  </a:moveTo>
                  <a:lnTo>
                    <a:pt x="619664" y="1011211"/>
                  </a:lnTo>
                  <a:lnTo>
                    <a:pt x="619664" y="1065181"/>
                  </a:lnTo>
                  <a:lnTo>
                    <a:pt x="570036" y="1065181"/>
                  </a:lnTo>
                  <a:close/>
                  <a:moveTo>
                    <a:pt x="469562" y="1011211"/>
                  </a:moveTo>
                  <a:lnTo>
                    <a:pt x="525078" y="1011211"/>
                  </a:lnTo>
                  <a:lnTo>
                    <a:pt x="525078" y="1065181"/>
                  </a:lnTo>
                  <a:lnTo>
                    <a:pt x="469562" y="1065181"/>
                  </a:lnTo>
                  <a:close/>
                  <a:moveTo>
                    <a:pt x="379307" y="1011211"/>
                  </a:moveTo>
                  <a:lnTo>
                    <a:pt x="424605" y="1011211"/>
                  </a:lnTo>
                  <a:lnTo>
                    <a:pt x="424605" y="1065181"/>
                  </a:lnTo>
                  <a:lnTo>
                    <a:pt x="379307" y="1065181"/>
                  </a:lnTo>
                  <a:close/>
                  <a:moveTo>
                    <a:pt x="287007" y="1011211"/>
                  </a:moveTo>
                  <a:lnTo>
                    <a:pt x="334349" y="1011211"/>
                  </a:lnTo>
                  <a:lnTo>
                    <a:pt x="334349" y="1065181"/>
                  </a:lnTo>
                  <a:lnTo>
                    <a:pt x="287007" y="1065181"/>
                  </a:lnTo>
                  <a:close/>
                  <a:moveTo>
                    <a:pt x="188578" y="1011211"/>
                  </a:moveTo>
                  <a:lnTo>
                    <a:pt x="242050" y="1011211"/>
                  </a:lnTo>
                  <a:lnTo>
                    <a:pt x="242050" y="1065181"/>
                  </a:lnTo>
                  <a:lnTo>
                    <a:pt x="188578" y="1065181"/>
                  </a:lnTo>
                  <a:close/>
                  <a:moveTo>
                    <a:pt x="1049486" y="915990"/>
                  </a:moveTo>
                  <a:lnTo>
                    <a:pt x="1102958" y="915990"/>
                  </a:lnTo>
                  <a:lnTo>
                    <a:pt x="1102958" y="965835"/>
                  </a:lnTo>
                  <a:lnTo>
                    <a:pt x="1049486" y="965835"/>
                  </a:lnTo>
                  <a:close/>
                  <a:moveTo>
                    <a:pt x="955143" y="915990"/>
                  </a:moveTo>
                  <a:lnTo>
                    <a:pt x="1004528" y="915990"/>
                  </a:lnTo>
                  <a:lnTo>
                    <a:pt x="1004528" y="965835"/>
                  </a:lnTo>
                  <a:lnTo>
                    <a:pt x="955143" y="965835"/>
                  </a:lnTo>
                  <a:close/>
                  <a:moveTo>
                    <a:pt x="857394" y="915990"/>
                  </a:moveTo>
                  <a:lnTo>
                    <a:pt x="910185" y="915990"/>
                  </a:lnTo>
                  <a:lnTo>
                    <a:pt x="910185" y="965835"/>
                  </a:lnTo>
                  <a:lnTo>
                    <a:pt x="857394" y="965835"/>
                  </a:lnTo>
                  <a:close/>
                  <a:moveTo>
                    <a:pt x="758965" y="915990"/>
                  </a:moveTo>
                  <a:lnTo>
                    <a:pt x="812437" y="915990"/>
                  </a:lnTo>
                  <a:lnTo>
                    <a:pt x="812437" y="965835"/>
                  </a:lnTo>
                  <a:lnTo>
                    <a:pt x="758965" y="965835"/>
                  </a:lnTo>
                  <a:close/>
                  <a:moveTo>
                    <a:pt x="664622" y="915990"/>
                  </a:moveTo>
                  <a:lnTo>
                    <a:pt x="714007" y="915990"/>
                  </a:lnTo>
                  <a:lnTo>
                    <a:pt x="714007" y="965835"/>
                  </a:lnTo>
                  <a:lnTo>
                    <a:pt x="664622" y="965835"/>
                  </a:lnTo>
                  <a:close/>
                  <a:moveTo>
                    <a:pt x="570036" y="915990"/>
                  </a:moveTo>
                  <a:lnTo>
                    <a:pt x="619664" y="915990"/>
                  </a:lnTo>
                  <a:lnTo>
                    <a:pt x="619664" y="965835"/>
                  </a:lnTo>
                  <a:lnTo>
                    <a:pt x="570036" y="965835"/>
                  </a:lnTo>
                  <a:close/>
                  <a:moveTo>
                    <a:pt x="469562" y="915990"/>
                  </a:moveTo>
                  <a:lnTo>
                    <a:pt x="525078" y="915990"/>
                  </a:lnTo>
                  <a:lnTo>
                    <a:pt x="525078" y="965835"/>
                  </a:lnTo>
                  <a:lnTo>
                    <a:pt x="469562" y="965835"/>
                  </a:lnTo>
                  <a:close/>
                  <a:moveTo>
                    <a:pt x="379307" y="915990"/>
                  </a:moveTo>
                  <a:lnTo>
                    <a:pt x="424605" y="915990"/>
                  </a:lnTo>
                  <a:lnTo>
                    <a:pt x="424605" y="965835"/>
                  </a:lnTo>
                  <a:lnTo>
                    <a:pt x="379307" y="965835"/>
                  </a:lnTo>
                  <a:close/>
                  <a:moveTo>
                    <a:pt x="287007" y="915990"/>
                  </a:moveTo>
                  <a:lnTo>
                    <a:pt x="334349" y="915990"/>
                  </a:lnTo>
                  <a:lnTo>
                    <a:pt x="334349" y="965835"/>
                  </a:lnTo>
                  <a:lnTo>
                    <a:pt x="287007" y="965835"/>
                  </a:lnTo>
                  <a:close/>
                  <a:moveTo>
                    <a:pt x="188578" y="915990"/>
                  </a:moveTo>
                  <a:lnTo>
                    <a:pt x="242050" y="915990"/>
                  </a:lnTo>
                  <a:lnTo>
                    <a:pt x="242050" y="965835"/>
                  </a:lnTo>
                  <a:lnTo>
                    <a:pt x="188578" y="965835"/>
                  </a:lnTo>
                  <a:close/>
                  <a:moveTo>
                    <a:pt x="1049486" y="817331"/>
                  </a:moveTo>
                  <a:lnTo>
                    <a:pt x="1097748" y="817331"/>
                  </a:lnTo>
                  <a:lnTo>
                    <a:pt x="1102958" y="841110"/>
                  </a:lnTo>
                  <a:lnTo>
                    <a:pt x="1102958" y="870614"/>
                  </a:lnTo>
                  <a:lnTo>
                    <a:pt x="1049486" y="870614"/>
                  </a:lnTo>
                  <a:close/>
                  <a:moveTo>
                    <a:pt x="955143" y="817331"/>
                  </a:moveTo>
                  <a:lnTo>
                    <a:pt x="1004528" y="817331"/>
                  </a:lnTo>
                  <a:lnTo>
                    <a:pt x="1004528" y="870614"/>
                  </a:lnTo>
                  <a:lnTo>
                    <a:pt x="955143" y="870614"/>
                  </a:lnTo>
                  <a:close/>
                  <a:moveTo>
                    <a:pt x="857394" y="817331"/>
                  </a:moveTo>
                  <a:lnTo>
                    <a:pt x="910185" y="817331"/>
                  </a:lnTo>
                  <a:lnTo>
                    <a:pt x="910185" y="870614"/>
                  </a:lnTo>
                  <a:lnTo>
                    <a:pt x="857394" y="870614"/>
                  </a:lnTo>
                  <a:close/>
                  <a:moveTo>
                    <a:pt x="758965" y="817331"/>
                  </a:moveTo>
                  <a:lnTo>
                    <a:pt x="812437" y="817331"/>
                  </a:lnTo>
                  <a:lnTo>
                    <a:pt x="812437" y="870614"/>
                  </a:lnTo>
                  <a:lnTo>
                    <a:pt x="758965" y="870614"/>
                  </a:lnTo>
                  <a:close/>
                  <a:moveTo>
                    <a:pt x="664622" y="817331"/>
                  </a:moveTo>
                  <a:lnTo>
                    <a:pt x="714007" y="817331"/>
                  </a:lnTo>
                  <a:lnTo>
                    <a:pt x="714007" y="870614"/>
                  </a:lnTo>
                  <a:lnTo>
                    <a:pt x="664622" y="870614"/>
                  </a:lnTo>
                  <a:close/>
                  <a:moveTo>
                    <a:pt x="570036" y="817331"/>
                  </a:moveTo>
                  <a:lnTo>
                    <a:pt x="619664" y="817331"/>
                  </a:lnTo>
                  <a:lnTo>
                    <a:pt x="619664" y="870614"/>
                  </a:lnTo>
                  <a:lnTo>
                    <a:pt x="570036" y="870614"/>
                  </a:lnTo>
                  <a:close/>
                  <a:moveTo>
                    <a:pt x="469562" y="817331"/>
                  </a:moveTo>
                  <a:lnTo>
                    <a:pt x="525078" y="817331"/>
                  </a:lnTo>
                  <a:lnTo>
                    <a:pt x="525078" y="870614"/>
                  </a:lnTo>
                  <a:lnTo>
                    <a:pt x="469562" y="870614"/>
                  </a:lnTo>
                  <a:close/>
                  <a:moveTo>
                    <a:pt x="379307" y="817331"/>
                  </a:moveTo>
                  <a:lnTo>
                    <a:pt x="424605" y="817331"/>
                  </a:lnTo>
                  <a:lnTo>
                    <a:pt x="424605" y="870614"/>
                  </a:lnTo>
                  <a:lnTo>
                    <a:pt x="379307" y="870614"/>
                  </a:lnTo>
                  <a:close/>
                  <a:moveTo>
                    <a:pt x="287007" y="817331"/>
                  </a:moveTo>
                  <a:lnTo>
                    <a:pt x="334349" y="817331"/>
                  </a:lnTo>
                  <a:lnTo>
                    <a:pt x="334349" y="870614"/>
                  </a:lnTo>
                  <a:lnTo>
                    <a:pt x="287007" y="870614"/>
                  </a:lnTo>
                  <a:close/>
                  <a:moveTo>
                    <a:pt x="201834" y="817331"/>
                  </a:moveTo>
                  <a:lnTo>
                    <a:pt x="242050" y="817331"/>
                  </a:lnTo>
                  <a:lnTo>
                    <a:pt x="242050" y="870614"/>
                  </a:lnTo>
                  <a:lnTo>
                    <a:pt x="190160" y="870614"/>
                  </a:lnTo>
                  <a:close/>
                  <a:moveTo>
                    <a:pt x="1049486" y="717986"/>
                  </a:moveTo>
                  <a:lnTo>
                    <a:pt x="1075981" y="717986"/>
                  </a:lnTo>
                  <a:lnTo>
                    <a:pt x="1087806" y="771956"/>
                  </a:lnTo>
                  <a:lnTo>
                    <a:pt x="1049486" y="771956"/>
                  </a:lnTo>
                  <a:close/>
                  <a:moveTo>
                    <a:pt x="955143" y="717986"/>
                  </a:moveTo>
                  <a:lnTo>
                    <a:pt x="1004528" y="717986"/>
                  </a:lnTo>
                  <a:lnTo>
                    <a:pt x="1004528" y="771956"/>
                  </a:lnTo>
                  <a:lnTo>
                    <a:pt x="955143" y="771956"/>
                  </a:lnTo>
                  <a:close/>
                  <a:moveTo>
                    <a:pt x="857394" y="717986"/>
                  </a:moveTo>
                  <a:lnTo>
                    <a:pt x="910185" y="717986"/>
                  </a:lnTo>
                  <a:lnTo>
                    <a:pt x="910185" y="771956"/>
                  </a:lnTo>
                  <a:lnTo>
                    <a:pt x="857394" y="771956"/>
                  </a:lnTo>
                  <a:close/>
                  <a:moveTo>
                    <a:pt x="758965" y="717986"/>
                  </a:moveTo>
                  <a:lnTo>
                    <a:pt x="812437" y="717986"/>
                  </a:lnTo>
                  <a:lnTo>
                    <a:pt x="812437" y="771956"/>
                  </a:lnTo>
                  <a:lnTo>
                    <a:pt x="758965" y="771956"/>
                  </a:lnTo>
                  <a:close/>
                  <a:moveTo>
                    <a:pt x="664622" y="717986"/>
                  </a:moveTo>
                  <a:lnTo>
                    <a:pt x="714007" y="717986"/>
                  </a:lnTo>
                  <a:lnTo>
                    <a:pt x="714007" y="771956"/>
                  </a:lnTo>
                  <a:lnTo>
                    <a:pt x="664622" y="771956"/>
                  </a:lnTo>
                  <a:close/>
                  <a:moveTo>
                    <a:pt x="570036" y="717986"/>
                  </a:moveTo>
                  <a:lnTo>
                    <a:pt x="619664" y="717986"/>
                  </a:lnTo>
                  <a:lnTo>
                    <a:pt x="619664" y="771956"/>
                  </a:lnTo>
                  <a:lnTo>
                    <a:pt x="570036" y="771956"/>
                  </a:lnTo>
                  <a:close/>
                  <a:moveTo>
                    <a:pt x="469562" y="717986"/>
                  </a:moveTo>
                  <a:lnTo>
                    <a:pt x="525078" y="717986"/>
                  </a:lnTo>
                  <a:lnTo>
                    <a:pt x="525078" y="771956"/>
                  </a:lnTo>
                  <a:lnTo>
                    <a:pt x="469562" y="771956"/>
                  </a:lnTo>
                  <a:close/>
                  <a:moveTo>
                    <a:pt x="379307" y="717986"/>
                  </a:moveTo>
                  <a:lnTo>
                    <a:pt x="424605" y="717986"/>
                  </a:lnTo>
                  <a:lnTo>
                    <a:pt x="424605" y="771956"/>
                  </a:lnTo>
                  <a:lnTo>
                    <a:pt x="379307" y="771956"/>
                  </a:lnTo>
                  <a:close/>
                  <a:moveTo>
                    <a:pt x="287007" y="717986"/>
                  </a:moveTo>
                  <a:lnTo>
                    <a:pt x="334349" y="717986"/>
                  </a:lnTo>
                  <a:lnTo>
                    <a:pt x="334349" y="771956"/>
                  </a:lnTo>
                  <a:lnTo>
                    <a:pt x="287007" y="771956"/>
                  </a:lnTo>
                  <a:close/>
                  <a:moveTo>
                    <a:pt x="223601" y="717986"/>
                  </a:moveTo>
                  <a:lnTo>
                    <a:pt x="242050" y="717986"/>
                  </a:lnTo>
                  <a:lnTo>
                    <a:pt x="242050" y="771956"/>
                  </a:lnTo>
                  <a:lnTo>
                    <a:pt x="211776" y="771956"/>
                  </a:lnTo>
                  <a:close/>
                  <a:moveTo>
                    <a:pt x="242050" y="633784"/>
                  </a:moveTo>
                  <a:lnTo>
                    <a:pt x="242050" y="672610"/>
                  </a:lnTo>
                  <a:lnTo>
                    <a:pt x="233543" y="672610"/>
                  </a:lnTo>
                  <a:close/>
                  <a:moveTo>
                    <a:pt x="1049486" y="622765"/>
                  </a:moveTo>
                  <a:lnTo>
                    <a:pt x="1055118" y="622765"/>
                  </a:lnTo>
                  <a:lnTo>
                    <a:pt x="1066039" y="672610"/>
                  </a:lnTo>
                  <a:lnTo>
                    <a:pt x="1049486" y="672610"/>
                  </a:lnTo>
                  <a:close/>
                  <a:moveTo>
                    <a:pt x="955143" y="622765"/>
                  </a:moveTo>
                  <a:lnTo>
                    <a:pt x="1004528" y="622765"/>
                  </a:lnTo>
                  <a:lnTo>
                    <a:pt x="1004528" y="672610"/>
                  </a:lnTo>
                  <a:lnTo>
                    <a:pt x="955143" y="672610"/>
                  </a:lnTo>
                  <a:close/>
                  <a:moveTo>
                    <a:pt x="857394" y="622765"/>
                  </a:moveTo>
                  <a:lnTo>
                    <a:pt x="910185" y="622765"/>
                  </a:lnTo>
                  <a:lnTo>
                    <a:pt x="910185" y="672610"/>
                  </a:lnTo>
                  <a:lnTo>
                    <a:pt x="857394" y="672610"/>
                  </a:lnTo>
                  <a:close/>
                  <a:moveTo>
                    <a:pt x="758965" y="622765"/>
                  </a:moveTo>
                  <a:lnTo>
                    <a:pt x="812437" y="622765"/>
                  </a:lnTo>
                  <a:lnTo>
                    <a:pt x="812437" y="672610"/>
                  </a:lnTo>
                  <a:lnTo>
                    <a:pt x="758965" y="672610"/>
                  </a:lnTo>
                  <a:close/>
                  <a:moveTo>
                    <a:pt x="664622" y="622765"/>
                  </a:moveTo>
                  <a:lnTo>
                    <a:pt x="714007" y="622765"/>
                  </a:lnTo>
                  <a:lnTo>
                    <a:pt x="714007" y="672610"/>
                  </a:lnTo>
                  <a:lnTo>
                    <a:pt x="664622" y="672610"/>
                  </a:lnTo>
                  <a:close/>
                  <a:moveTo>
                    <a:pt x="570036" y="622765"/>
                  </a:moveTo>
                  <a:lnTo>
                    <a:pt x="619664" y="622765"/>
                  </a:lnTo>
                  <a:lnTo>
                    <a:pt x="619664" y="672610"/>
                  </a:lnTo>
                  <a:lnTo>
                    <a:pt x="570036" y="672610"/>
                  </a:lnTo>
                  <a:close/>
                  <a:moveTo>
                    <a:pt x="469562" y="622765"/>
                  </a:moveTo>
                  <a:lnTo>
                    <a:pt x="525078" y="622765"/>
                  </a:lnTo>
                  <a:lnTo>
                    <a:pt x="525078" y="672610"/>
                  </a:lnTo>
                  <a:lnTo>
                    <a:pt x="469562" y="672610"/>
                  </a:lnTo>
                  <a:close/>
                  <a:moveTo>
                    <a:pt x="379307" y="622765"/>
                  </a:moveTo>
                  <a:lnTo>
                    <a:pt x="424605" y="622765"/>
                  </a:lnTo>
                  <a:lnTo>
                    <a:pt x="424605" y="672610"/>
                  </a:lnTo>
                  <a:lnTo>
                    <a:pt x="379307" y="672610"/>
                  </a:lnTo>
                  <a:close/>
                  <a:moveTo>
                    <a:pt x="287007" y="622765"/>
                  </a:moveTo>
                  <a:lnTo>
                    <a:pt x="334349" y="622765"/>
                  </a:lnTo>
                  <a:lnTo>
                    <a:pt x="334349" y="672610"/>
                  </a:lnTo>
                  <a:lnTo>
                    <a:pt x="287007" y="672610"/>
                  </a:lnTo>
                  <a:close/>
                  <a:moveTo>
                    <a:pt x="955143" y="527299"/>
                  </a:moveTo>
                  <a:lnTo>
                    <a:pt x="1004528" y="527299"/>
                  </a:lnTo>
                  <a:lnTo>
                    <a:pt x="1004528" y="577389"/>
                  </a:lnTo>
                  <a:lnTo>
                    <a:pt x="955143" y="577389"/>
                  </a:lnTo>
                  <a:close/>
                  <a:moveTo>
                    <a:pt x="857394" y="527299"/>
                  </a:moveTo>
                  <a:lnTo>
                    <a:pt x="910185" y="527299"/>
                  </a:lnTo>
                  <a:lnTo>
                    <a:pt x="910185" y="577389"/>
                  </a:lnTo>
                  <a:lnTo>
                    <a:pt x="857394" y="577389"/>
                  </a:lnTo>
                  <a:close/>
                  <a:moveTo>
                    <a:pt x="758965" y="527299"/>
                  </a:moveTo>
                  <a:lnTo>
                    <a:pt x="812437" y="527299"/>
                  </a:lnTo>
                  <a:lnTo>
                    <a:pt x="812437" y="577389"/>
                  </a:lnTo>
                  <a:lnTo>
                    <a:pt x="758965" y="577389"/>
                  </a:lnTo>
                  <a:close/>
                  <a:moveTo>
                    <a:pt x="664622" y="527299"/>
                  </a:moveTo>
                  <a:lnTo>
                    <a:pt x="714007" y="527299"/>
                  </a:lnTo>
                  <a:lnTo>
                    <a:pt x="714007" y="577389"/>
                  </a:lnTo>
                  <a:lnTo>
                    <a:pt x="664622" y="577389"/>
                  </a:lnTo>
                  <a:close/>
                  <a:moveTo>
                    <a:pt x="570036" y="527299"/>
                  </a:moveTo>
                  <a:lnTo>
                    <a:pt x="619664" y="527299"/>
                  </a:lnTo>
                  <a:lnTo>
                    <a:pt x="619664" y="577389"/>
                  </a:lnTo>
                  <a:lnTo>
                    <a:pt x="570036" y="577389"/>
                  </a:lnTo>
                  <a:close/>
                  <a:moveTo>
                    <a:pt x="469562" y="527299"/>
                  </a:moveTo>
                  <a:lnTo>
                    <a:pt x="525078" y="527299"/>
                  </a:lnTo>
                  <a:lnTo>
                    <a:pt x="525078" y="577389"/>
                  </a:lnTo>
                  <a:lnTo>
                    <a:pt x="469562" y="577389"/>
                  </a:lnTo>
                  <a:close/>
                  <a:moveTo>
                    <a:pt x="379307" y="527299"/>
                  </a:moveTo>
                  <a:lnTo>
                    <a:pt x="424605" y="527299"/>
                  </a:lnTo>
                  <a:lnTo>
                    <a:pt x="424605" y="577389"/>
                  </a:lnTo>
                  <a:lnTo>
                    <a:pt x="379307" y="577389"/>
                  </a:lnTo>
                  <a:close/>
                  <a:moveTo>
                    <a:pt x="287007" y="527299"/>
                  </a:moveTo>
                  <a:lnTo>
                    <a:pt x="334349" y="527299"/>
                  </a:lnTo>
                  <a:lnTo>
                    <a:pt x="334349" y="577389"/>
                  </a:lnTo>
                  <a:lnTo>
                    <a:pt x="287007" y="577389"/>
                  </a:lnTo>
                  <a:close/>
                  <a:moveTo>
                    <a:pt x="955143" y="425890"/>
                  </a:moveTo>
                  <a:lnTo>
                    <a:pt x="1004528" y="425890"/>
                  </a:lnTo>
                  <a:lnTo>
                    <a:pt x="1004528" y="481923"/>
                  </a:lnTo>
                  <a:lnTo>
                    <a:pt x="955143" y="481923"/>
                  </a:lnTo>
                  <a:close/>
                  <a:moveTo>
                    <a:pt x="857394" y="425890"/>
                  </a:moveTo>
                  <a:lnTo>
                    <a:pt x="910185" y="425890"/>
                  </a:lnTo>
                  <a:lnTo>
                    <a:pt x="910185" y="481923"/>
                  </a:lnTo>
                  <a:lnTo>
                    <a:pt x="857394" y="481923"/>
                  </a:lnTo>
                  <a:close/>
                  <a:moveTo>
                    <a:pt x="758965" y="425890"/>
                  </a:moveTo>
                  <a:lnTo>
                    <a:pt x="812437" y="425890"/>
                  </a:lnTo>
                  <a:lnTo>
                    <a:pt x="812437" y="481923"/>
                  </a:lnTo>
                  <a:lnTo>
                    <a:pt x="758965" y="481923"/>
                  </a:lnTo>
                  <a:close/>
                  <a:moveTo>
                    <a:pt x="664622" y="425890"/>
                  </a:moveTo>
                  <a:lnTo>
                    <a:pt x="714007" y="425890"/>
                  </a:lnTo>
                  <a:lnTo>
                    <a:pt x="714007" y="481923"/>
                  </a:lnTo>
                  <a:lnTo>
                    <a:pt x="664622" y="481923"/>
                  </a:lnTo>
                  <a:close/>
                  <a:moveTo>
                    <a:pt x="570036" y="425890"/>
                  </a:moveTo>
                  <a:lnTo>
                    <a:pt x="619664" y="425890"/>
                  </a:lnTo>
                  <a:lnTo>
                    <a:pt x="619664" y="481923"/>
                  </a:lnTo>
                  <a:lnTo>
                    <a:pt x="570036" y="481923"/>
                  </a:lnTo>
                  <a:close/>
                  <a:moveTo>
                    <a:pt x="469562" y="425890"/>
                  </a:moveTo>
                  <a:lnTo>
                    <a:pt x="525078" y="425890"/>
                  </a:lnTo>
                  <a:lnTo>
                    <a:pt x="525078" y="481923"/>
                  </a:lnTo>
                  <a:lnTo>
                    <a:pt x="469562" y="481923"/>
                  </a:lnTo>
                  <a:close/>
                  <a:moveTo>
                    <a:pt x="379307" y="425890"/>
                  </a:moveTo>
                  <a:lnTo>
                    <a:pt x="424605" y="425890"/>
                  </a:lnTo>
                  <a:lnTo>
                    <a:pt x="424605" y="481923"/>
                  </a:lnTo>
                  <a:lnTo>
                    <a:pt x="379307" y="481923"/>
                  </a:lnTo>
                  <a:close/>
                  <a:moveTo>
                    <a:pt x="287601" y="425890"/>
                  </a:moveTo>
                  <a:lnTo>
                    <a:pt x="334349" y="425890"/>
                  </a:lnTo>
                  <a:lnTo>
                    <a:pt x="334349" y="481923"/>
                  </a:lnTo>
                  <a:lnTo>
                    <a:pt x="287007" y="481923"/>
                  </a:lnTo>
                  <a:lnTo>
                    <a:pt x="287007" y="428598"/>
                  </a:lnTo>
                  <a:close/>
                  <a:moveTo>
                    <a:pt x="955143" y="334795"/>
                  </a:moveTo>
                  <a:lnTo>
                    <a:pt x="992023" y="334795"/>
                  </a:lnTo>
                  <a:lnTo>
                    <a:pt x="1002040" y="380515"/>
                  </a:lnTo>
                  <a:lnTo>
                    <a:pt x="955143" y="380515"/>
                  </a:lnTo>
                  <a:close/>
                  <a:moveTo>
                    <a:pt x="857394" y="334795"/>
                  </a:moveTo>
                  <a:lnTo>
                    <a:pt x="910185" y="334795"/>
                  </a:lnTo>
                  <a:lnTo>
                    <a:pt x="910185" y="380515"/>
                  </a:lnTo>
                  <a:lnTo>
                    <a:pt x="857394" y="380515"/>
                  </a:lnTo>
                  <a:close/>
                  <a:moveTo>
                    <a:pt x="758965" y="334795"/>
                  </a:moveTo>
                  <a:lnTo>
                    <a:pt x="812437" y="334795"/>
                  </a:lnTo>
                  <a:lnTo>
                    <a:pt x="812437" y="380515"/>
                  </a:lnTo>
                  <a:lnTo>
                    <a:pt x="758965" y="380515"/>
                  </a:lnTo>
                  <a:close/>
                  <a:moveTo>
                    <a:pt x="664622" y="334795"/>
                  </a:moveTo>
                  <a:lnTo>
                    <a:pt x="714007" y="334795"/>
                  </a:lnTo>
                  <a:lnTo>
                    <a:pt x="714007" y="380515"/>
                  </a:lnTo>
                  <a:lnTo>
                    <a:pt x="664622" y="380515"/>
                  </a:lnTo>
                  <a:close/>
                  <a:moveTo>
                    <a:pt x="570036" y="334795"/>
                  </a:moveTo>
                  <a:lnTo>
                    <a:pt x="619664" y="334795"/>
                  </a:lnTo>
                  <a:lnTo>
                    <a:pt x="619664" y="380515"/>
                  </a:lnTo>
                  <a:lnTo>
                    <a:pt x="570036" y="380515"/>
                  </a:lnTo>
                  <a:close/>
                  <a:moveTo>
                    <a:pt x="469562" y="334795"/>
                  </a:moveTo>
                  <a:lnTo>
                    <a:pt x="525078" y="334795"/>
                  </a:lnTo>
                  <a:lnTo>
                    <a:pt x="525078" y="380515"/>
                  </a:lnTo>
                  <a:lnTo>
                    <a:pt x="469562" y="380515"/>
                  </a:lnTo>
                  <a:close/>
                  <a:moveTo>
                    <a:pt x="379307" y="334795"/>
                  </a:moveTo>
                  <a:lnTo>
                    <a:pt x="424605" y="334795"/>
                  </a:lnTo>
                  <a:lnTo>
                    <a:pt x="424605" y="380515"/>
                  </a:lnTo>
                  <a:lnTo>
                    <a:pt x="379307" y="380515"/>
                  </a:lnTo>
                  <a:close/>
                  <a:moveTo>
                    <a:pt x="307560" y="334795"/>
                  </a:moveTo>
                  <a:lnTo>
                    <a:pt x="334349" y="334795"/>
                  </a:lnTo>
                  <a:lnTo>
                    <a:pt x="334349" y="380515"/>
                  </a:lnTo>
                  <a:lnTo>
                    <a:pt x="297542" y="380515"/>
                  </a:lnTo>
                  <a:close/>
                  <a:moveTo>
                    <a:pt x="955143" y="241638"/>
                  </a:moveTo>
                  <a:lnTo>
                    <a:pt x="971612" y="241638"/>
                  </a:lnTo>
                  <a:lnTo>
                    <a:pt x="982081" y="289419"/>
                  </a:lnTo>
                  <a:lnTo>
                    <a:pt x="955143" y="289419"/>
                  </a:lnTo>
                  <a:close/>
                  <a:moveTo>
                    <a:pt x="857394" y="241638"/>
                  </a:moveTo>
                  <a:lnTo>
                    <a:pt x="910185" y="241638"/>
                  </a:lnTo>
                  <a:lnTo>
                    <a:pt x="910185" y="289419"/>
                  </a:lnTo>
                  <a:lnTo>
                    <a:pt x="857394" y="289419"/>
                  </a:lnTo>
                  <a:close/>
                  <a:moveTo>
                    <a:pt x="758965" y="241638"/>
                  </a:moveTo>
                  <a:lnTo>
                    <a:pt x="812437" y="241638"/>
                  </a:lnTo>
                  <a:lnTo>
                    <a:pt x="812437" y="289419"/>
                  </a:lnTo>
                  <a:lnTo>
                    <a:pt x="758965" y="289419"/>
                  </a:lnTo>
                  <a:close/>
                  <a:moveTo>
                    <a:pt x="664622" y="241638"/>
                  </a:moveTo>
                  <a:lnTo>
                    <a:pt x="714007" y="241638"/>
                  </a:lnTo>
                  <a:lnTo>
                    <a:pt x="714007" y="289419"/>
                  </a:lnTo>
                  <a:lnTo>
                    <a:pt x="664622" y="289419"/>
                  </a:lnTo>
                  <a:close/>
                  <a:moveTo>
                    <a:pt x="570036" y="241638"/>
                  </a:moveTo>
                  <a:lnTo>
                    <a:pt x="619664" y="241638"/>
                  </a:lnTo>
                  <a:lnTo>
                    <a:pt x="619664" y="289419"/>
                  </a:lnTo>
                  <a:lnTo>
                    <a:pt x="570036" y="289419"/>
                  </a:lnTo>
                  <a:close/>
                  <a:moveTo>
                    <a:pt x="469562" y="241638"/>
                  </a:moveTo>
                  <a:lnTo>
                    <a:pt x="525078" y="241638"/>
                  </a:lnTo>
                  <a:lnTo>
                    <a:pt x="525078" y="289419"/>
                  </a:lnTo>
                  <a:lnTo>
                    <a:pt x="469562" y="289419"/>
                  </a:lnTo>
                  <a:close/>
                  <a:moveTo>
                    <a:pt x="379307" y="241638"/>
                  </a:moveTo>
                  <a:lnTo>
                    <a:pt x="424605" y="241638"/>
                  </a:lnTo>
                  <a:lnTo>
                    <a:pt x="424605" y="289419"/>
                  </a:lnTo>
                  <a:lnTo>
                    <a:pt x="379307" y="289419"/>
                  </a:lnTo>
                  <a:close/>
                  <a:moveTo>
                    <a:pt x="327971" y="241638"/>
                  </a:moveTo>
                  <a:lnTo>
                    <a:pt x="334349" y="241638"/>
                  </a:lnTo>
                  <a:lnTo>
                    <a:pt x="334349" y="289419"/>
                  </a:lnTo>
                  <a:lnTo>
                    <a:pt x="317502" y="289419"/>
                  </a:lnTo>
                  <a:close/>
                  <a:moveTo>
                    <a:pt x="955143" y="166475"/>
                  </a:moveTo>
                  <a:lnTo>
                    <a:pt x="961670" y="196261"/>
                  </a:lnTo>
                  <a:lnTo>
                    <a:pt x="955143" y="196261"/>
                  </a:lnTo>
                  <a:close/>
                  <a:moveTo>
                    <a:pt x="857394" y="142292"/>
                  </a:moveTo>
                  <a:lnTo>
                    <a:pt x="910185" y="142292"/>
                  </a:lnTo>
                  <a:lnTo>
                    <a:pt x="910185" y="196261"/>
                  </a:lnTo>
                  <a:lnTo>
                    <a:pt x="857394" y="196261"/>
                  </a:lnTo>
                  <a:close/>
                  <a:moveTo>
                    <a:pt x="758965" y="142292"/>
                  </a:moveTo>
                  <a:lnTo>
                    <a:pt x="812437" y="142292"/>
                  </a:lnTo>
                  <a:lnTo>
                    <a:pt x="812437" y="196261"/>
                  </a:lnTo>
                  <a:lnTo>
                    <a:pt x="758965" y="196261"/>
                  </a:lnTo>
                  <a:close/>
                  <a:moveTo>
                    <a:pt x="664622" y="142292"/>
                  </a:moveTo>
                  <a:lnTo>
                    <a:pt x="714007" y="142292"/>
                  </a:lnTo>
                  <a:lnTo>
                    <a:pt x="714007" y="196261"/>
                  </a:lnTo>
                  <a:lnTo>
                    <a:pt x="664622" y="196261"/>
                  </a:lnTo>
                  <a:close/>
                  <a:moveTo>
                    <a:pt x="570036" y="142292"/>
                  </a:moveTo>
                  <a:lnTo>
                    <a:pt x="619664" y="142292"/>
                  </a:lnTo>
                  <a:lnTo>
                    <a:pt x="619664" y="196261"/>
                  </a:lnTo>
                  <a:lnTo>
                    <a:pt x="570036" y="196261"/>
                  </a:lnTo>
                  <a:close/>
                  <a:moveTo>
                    <a:pt x="469562" y="142292"/>
                  </a:moveTo>
                  <a:lnTo>
                    <a:pt x="525078" y="142292"/>
                  </a:lnTo>
                  <a:lnTo>
                    <a:pt x="525078" y="196261"/>
                  </a:lnTo>
                  <a:lnTo>
                    <a:pt x="469562" y="196261"/>
                  </a:lnTo>
                  <a:close/>
                  <a:moveTo>
                    <a:pt x="379307" y="142292"/>
                  </a:moveTo>
                  <a:lnTo>
                    <a:pt x="424605" y="142292"/>
                  </a:lnTo>
                  <a:lnTo>
                    <a:pt x="424605" y="196261"/>
                  </a:lnTo>
                  <a:lnTo>
                    <a:pt x="379307" y="196261"/>
                  </a:lnTo>
                  <a:close/>
                  <a:moveTo>
                    <a:pt x="857394" y="47071"/>
                  </a:moveTo>
                  <a:lnTo>
                    <a:pt x="910185" y="47071"/>
                  </a:lnTo>
                  <a:lnTo>
                    <a:pt x="910185" y="96915"/>
                  </a:lnTo>
                  <a:lnTo>
                    <a:pt x="857394" y="96915"/>
                  </a:lnTo>
                  <a:close/>
                  <a:moveTo>
                    <a:pt x="758965" y="47071"/>
                  </a:moveTo>
                  <a:lnTo>
                    <a:pt x="812437" y="47071"/>
                  </a:lnTo>
                  <a:lnTo>
                    <a:pt x="812437" y="96915"/>
                  </a:lnTo>
                  <a:lnTo>
                    <a:pt x="758965" y="96915"/>
                  </a:lnTo>
                  <a:close/>
                  <a:moveTo>
                    <a:pt x="664622" y="47071"/>
                  </a:moveTo>
                  <a:lnTo>
                    <a:pt x="714007" y="47071"/>
                  </a:lnTo>
                  <a:lnTo>
                    <a:pt x="714007" y="96915"/>
                  </a:lnTo>
                  <a:lnTo>
                    <a:pt x="664622" y="96915"/>
                  </a:lnTo>
                  <a:close/>
                  <a:moveTo>
                    <a:pt x="570036" y="47071"/>
                  </a:moveTo>
                  <a:lnTo>
                    <a:pt x="619664" y="47071"/>
                  </a:lnTo>
                  <a:lnTo>
                    <a:pt x="619664" y="96915"/>
                  </a:lnTo>
                  <a:lnTo>
                    <a:pt x="570036" y="96915"/>
                  </a:lnTo>
                  <a:close/>
                  <a:moveTo>
                    <a:pt x="469562" y="47071"/>
                  </a:moveTo>
                  <a:lnTo>
                    <a:pt x="525078" y="47071"/>
                  </a:lnTo>
                  <a:lnTo>
                    <a:pt x="525078" y="96915"/>
                  </a:lnTo>
                  <a:lnTo>
                    <a:pt x="469562" y="96915"/>
                  </a:lnTo>
                  <a:close/>
                  <a:moveTo>
                    <a:pt x="379307" y="47071"/>
                  </a:moveTo>
                  <a:lnTo>
                    <a:pt x="424605" y="47071"/>
                  </a:lnTo>
                  <a:lnTo>
                    <a:pt x="424605" y="96915"/>
                  </a:lnTo>
                  <a:lnTo>
                    <a:pt x="379307" y="96915"/>
                  </a:lnTo>
                  <a:close/>
                  <a:moveTo>
                    <a:pt x="857394" y="0"/>
                  </a:moveTo>
                  <a:lnTo>
                    <a:pt x="910185" y="0"/>
                  </a:lnTo>
                  <a:lnTo>
                    <a:pt x="910185" y="1695"/>
                  </a:lnTo>
                  <a:lnTo>
                    <a:pt x="857394" y="1695"/>
                  </a:lnTo>
                  <a:close/>
                  <a:moveTo>
                    <a:pt x="758965" y="0"/>
                  </a:moveTo>
                  <a:lnTo>
                    <a:pt x="812437" y="0"/>
                  </a:lnTo>
                  <a:lnTo>
                    <a:pt x="812437" y="1695"/>
                  </a:lnTo>
                  <a:lnTo>
                    <a:pt x="758965" y="1695"/>
                  </a:lnTo>
                  <a:close/>
                  <a:moveTo>
                    <a:pt x="664622" y="0"/>
                  </a:moveTo>
                  <a:lnTo>
                    <a:pt x="714007" y="0"/>
                  </a:lnTo>
                  <a:lnTo>
                    <a:pt x="714007" y="1695"/>
                  </a:lnTo>
                  <a:lnTo>
                    <a:pt x="664622" y="1695"/>
                  </a:lnTo>
                  <a:close/>
                  <a:moveTo>
                    <a:pt x="570036" y="0"/>
                  </a:moveTo>
                  <a:lnTo>
                    <a:pt x="619664" y="0"/>
                  </a:lnTo>
                  <a:lnTo>
                    <a:pt x="619664" y="1695"/>
                  </a:lnTo>
                  <a:lnTo>
                    <a:pt x="570036" y="1695"/>
                  </a:lnTo>
                  <a:close/>
                  <a:moveTo>
                    <a:pt x="469562" y="0"/>
                  </a:moveTo>
                  <a:lnTo>
                    <a:pt x="525078" y="0"/>
                  </a:lnTo>
                  <a:lnTo>
                    <a:pt x="525078" y="1695"/>
                  </a:lnTo>
                  <a:lnTo>
                    <a:pt x="469562" y="1695"/>
                  </a:lnTo>
                  <a:close/>
                  <a:moveTo>
                    <a:pt x="380915" y="0"/>
                  </a:moveTo>
                  <a:lnTo>
                    <a:pt x="424605" y="0"/>
                  </a:lnTo>
                  <a:lnTo>
                    <a:pt x="424605" y="1695"/>
                  </a:lnTo>
                  <a:lnTo>
                    <a:pt x="380543" y="16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66" name="Google Shape;2166;p26"/>
            <p:cNvGrpSpPr/>
            <p:nvPr/>
          </p:nvGrpSpPr>
          <p:grpSpPr>
            <a:xfrm>
              <a:off x="5752849" y="3313437"/>
              <a:ext cx="1501796" cy="1566725"/>
              <a:chOff x="8029765" y="2386927"/>
              <a:chExt cx="1501796" cy="1566725"/>
            </a:xfrm>
          </p:grpSpPr>
          <p:sp>
            <p:nvSpPr>
              <p:cNvPr id="2167" name="Google Shape;2167;p26"/>
              <p:cNvSpPr/>
              <p:nvPr/>
            </p:nvSpPr>
            <p:spPr>
              <a:xfrm>
                <a:off x="8029765" y="2391973"/>
                <a:ext cx="1501796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68" name="Google Shape;2168;p26"/>
              <p:cNvSpPr/>
              <p:nvPr/>
            </p:nvSpPr>
            <p:spPr>
              <a:xfrm>
                <a:off x="8405212" y="2386927"/>
                <a:ext cx="762161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540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69" name="Google Shape;2169;p26"/>
            <p:cNvGrpSpPr/>
            <p:nvPr/>
          </p:nvGrpSpPr>
          <p:grpSpPr>
            <a:xfrm>
              <a:off x="7152406" y="3691581"/>
              <a:ext cx="431702" cy="496632"/>
              <a:chOff x="8781505" y="3784263"/>
              <a:chExt cx="994248" cy="1081751"/>
            </a:xfrm>
          </p:grpSpPr>
          <p:sp>
            <p:nvSpPr>
              <p:cNvPr id="2170" name="Google Shape;2170;p26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1" name="Google Shape;2171;p26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2" name="Google Shape;2172;p26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3" name="Google Shape;2173;p26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4" name="Google Shape;2174;p26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5" name="Google Shape;2175;p26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31004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76" name="Google Shape;2176;p26"/>
            <p:cNvGrpSpPr/>
            <p:nvPr/>
          </p:nvGrpSpPr>
          <p:grpSpPr>
            <a:xfrm flipH="1">
              <a:off x="5412584" y="3695241"/>
              <a:ext cx="431702" cy="469696"/>
              <a:chOff x="8781505" y="3784263"/>
              <a:chExt cx="994248" cy="1081751"/>
            </a:xfrm>
          </p:grpSpPr>
          <p:sp>
            <p:nvSpPr>
              <p:cNvPr id="2177" name="Google Shape;2177;p26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8" name="Google Shape;2178;p26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79" name="Google Shape;2179;p26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0" name="Google Shape;2180;p26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1" name="Google Shape;2181;p26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82" name="Google Shape;2182;p26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13888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83" name="Google Shape;2183;p26"/>
            <p:cNvSpPr/>
            <p:nvPr/>
          </p:nvSpPr>
          <p:spPr>
            <a:xfrm flipH="1" rot="-4557825">
              <a:off x="6681042" y="1379734"/>
              <a:ext cx="63084" cy="284058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 flipH="1" rot="-6309573">
              <a:off x="6195531" y="1379044"/>
              <a:ext cx="63096" cy="284114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5" name="Google Shape;2185;p26"/>
          <p:cNvGrpSpPr/>
          <p:nvPr/>
        </p:nvGrpSpPr>
        <p:grpSpPr>
          <a:xfrm>
            <a:off x="4227731" y="1995899"/>
            <a:ext cx="2945252" cy="4710939"/>
            <a:chOff x="5012992" y="526840"/>
            <a:chExt cx="3916559" cy="6264546"/>
          </a:xfrm>
        </p:grpSpPr>
        <p:sp>
          <p:nvSpPr>
            <p:cNvPr id="2186" name="Google Shape;2186;p26"/>
            <p:cNvSpPr/>
            <p:nvPr/>
          </p:nvSpPr>
          <p:spPr>
            <a:xfrm>
              <a:off x="6480533" y="1018354"/>
              <a:ext cx="890100" cy="1108200"/>
            </a:xfrm>
            <a:prstGeom prst="ellipse">
              <a:avLst/>
            </a:prstGeom>
            <a:solidFill>
              <a:srgbClr val="F7CAA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187" name="Google Shape;2187;p26"/>
            <p:cNvGrpSpPr/>
            <p:nvPr/>
          </p:nvGrpSpPr>
          <p:grpSpPr>
            <a:xfrm>
              <a:off x="6580184" y="639761"/>
              <a:ext cx="938081" cy="868969"/>
              <a:chOff x="8679110" y="2251673"/>
              <a:chExt cx="1087126" cy="1007033"/>
            </a:xfrm>
          </p:grpSpPr>
          <p:grpSp>
            <p:nvGrpSpPr>
              <p:cNvPr id="2188" name="Google Shape;2188;p26"/>
              <p:cNvGrpSpPr/>
              <p:nvPr/>
            </p:nvGrpSpPr>
            <p:grpSpPr>
              <a:xfrm rot="9550952">
                <a:off x="8928524" y="2430936"/>
                <a:ext cx="313261" cy="797233"/>
                <a:chOff x="7542155" y="5655958"/>
                <a:chExt cx="568013" cy="1445563"/>
              </a:xfrm>
            </p:grpSpPr>
            <p:sp>
              <p:nvSpPr>
                <p:cNvPr id="2189" name="Google Shape;2189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0" name="Google Shape;2190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1" name="Google Shape;2191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2" name="Google Shape;2192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3" name="Google Shape;2193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4" name="Google Shape;2194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95" name="Google Shape;2195;p26"/>
              <p:cNvGrpSpPr/>
              <p:nvPr/>
            </p:nvGrpSpPr>
            <p:grpSpPr>
              <a:xfrm rot="7832295">
                <a:off x="8955180" y="2346191"/>
                <a:ext cx="615943" cy="797154"/>
                <a:chOff x="7542155" y="5655958"/>
                <a:chExt cx="568013" cy="1445563"/>
              </a:xfrm>
            </p:grpSpPr>
            <p:sp>
              <p:nvSpPr>
                <p:cNvPr id="2196" name="Google Shape;2196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7" name="Google Shape;2197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8" name="Google Shape;2198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9" name="Google Shape;2199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0" name="Google Shape;2200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2201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02" name="Google Shape;2202;p26"/>
              <p:cNvGrpSpPr/>
              <p:nvPr/>
            </p:nvGrpSpPr>
            <p:grpSpPr>
              <a:xfrm rot="10800000">
                <a:off x="8679110" y="2461478"/>
                <a:ext cx="615954" cy="797228"/>
                <a:chOff x="7542155" y="5655958"/>
                <a:chExt cx="568013" cy="1445563"/>
              </a:xfrm>
            </p:grpSpPr>
            <p:sp>
              <p:nvSpPr>
                <p:cNvPr id="2203" name="Google Shape;2203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4" name="Google Shape;2204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5" name="Google Shape;2205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6" name="Google Shape;2206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7" name="Google Shape;2207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8" name="Google Shape;2208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09" name="Google Shape;2209;p26"/>
            <p:cNvGrpSpPr/>
            <p:nvPr/>
          </p:nvGrpSpPr>
          <p:grpSpPr>
            <a:xfrm rot="1415479">
              <a:off x="6787823" y="5608925"/>
              <a:ext cx="1087099" cy="1007008"/>
              <a:chOff x="6317415" y="4310586"/>
              <a:chExt cx="1087126" cy="1007033"/>
            </a:xfrm>
          </p:grpSpPr>
          <p:grpSp>
            <p:nvGrpSpPr>
              <p:cNvPr id="2210" name="Google Shape;2210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211" name="Google Shape;2211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2" name="Google Shape;2212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3" name="Google Shape;2213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4" name="Google Shape;2214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5" name="Google Shape;2215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6" name="Google Shape;2216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17" name="Google Shape;2217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218" name="Google Shape;2218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9" name="Google Shape;2219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0" name="Google Shape;2220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1" name="Google Shape;2221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2" name="Google Shape;2222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3" name="Google Shape;2223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24" name="Google Shape;2224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225" name="Google Shape;2225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6" name="Google Shape;2226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7" name="Google Shape;2227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0" name="Google Shape;2230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31" name="Google Shape;2231;p26"/>
            <p:cNvGrpSpPr/>
            <p:nvPr/>
          </p:nvGrpSpPr>
          <p:grpSpPr>
            <a:xfrm rot="1415479">
              <a:off x="6225658" y="5561490"/>
              <a:ext cx="1087099" cy="1007008"/>
              <a:chOff x="6317415" y="4310586"/>
              <a:chExt cx="1087126" cy="1007033"/>
            </a:xfrm>
          </p:grpSpPr>
          <p:grpSp>
            <p:nvGrpSpPr>
              <p:cNvPr id="2232" name="Google Shape;2232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233" name="Google Shape;2233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4" name="Google Shape;2234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5" name="Google Shape;2235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6" name="Google Shape;2236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7" name="Google Shape;2237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8" name="Google Shape;2238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39" name="Google Shape;2239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240" name="Google Shape;2240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1" name="Google Shape;2241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2" name="Google Shape;2242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3" name="Google Shape;2243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4" name="Google Shape;2244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5" name="Google Shape;2245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46" name="Google Shape;2246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247" name="Google Shape;2247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8" name="Google Shape;2248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9" name="Google Shape;2249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0" name="Google Shape;2250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1" name="Google Shape;2251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2" name="Google Shape;2252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53" name="Google Shape;2253;p26"/>
            <p:cNvGrpSpPr/>
            <p:nvPr/>
          </p:nvGrpSpPr>
          <p:grpSpPr>
            <a:xfrm rot="1415479">
              <a:off x="6119684" y="5485793"/>
              <a:ext cx="1087099" cy="1007008"/>
              <a:chOff x="6317415" y="4310586"/>
              <a:chExt cx="1087126" cy="1007033"/>
            </a:xfrm>
          </p:grpSpPr>
          <p:grpSp>
            <p:nvGrpSpPr>
              <p:cNvPr id="2254" name="Google Shape;2254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255" name="Google Shape;2255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6" name="Google Shape;2256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7" name="Google Shape;2257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8" name="Google Shape;2258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9" name="Google Shape;2259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0" name="Google Shape;2260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61" name="Google Shape;2261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262" name="Google Shape;2262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3" name="Google Shape;2263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4" name="Google Shape;2264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5" name="Google Shape;2265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6" name="Google Shape;2266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7" name="Google Shape;2267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68" name="Google Shape;2268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269" name="Google Shape;2269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0" name="Google Shape;2270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1" name="Google Shape;2271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2" name="Google Shape;2272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3" name="Google Shape;2273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4" name="Google Shape;2274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75" name="Google Shape;2275;p26"/>
            <p:cNvGrpSpPr/>
            <p:nvPr/>
          </p:nvGrpSpPr>
          <p:grpSpPr>
            <a:xfrm rot="1415479">
              <a:off x="6883703" y="5541304"/>
              <a:ext cx="1087099" cy="1007008"/>
              <a:chOff x="6317415" y="4310586"/>
              <a:chExt cx="1087126" cy="1007033"/>
            </a:xfrm>
          </p:grpSpPr>
          <p:grpSp>
            <p:nvGrpSpPr>
              <p:cNvPr id="2276" name="Google Shape;2276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277" name="Google Shape;2277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8" name="Google Shape;2278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79" name="Google Shape;2279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0" name="Google Shape;2280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1" name="Google Shape;2281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2" name="Google Shape;2282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83" name="Google Shape;2283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284" name="Google Shape;2284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5" name="Google Shape;2285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6" name="Google Shape;2286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7" name="Google Shape;2287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8" name="Google Shape;2288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9" name="Google Shape;2289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90" name="Google Shape;2290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291" name="Google Shape;2291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2" name="Google Shape;2292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3" name="Google Shape;2293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4" name="Google Shape;2294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5" name="Google Shape;2295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6" name="Google Shape;2296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97" name="Google Shape;2297;p26"/>
            <p:cNvGrpSpPr/>
            <p:nvPr/>
          </p:nvGrpSpPr>
          <p:grpSpPr>
            <a:xfrm rot="3827313">
              <a:off x="5161258" y="3622541"/>
              <a:ext cx="1087163" cy="1007067"/>
              <a:chOff x="6317415" y="4310586"/>
              <a:chExt cx="1087126" cy="1007033"/>
            </a:xfrm>
          </p:grpSpPr>
          <p:grpSp>
            <p:nvGrpSpPr>
              <p:cNvPr id="2298" name="Google Shape;2298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299" name="Google Shape;2299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0" name="Google Shape;2300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1" name="Google Shape;2301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2" name="Google Shape;2302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3" name="Google Shape;2303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4" name="Google Shape;2304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05" name="Google Shape;2305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306" name="Google Shape;2306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7" name="Google Shape;2307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9" name="Google Shape;2309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0" name="Google Shape;2310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1" name="Google Shape;2311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2" name="Google Shape;2312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313" name="Google Shape;2313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4" name="Google Shape;2314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5" name="Google Shape;2315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6" name="Google Shape;2316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7" name="Google Shape;2317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8" name="Google Shape;2318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19" name="Google Shape;2319;p26"/>
            <p:cNvGrpSpPr/>
            <p:nvPr/>
          </p:nvGrpSpPr>
          <p:grpSpPr>
            <a:xfrm rot="9550952">
              <a:off x="8091838" y="3774275"/>
              <a:ext cx="313261" cy="797233"/>
              <a:chOff x="7542155" y="5655958"/>
              <a:chExt cx="568013" cy="1445563"/>
            </a:xfrm>
          </p:grpSpPr>
          <p:sp>
            <p:nvSpPr>
              <p:cNvPr id="2320" name="Google Shape;2320;p26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1" name="Google Shape;2321;p26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2" name="Google Shape;2322;p26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3" name="Google Shape;2323;p26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4" name="Google Shape;2324;p26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5" name="Google Shape;2325;p26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26" name="Google Shape;2326;p26"/>
            <p:cNvGrpSpPr/>
            <p:nvPr/>
          </p:nvGrpSpPr>
          <p:grpSpPr>
            <a:xfrm rot="7832295">
              <a:off x="8118494" y="3689531"/>
              <a:ext cx="615943" cy="797154"/>
              <a:chOff x="7542155" y="5655958"/>
              <a:chExt cx="568013" cy="1445563"/>
            </a:xfrm>
          </p:grpSpPr>
          <p:sp>
            <p:nvSpPr>
              <p:cNvPr id="2327" name="Google Shape;2327;p26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8" name="Google Shape;2328;p26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29" name="Google Shape;2329;p26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0" name="Google Shape;2330;p26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1" name="Google Shape;2331;p26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2" name="Google Shape;2332;p26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33" name="Google Shape;2333;p26"/>
            <p:cNvGrpSpPr/>
            <p:nvPr/>
          </p:nvGrpSpPr>
          <p:grpSpPr>
            <a:xfrm rot="10800000">
              <a:off x="7842424" y="3804818"/>
              <a:ext cx="615954" cy="797228"/>
              <a:chOff x="7542155" y="5655958"/>
              <a:chExt cx="568013" cy="1445563"/>
            </a:xfrm>
          </p:grpSpPr>
          <p:sp>
            <p:nvSpPr>
              <p:cNvPr id="2334" name="Google Shape;2334;p26"/>
              <p:cNvSpPr/>
              <p:nvPr/>
            </p:nvSpPr>
            <p:spPr>
              <a:xfrm>
                <a:off x="7781483" y="5655958"/>
                <a:ext cx="45600" cy="1259700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5" name="Google Shape;2335;p26"/>
              <p:cNvSpPr/>
              <p:nvPr/>
            </p:nvSpPr>
            <p:spPr>
              <a:xfrm rot="315744">
                <a:off x="7824821" y="5808331"/>
                <a:ext cx="45793" cy="125944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6" name="Google Shape;2336;p26"/>
              <p:cNvSpPr/>
              <p:nvPr/>
            </p:nvSpPr>
            <p:spPr>
              <a:xfrm rot="-519636">
                <a:off x="7741174" y="5845663"/>
                <a:ext cx="45822" cy="1259516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7" name="Google Shape;2337;p26"/>
              <p:cNvSpPr/>
              <p:nvPr/>
            </p:nvSpPr>
            <p:spPr>
              <a:xfrm rot="956724">
                <a:off x="7927786" y="6002936"/>
                <a:ext cx="45865" cy="1008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8" name="Google Shape;2338;p26"/>
              <p:cNvSpPr/>
              <p:nvPr/>
            </p:nvSpPr>
            <p:spPr>
              <a:xfrm rot="-1127538">
                <a:off x="7691238" y="6068203"/>
                <a:ext cx="45633" cy="936078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39" name="Google Shape;2339;p26"/>
              <p:cNvSpPr/>
              <p:nvPr/>
            </p:nvSpPr>
            <p:spPr>
              <a:xfrm rot="864001">
                <a:off x="7907603" y="5715531"/>
                <a:ext cx="45840" cy="1259725"/>
              </a:xfrm>
              <a:prstGeom prst="triangle">
                <a:avLst>
                  <a:gd fmla="val 50000" name="adj"/>
                </a:avLst>
              </a:prstGeom>
              <a:gradFill>
                <a:gsLst>
                  <a:gs pos="0">
                    <a:srgbClr val="7F6000"/>
                  </a:gs>
                  <a:gs pos="19000">
                    <a:srgbClr val="7F6000"/>
                  </a:gs>
                  <a:gs pos="74000">
                    <a:srgbClr val="FFC000"/>
                  </a:gs>
                  <a:gs pos="100000">
                    <a:srgbClr val="FFC000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40" name="Google Shape;2340;p26"/>
            <p:cNvSpPr/>
            <p:nvPr/>
          </p:nvSpPr>
          <p:spPr>
            <a:xfrm>
              <a:off x="6232002" y="4366108"/>
              <a:ext cx="677417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26"/>
            <p:cNvSpPr/>
            <p:nvPr/>
          </p:nvSpPr>
          <p:spPr>
            <a:xfrm flipH="1">
              <a:off x="6950819" y="4379229"/>
              <a:ext cx="691384" cy="14731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26"/>
            <p:cNvSpPr/>
            <p:nvPr/>
          </p:nvSpPr>
          <p:spPr>
            <a:xfrm>
              <a:off x="6050856" y="526840"/>
              <a:ext cx="1730628" cy="1695577"/>
            </a:xfrm>
            <a:custGeom>
              <a:rect b="b" l="l" r="r" t="t"/>
              <a:pathLst>
                <a:path extrusionOk="0" h="1695577" w="1730628">
                  <a:moveTo>
                    <a:pt x="861646" y="478394"/>
                  </a:moveTo>
                  <a:cubicBezTo>
                    <a:pt x="615830" y="478394"/>
                    <a:pt x="416557" y="726469"/>
                    <a:pt x="416557" y="1032484"/>
                  </a:cubicBezTo>
                  <a:cubicBezTo>
                    <a:pt x="416557" y="1338499"/>
                    <a:pt x="615830" y="1586574"/>
                    <a:pt x="861646" y="1586574"/>
                  </a:cubicBezTo>
                  <a:cubicBezTo>
                    <a:pt x="1107462" y="1586574"/>
                    <a:pt x="1306735" y="1338499"/>
                    <a:pt x="1306735" y="1032484"/>
                  </a:cubicBezTo>
                  <a:cubicBezTo>
                    <a:pt x="1306735" y="726469"/>
                    <a:pt x="1107462" y="478394"/>
                    <a:pt x="861646" y="478394"/>
                  </a:cubicBezTo>
                  <a:close/>
                  <a:moveTo>
                    <a:pt x="849534" y="0"/>
                  </a:moveTo>
                  <a:lnTo>
                    <a:pt x="1169305" y="366867"/>
                  </a:lnTo>
                  <a:lnTo>
                    <a:pt x="1202134" y="374962"/>
                  </a:lnTo>
                  <a:cubicBezTo>
                    <a:pt x="1512708" y="479302"/>
                    <a:pt x="1730628" y="723568"/>
                    <a:pt x="1730628" y="1008263"/>
                  </a:cubicBezTo>
                  <a:cubicBezTo>
                    <a:pt x="1730628" y="1387856"/>
                    <a:pt x="1343214" y="1695577"/>
                    <a:pt x="865314" y="1695577"/>
                  </a:cubicBezTo>
                  <a:cubicBezTo>
                    <a:pt x="387414" y="1695577"/>
                    <a:pt x="0" y="1387856"/>
                    <a:pt x="0" y="1008263"/>
                  </a:cubicBezTo>
                  <a:cubicBezTo>
                    <a:pt x="0" y="771017"/>
                    <a:pt x="151334" y="561847"/>
                    <a:pt x="381509" y="438332"/>
                  </a:cubicBezTo>
                  <a:lnTo>
                    <a:pt x="519225" y="378958"/>
                  </a:lnTo>
                  <a:close/>
                </a:path>
              </a:pathLst>
            </a:custGeom>
            <a:solidFill>
              <a:srgbClr val="5A3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26"/>
            <p:cNvSpPr/>
            <p:nvPr/>
          </p:nvSpPr>
          <p:spPr>
            <a:xfrm>
              <a:off x="6200965" y="3699989"/>
              <a:ext cx="1464342" cy="817376"/>
            </a:xfrm>
            <a:custGeom>
              <a:rect b="b" l="l" r="r" t="t"/>
              <a:pathLst>
                <a:path extrusionOk="0" h="817376" w="1707687">
                  <a:moveTo>
                    <a:pt x="0" y="781175"/>
                  </a:moveTo>
                  <a:lnTo>
                    <a:pt x="195294" y="0"/>
                  </a:lnTo>
                  <a:lnTo>
                    <a:pt x="1512393" y="0"/>
                  </a:lnTo>
                  <a:lnTo>
                    <a:pt x="1707687" y="781175"/>
                  </a:lnTo>
                  <a:cubicBezTo>
                    <a:pt x="1090013" y="545005"/>
                    <a:pt x="623729" y="932566"/>
                    <a:pt x="0" y="7811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26"/>
            <p:cNvSpPr/>
            <p:nvPr/>
          </p:nvSpPr>
          <p:spPr>
            <a:xfrm>
              <a:off x="6261522" y="2052792"/>
              <a:ext cx="1325562" cy="1811677"/>
            </a:xfrm>
            <a:custGeom>
              <a:rect b="b" l="l" r="r" t="t"/>
              <a:pathLst>
                <a:path extrusionOk="0" h="1811677" w="1510612">
                  <a:moveTo>
                    <a:pt x="1380" y="905383"/>
                  </a:moveTo>
                  <a:cubicBezTo>
                    <a:pt x="1380" y="405390"/>
                    <a:pt x="21626" y="-5990"/>
                    <a:pt x="755306" y="66"/>
                  </a:cubicBezTo>
                  <a:cubicBezTo>
                    <a:pt x="1488986" y="6122"/>
                    <a:pt x="1509232" y="405390"/>
                    <a:pt x="1509232" y="905383"/>
                  </a:cubicBezTo>
                  <a:cubicBezTo>
                    <a:pt x="1509232" y="1405376"/>
                    <a:pt x="1577416" y="1786477"/>
                    <a:pt x="755306" y="1810700"/>
                  </a:cubicBezTo>
                  <a:cubicBezTo>
                    <a:pt x="-66804" y="1834923"/>
                    <a:pt x="1380" y="1405376"/>
                    <a:pt x="1380" y="905383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26"/>
            <p:cNvSpPr/>
            <p:nvPr/>
          </p:nvSpPr>
          <p:spPr>
            <a:xfrm>
              <a:off x="6285743" y="4935337"/>
              <a:ext cx="284700" cy="4662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26"/>
            <p:cNvSpPr/>
            <p:nvPr/>
          </p:nvSpPr>
          <p:spPr>
            <a:xfrm>
              <a:off x="7242531" y="4506398"/>
              <a:ext cx="308700" cy="429000"/>
            </a:xfrm>
            <a:prstGeom prst="roundRect">
              <a:avLst>
                <a:gd fmla="val 16667" name="adj"/>
              </a:avLst>
            </a:prstGeom>
            <a:solidFill>
              <a:srgbClr val="7F6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26"/>
            <p:cNvSpPr/>
            <p:nvPr/>
          </p:nvSpPr>
          <p:spPr>
            <a:xfrm>
              <a:off x="6504755" y="5504566"/>
              <a:ext cx="277500" cy="2676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26"/>
            <p:cNvSpPr/>
            <p:nvPr/>
          </p:nvSpPr>
          <p:spPr>
            <a:xfrm>
              <a:off x="7008381" y="5159395"/>
              <a:ext cx="343200" cy="444000"/>
            </a:xfrm>
            <a:prstGeom prst="roundRect">
              <a:avLst>
                <a:gd fmla="val 16667" name="adj"/>
              </a:avLst>
            </a:prstGeom>
            <a:solidFill>
              <a:srgbClr val="3D32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26"/>
            <p:cNvSpPr/>
            <p:nvPr/>
          </p:nvSpPr>
          <p:spPr>
            <a:xfrm rot="-5558148">
              <a:off x="6822557" y="3196124"/>
              <a:ext cx="234848" cy="1152583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26"/>
            <p:cNvSpPr/>
            <p:nvPr/>
          </p:nvSpPr>
          <p:spPr>
            <a:xfrm flipH="1" rot="1258544">
              <a:off x="5426266" y="3531269"/>
              <a:ext cx="604920" cy="408268"/>
            </a:xfrm>
            <a:custGeom>
              <a:rect b="b" l="l" r="r" t="t"/>
              <a:pathLst>
                <a:path extrusionOk="0" h="408807" w="605719">
                  <a:moveTo>
                    <a:pt x="0" y="408807"/>
                  </a:moveTo>
                  <a:lnTo>
                    <a:pt x="102202" y="0"/>
                  </a:lnTo>
                  <a:lnTo>
                    <a:pt x="503517" y="0"/>
                  </a:lnTo>
                  <a:lnTo>
                    <a:pt x="605719" y="408807"/>
                  </a:lnTo>
                  <a:cubicBezTo>
                    <a:pt x="403813" y="408807"/>
                    <a:pt x="390526" y="306073"/>
                    <a:pt x="0" y="408807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26"/>
            <p:cNvSpPr/>
            <p:nvPr/>
          </p:nvSpPr>
          <p:spPr>
            <a:xfrm rot="1236475">
              <a:off x="5795668" y="1911783"/>
              <a:ext cx="733142" cy="1837609"/>
            </a:xfrm>
            <a:custGeom>
              <a:rect b="b" l="l" r="r" t="t"/>
              <a:pathLst>
                <a:path extrusionOk="0" h="3765100" w="1134263">
                  <a:moveTo>
                    <a:pt x="38192" y="3563775"/>
                  </a:moveTo>
                  <a:cubicBezTo>
                    <a:pt x="-89985" y="3060149"/>
                    <a:pt x="110848" y="694867"/>
                    <a:pt x="544983" y="142"/>
                  </a:cubicBezTo>
                  <a:cubicBezTo>
                    <a:pt x="1628947" y="-8069"/>
                    <a:pt x="923733" y="339875"/>
                    <a:pt x="725882" y="926292"/>
                  </a:cubicBezTo>
                  <a:cubicBezTo>
                    <a:pt x="583438" y="2353034"/>
                    <a:pt x="749283" y="2424474"/>
                    <a:pt x="807257" y="3563775"/>
                  </a:cubicBezTo>
                  <a:lnTo>
                    <a:pt x="807257" y="3563775"/>
                  </a:lnTo>
                  <a:cubicBezTo>
                    <a:pt x="550902" y="3563775"/>
                    <a:pt x="662551" y="4016755"/>
                    <a:pt x="38192" y="3563775"/>
                  </a:cubicBezTo>
                  <a:close/>
                </a:path>
              </a:pathLst>
            </a:custGeom>
            <a:gradFill>
              <a:gsLst>
                <a:gs pos="0">
                  <a:srgbClr val="3F432D"/>
                </a:gs>
                <a:gs pos="19000">
                  <a:srgbClr val="3F432D"/>
                </a:gs>
                <a:gs pos="74000">
                  <a:srgbClr val="545A3C"/>
                </a:gs>
                <a:gs pos="100000">
                  <a:srgbClr val="545A3C"/>
                </a:gs>
              </a:gsLst>
              <a:lin ang="2700006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26"/>
            <p:cNvSpPr/>
            <p:nvPr/>
          </p:nvSpPr>
          <p:spPr>
            <a:xfrm flipH="1" rot="6700049">
              <a:off x="5682679" y="3353927"/>
              <a:ext cx="143004" cy="524888"/>
            </a:xfrm>
            <a:prstGeom prst="moon">
              <a:avLst>
                <a:gd fmla="val 50000" name="adj"/>
              </a:avLst>
            </a:pr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3" name="Google Shape;2353;p26"/>
            <p:cNvGrpSpPr/>
            <p:nvPr/>
          </p:nvGrpSpPr>
          <p:grpSpPr>
            <a:xfrm flipH="1">
              <a:off x="7047704" y="1895808"/>
              <a:ext cx="1452152" cy="2193983"/>
              <a:chOff x="5864750" y="2991877"/>
              <a:chExt cx="1452152" cy="2193983"/>
            </a:xfrm>
          </p:grpSpPr>
          <p:sp>
            <p:nvSpPr>
              <p:cNvPr id="2354" name="Google Shape;2354;p26"/>
              <p:cNvSpPr/>
              <p:nvPr/>
            </p:nvSpPr>
            <p:spPr>
              <a:xfrm flipH="1" rot="1258544">
                <a:off x="5917781" y="4682847"/>
                <a:ext cx="604920" cy="408268"/>
              </a:xfrm>
              <a:custGeom>
                <a:rect b="b" l="l" r="r" t="t"/>
                <a:pathLst>
                  <a:path extrusionOk="0" h="408807" w="605719">
                    <a:moveTo>
                      <a:pt x="0" y="408807"/>
                    </a:moveTo>
                    <a:lnTo>
                      <a:pt x="102202" y="0"/>
                    </a:lnTo>
                    <a:lnTo>
                      <a:pt x="503517" y="0"/>
                    </a:lnTo>
                    <a:lnTo>
                      <a:pt x="605719" y="408807"/>
                    </a:lnTo>
                    <a:cubicBezTo>
                      <a:pt x="403813" y="408807"/>
                      <a:pt x="390526" y="306073"/>
                      <a:pt x="0" y="408807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5" name="Google Shape;2355;p26"/>
              <p:cNvSpPr/>
              <p:nvPr/>
            </p:nvSpPr>
            <p:spPr>
              <a:xfrm rot="1236475">
                <a:off x="6287183" y="3063361"/>
                <a:ext cx="733142" cy="1837609"/>
              </a:xfrm>
              <a:custGeom>
                <a:rect b="b" l="l" r="r" t="t"/>
                <a:pathLst>
                  <a:path extrusionOk="0" h="3765100" w="1134263">
                    <a:moveTo>
                      <a:pt x="38192" y="3563775"/>
                    </a:moveTo>
                    <a:cubicBezTo>
                      <a:pt x="-89985" y="3060149"/>
                      <a:pt x="110848" y="694867"/>
                      <a:pt x="544983" y="142"/>
                    </a:cubicBezTo>
                    <a:cubicBezTo>
                      <a:pt x="1628947" y="-8069"/>
                      <a:pt x="923733" y="339875"/>
                      <a:pt x="725882" y="926292"/>
                    </a:cubicBezTo>
                    <a:cubicBezTo>
                      <a:pt x="583438" y="2353034"/>
                      <a:pt x="749283" y="2424474"/>
                      <a:pt x="807257" y="3563775"/>
                    </a:cubicBezTo>
                    <a:lnTo>
                      <a:pt x="807257" y="3563775"/>
                    </a:lnTo>
                    <a:cubicBezTo>
                      <a:pt x="550902" y="3563775"/>
                      <a:pt x="662551" y="4016755"/>
                      <a:pt x="38192" y="3563775"/>
                    </a:cubicBezTo>
                    <a:close/>
                  </a:path>
                </a:pathLst>
              </a:custGeom>
              <a:gradFill>
                <a:gsLst>
                  <a:gs pos="0">
                    <a:srgbClr val="3F432D"/>
                  </a:gs>
                  <a:gs pos="19000">
                    <a:srgbClr val="3F432D"/>
                  </a:gs>
                  <a:gs pos="74000">
                    <a:srgbClr val="545A3C"/>
                  </a:gs>
                  <a:gs pos="100000">
                    <a:srgbClr val="545A3C"/>
                  </a:gs>
                </a:gsLst>
                <a:lin ang="2700006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6" name="Google Shape;2356;p26"/>
              <p:cNvSpPr/>
              <p:nvPr/>
            </p:nvSpPr>
            <p:spPr>
              <a:xfrm flipH="1" rot="6700049">
                <a:off x="6174194" y="4505505"/>
                <a:ext cx="143004" cy="524888"/>
              </a:xfrm>
              <a:prstGeom prst="moon">
                <a:avLst>
                  <a:gd fmla="val 50000" name="adj"/>
                </a:avLst>
              </a:prstGeom>
              <a:solidFill>
                <a:srgbClr val="BF9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57" name="Google Shape;2357;p26"/>
            <p:cNvSpPr/>
            <p:nvPr/>
          </p:nvSpPr>
          <p:spPr>
            <a:xfrm>
              <a:off x="6049573" y="1877245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358" name="Google Shape;2358;p26"/>
            <p:cNvGrpSpPr/>
            <p:nvPr/>
          </p:nvGrpSpPr>
          <p:grpSpPr>
            <a:xfrm>
              <a:off x="6589659" y="1242442"/>
              <a:ext cx="254359" cy="254359"/>
              <a:chOff x="4590167" y="1114237"/>
              <a:chExt cx="520800" cy="520800"/>
            </a:xfrm>
          </p:grpSpPr>
          <p:sp>
            <p:nvSpPr>
              <p:cNvPr id="2359" name="Google Shape;2359;p26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0" name="Google Shape;2360;p26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1" name="Google Shape;2361;p26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2" name="Google Shape;2362;p26"/>
            <p:cNvGrpSpPr/>
            <p:nvPr/>
          </p:nvGrpSpPr>
          <p:grpSpPr>
            <a:xfrm>
              <a:off x="6990340" y="1231341"/>
              <a:ext cx="254359" cy="254359"/>
              <a:chOff x="4590167" y="1114237"/>
              <a:chExt cx="520800" cy="520800"/>
            </a:xfrm>
          </p:grpSpPr>
          <p:sp>
            <p:nvSpPr>
              <p:cNvPr id="2363" name="Google Shape;2363;p26"/>
              <p:cNvSpPr/>
              <p:nvPr/>
            </p:nvSpPr>
            <p:spPr>
              <a:xfrm>
                <a:off x="4590167" y="1114237"/>
                <a:ext cx="520800" cy="520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4" name="Google Shape;2364;p26"/>
              <p:cNvSpPr/>
              <p:nvPr/>
            </p:nvSpPr>
            <p:spPr>
              <a:xfrm>
                <a:off x="4645677" y="1230303"/>
                <a:ext cx="404700" cy="404700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5" name="Google Shape;2365;p26"/>
              <p:cNvSpPr/>
              <p:nvPr/>
            </p:nvSpPr>
            <p:spPr>
              <a:xfrm>
                <a:off x="4937357" y="1273701"/>
                <a:ext cx="107100" cy="107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366" name="Google Shape;2366;p26"/>
            <p:cNvGrpSpPr/>
            <p:nvPr/>
          </p:nvGrpSpPr>
          <p:grpSpPr>
            <a:xfrm rot="10800000">
              <a:off x="6121342" y="1583851"/>
              <a:ext cx="786101" cy="728186"/>
              <a:chOff x="6317415" y="4310586"/>
              <a:chExt cx="1087126" cy="1007033"/>
            </a:xfrm>
          </p:grpSpPr>
          <p:grpSp>
            <p:nvGrpSpPr>
              <p:cNvPr id="2367" name="Google Shape;2367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368" name="Google Shape;2368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0" name="Google Shape;2370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2" name="Google Shape;2372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3" name="Google Shape;2373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74" name="Google Shape;2374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375" name="Google Shape;2375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81" name="Google Shape;2381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382" name="Google Shape;2382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3" name="Google Shape;2383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88" name="Google Shape;2388;p26"/>
            <p:cNvGrpSpPr/>
            <p:nvPr/>
          </p:nvGrpSpPr>
          <p:grpSpPr>
            <a:xfrm rot="-8493851">
              <a:off x="6424334" y="1549414"/>
              <a:ext cx="786090" cy="728176"/>
              <a:chOff x="6317415" y="4310586"/>
              <a:chExt cx="1087126" cy="1007033"/>
            </a:xfrm>
          </p:grpSpPr>
          <p:grpSp>
            <p:nvGrpSpPr>
              <p:cNvPr id="2389" name="Google Shape;2389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390" name="Google Shape;2390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96" name="Google Shape;2396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397" name="Google Shape;2397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8" name="Google Shape;2398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9" name="Google Shape;2399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0" name="Google Shape;2400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1" name="Google Shape;2401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2" name="Google Shape;2402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03" name="Google Shape;2403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404" name="Google Shape;2404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5" name="Google Shape;2405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6" name="Google Shape;2406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9" name="Google Shape;2409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410" name="Google Shape;2410;p26"/>
            <p:cNvGrpSpPr/>
            <p:nvPr/>
          </p:nvGrpSpPr>
          <p:grpSpPr>
            <a:xfrm rot="-8493851">
              <a:off x="6728126" y="1544366"/>
              <a:ext cx="786090" cy="728176"/>
              <a:chOff x="6317415" y="4310586"/>
              <a:chExt cx="1087126" cy="1007033"/>
            </a:xfrm>
          </p:grpSpPr>
          <p:grpSp>
            <p:nvGrpSpPr>
              <p:cNvPr id="2411" name="Google Shape;2411;p26"/>
              <p:cNvGrpSpPr/>
              <p:nvPr/>
            </p:nvGrpSpPr>
            <p:grpSpPr>
              <a:xfrm rot="9550952">
                <a:off x="6566829" y="4489848"/>
                <a:ext cx="313261" cy="797233"/>
                <a:chOff x="7542155" y="5655958"/>
                <a:chExt cx="568013" cy="1445563"/>
              </a:xfrm>
            </p:grpSpPr>
            <p:sp>
              <p:nvSpPr>
                <p:cNvPr id="2412" name="Google Shape;2412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3" name="Google Shape;2413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4" name="Google Shape;2414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5" name="Google Shape;2415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6" name="Google Shape;2416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7" name="Google Shape;2417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18" name="Google Shape;2418;p26"/>
              <p:cNvGrpSpPr/>
              <p:nvPr/>
            </p:nvGrpSpPr>
            <p:grpSpPr>
              <a:xfrm rot="7832295">
                <a:off x="6593484" y="4405104"/>
                <a:ext cx="615943" cy="797154"/>
                <a:chOff x="7542155" y="5655958"/>
                <a:chExt cx="568013" cy="1445563"/>
              </a:xfrm>
            </p:grpSpPr>
            <p:sp>
              <p:nvSpPr>
                <p:cNvPr id="2419" name="Google Shape;2419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0" name="Google Shape;2420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1" name="Google Shape;2421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2" name="Google Shape;2422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3" name="Google Shape;2423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4" name="Google Shape;2424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25" name="Google Shape;2425;p26"/>
              <p:cNvGrpSpPr/>
              <p:nvPr/>
            </p:nvGrpSpPr>
            <p:grpSpPr>
              <a:xfrm rot="10800000">
                <a:off x="6317415" y="4520391"/>
                <a:ext cx="615954" cy="797228"/>
                <a:chOff x="7542155" y="5655958"/>
                <a:chExt cx="568013" cy="1445563"/>
              </a:xfrm>
            </p:grpSpPr>
            <p:sp>
              <p:nvSpPr>
                <p:cNvPr id="2426" name="Google Shape;2426;p26"/>
                <p:cNvSpPr/>
                <p:nvPr/>
              </p:nvSpPr>
              <p:spPr>
                <a:xfrm>
                  <a:off x="7781483" y="5655958"/>
                  <a:ext cx="45600" cy="1259700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7" name="Google Shape;2427;p26"/>
                <p:cNvSpPr/>
                <p:nvPr/>
              </p:nvSpPr>
              <p:spPr>
                <a:xfrm rot="315744">
                  <a:off x="7824821" y="5808331"/>
                  <a:ext cx="45793" cy="125944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8" name="Google Shape;2428;p26"/>
                <p:cNvSpPr/>
                <p:nvPr/>
              </p:nvSpPr>
              <p:spPr>
                <a:xfrm rot="-519636">
                  <a:off x="7741174" y="5845663"/>
                  <a:ext cx="45822" cy="1259516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9" name="Google Shape;2429;p26"/>
                <p:cNvSpPr/>
                <p:nvPr/>
              </p:nvSpPr>
              <p:spPr>
                <a:xfrm rot="956724">
                  <a:off x="7927786" y="6002936"/>
                  <a:ext cx="45865" cy="1008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0" name="Google Shape;2430;p26"/>
                <p:cNvSpPr/>
                <p:nvPr/>
              </p:nvSpPr>
              <p:spPr>
                <a:xfrm rot="-1127538">
                  <a:off x="7691238" y="6068203"/>
                  <a:ext cx="45633" cy="936078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1" name="Google Shape;2431;p26"/>
                <p:cNvSpPr/>
                <p:nvPr/>
              </p:nvSpPr>
              <p:spPr>
                <a:xfrm rot="864001">
                  <a:off x="7907603" y="5715531"/>
                  <a:ext cx="45840" cy="1259725"/>
                </a:xfrm>
                <a:prstGeom prst="triangle">
                  <a:avLst>
                    <a:gd fmla="val 50000" name="adj"/>
                  </a:avLst>
                </a:prstGeom>
                <a:gradFill>
                  <a:gsLst>
                    <a:gs pos="0">
                      <a:srgbClr val="7F6000"/>
                    </a:gs>
                    <a:gs pos="19000">
                      <a:srgbClr val="7F6000"/>
                    </a:gs>
                    <a:gs pos="74000">
                      <a:srgbClr val="FFC000"/>
                    </a:gs>
                    <a:gs pos="100000">
                      <a:srgbClr val="FFC000"/>
                    </a:gs>
                  </a:gsLst>
                  <a:lin ang="2700006" scaled="0"/>
                </a:gra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2432" name="Google Shape;2432;p26"/>
            <p:cNvSpPr/>
            <p:nvPr/>
          </p:nvSpPr>
          <p:spPr>
            <a:xfrm>
              <a:off x="6044527" y="1878254"/>
              <a:ext cx="1758555" cy="592655"/>
            </a:xfrm>
            <a:custGeom>
              <a:rect b="b" l="l" r="r" t="t"/>
              <a:pathLst>
                <a:path extrusionOk="0" h="1008775" w="2664478">
                  <a:moveTo>
                    <a:pt x="514728" y="0"/>
                  </a:moveTo>
                  <a:cubicBezTo>
                    <a:pt x="1029456" y="44408"/>
                    <a:pt x="1157636" y="239781"/>
                    <a:pt x="1417019" y="248864"/>
                  </a:cubicBezTo>
                  <a:cubicBezTo>
                    <a:pt x="1676402" y="257947"/>
                    <a:pt x="1686890" y="304369"/>
                    <a:pt x="2071026" y="54500"/>
                  </a:cubicBezTo>
                  <a:lnTo>
                    <a:pt x="2664478" y="853844"/>
                  </a:lnTo>
                  <a:cubicBezTo>
                    <a:pt x="2192139" y="1075884"/>
                    <a:pt x="1889357" y="722638"/>
                    <a:pt x="1417018" y="944678"/>
                  </a:cubicBezTo>
                  <a:cubicBezTo>
                    <a:pt x="944678" y="1166718"/>
                    <a:pt x="472339" y="722638"/>
                    <a:pt x="0" y="944678"/>
                  </a:cubicBezTo>
                  <a:cubicBezTo>
                    <a:pt x="0" y="633822"/>
                    <a:pt x="514728" y="310856"/>
                    <a:pt x="514728" y="0"/>
                  </a:cubicBezTo>
                  <a:close/>
                </a:path>
              </a:pathLst>
            </a:custGeom>
            <a:solidFill>
              <a:srgbClr val="BF9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26"/>
            <p:cNvSpPr/>
            <p:nvPr/>
          </p:nvSpPr>
          <p:spPr>
            <a:xfrm>
              <a:off x="6812583" y="1429128"/>
              <a:ext cx="214898" cy="247159"/>
            </a:xfrm>
            <a:custGeom>
              <a:rect b="b" l="l" r="r" t="t"/>
              <a:pathLst>
                <a:path extrusionOk="0" h="2601676" w="2865300">
                  <a:moveTo>
                    <a:pt x="28309" y="2422251"/>
                  </a:moveTo>
                  <a:cubicBezTo>
                    <a:pt x="-188180" y="2018543"/>
                    <a:pt x="894265" y="0"/>
                    <a:pt x="1327242" y="0"/>
                  </a:cubicBezTo>
                  <a:cubicBezTo>
                    <a:pt x="1760219" y="0"/>
                    <a:pt x="3492129" y="2422251"/>
                    <a:pt x="2626174" y="2422251"/>
                  </a:cubicBezTo>
                  <a:cubicBezTo>
                    <a:pt x="1760219" y="2422251"/>
                    <a:pt x="244798" y="2825959"/>
                    <a:pt x="28309" y="2422251"/>
                  </a:cubicBezTo>
                  <a:close/>
                </a:path>
              </a:pathLst>
            </a:custGeom>
            <a:solidFill>
              <a:srgbClr val="7F3A0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26"/>
            <p:cNvSpPr/>
            <p:nvPr/>
          </p:nvSpPr>
          <p:spPr>
            <a:xfrm rot="-5400000">
              <a:off x="6894396" y="1662354"/>
              <a:ext cx="48300" cy="2967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8" name="Shape 2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9" name="Google Shape;2439;p27"/>
          <p:cNvSpPr txBox="1"/>
          <p:nvPr>
            <p:ph idx="4294967295" type="body"/>
          </p:nvPr>
        </p:nvSpPr>
        <p:spPr>
          <a:xfrm>
            <a:off x="491625" y="4573230"/>
            <a:ext cx="7447800" cy="17631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Presentation Template: </a:t>
            </a:r>
            <a:r>
              <a:rPr lang="en" sz="3000" u="sng">
                <a:hlinkClick r:id="rId3"/>
              </a:rPr>
              <a:t>SlidesMania</a:t>
            </a:r>
            <a:endParaRPr sz="3000"/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 sz="3000"/>
              <a:t>Please keep this slide or mention us in the footer of a slide.</a:t>
            </a:r>
            <a:endParaRPr sz="3000"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440" name="Google Shape;2440;p27"/>
          <p:cNvSpPr txBox="1"/>
          <p:nvPr>
            <p:ph type="title"/>
          </p:nvPr>
        </p:nvSpPr>
        <p:spPr>
          <a:xfrm>
            <a:off x="491625" y="3593300"/>
            <a:ext cx="74478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Credits.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4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5" name="Google Shape;2445;p28"/>
          <p:cNvSpPr txBox="1"/>
          <p:nvPr>
            <p:ph type="title"/>
          </p:nvPr>
        </p:nvSpPr>
        <p:spPr>
          <a:xfrm>
            <a:off x="2061875" y="821975"/>
            <a:ext cx="97143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Instructions.</a:t>
            </a:r>
            <a:endParaRPr/>
          </a:p>
        </p:txBody>
      </p:sp>
      <p:sp>
        <p:nvSpPr>
          <p:cNvPr id="2446" name="Google Shape;2446;p28"/>
          <p:cNvSpPr txBox="1"/>
          <p:nvPr>
            <p:ph idx="1" type="body"/>
          </p:nvPr>
        </p:nvSpPr>
        <p:spPr>
          <a:xfrm>
            <a:off x="2061875" y="1890006"/>
            <a:ext cx="9431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You have to keep the Credits slide or mention SlidesMania and any other resources used in the footer of a slide.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/>
              <a:t>You are not allowed to:</a:t>
            </a:r>
            <a:endParaRPr sz="2000" u="sng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Sublicense, sell or rent any of SlidesMania’s templates or modified versions of them.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Distribute SlidesMania’s presentation templates unless it has been expressly authorized by us.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Include SlidesMania’s content in an online or offline database or file.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Offer SlidesMania’s templates (or modified versions of them) for download.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Acquire the copyright of any of SlidesMania’s presentation templates.</a:t>
            </a:r>
            <a:endParaRPr sz="20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50" name="Shape 24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8" name="Shape 1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9" name="Google Shape;1419;p16"/>
          <p:cNvSpPr txBox="1"/>
          <p:nvPr>
            <p:ph type="title"/>
          </p:nvPr>
        </p:nvSpPr>
        <p:spPr>
          <a:xfrm>
            <a:off x="1177600" y="1050575"/>
            <a:ext cx="56649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Introduce yourself.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20" name="Google Shape;1420;p16"/>
          <p:cNvSpPr txBox="1"/>
          <p:nvPr>
            <p:ph idx="1" type="body"/>
          </p:nvPr>
        </p:nvSpPr>
        <p:spPr>
          <a:xfrm>
            <a:off x="1177600" y="3530175"/>
            <a:ext cx="5664900" cy="1968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/>
              <a:t>Lorem ipsum dolor sit amet, consectetuer adipiscing elit. Aenean commodo ligula eget dolor.</a:t>
            </a:r>
            <a:endParaRPr/>
          </a:p>
        </p:txBody>
      </p:sp>
      <p:sp>
        <p:nvSpPr>
          <p:cNvPr id="1421" name="Google Shape;1421;p16"/>
          <p:cNvSpPr txBox="1"/>
          <p:nvPr>
            <p:ph idx="2" type="subTitle"/>
          </p:nvPr>
        </p:nvSpPr>
        <p:spPr>
          <a:xfrm>
            <a:off x="1177600" y="2186275"/>
            <a:ext cx="5664900" cy="971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b="1" lang="en">
                <a:solidFill>
                  <a:srgbClr val="FFFFFF"/>
                </a:solidFill>
                <a:latin typeface="Simonetta"/>
                <a:ea typeface="Simonetta"/>
                <a:cs typeface="Simonetta"/>
                <a:sym typeface="Simonetta"/>
              </a:rPr>
              <a:t>HELLO!</a:t>
            </a:r>
            <a:endParaRPr b="1">
              <a:solidFill>
                <a:srgbClr val="FFFFFF"/>
              </a:solidFill>
              <a:latin typeface="Simonetta"/>
              <a:ea typeface="Simonetta"/>
              <a:cs typeface="Simonetta"/>
              <a:sym typeface="Simonetta"/>
            </a:endParaRPr>
          </a:p>
        </p:txBody>
      </p:sp>
      <p:grpSp>
        <p:nvGrpSpPr>
          <p:cNvPr id="1422" name="Google Shape;1422;p16"/>
          <p:cNvGrpSpPr/>
          <p:nvPr/>
        </p:nvGrpSpPr>
        <p:grpSpPr>
          <a:xfrm>
            <a:off x="9803129" y="2597332"/>
            <a:ext cx="1798858" cy="4096191"/>
            <a:chOff x="5298676" y="962843"/>
            <a:chExt cx="2365362" cy="5385474"/>
          </a:xfrm>
        </p:grpSpPr>
        <p:sp>
          <p:nvSpPr>
            <p:cNvPr id="1423" name="Google Shape;1423;p16"/>
            <p:cNvSpPr/>
            <p:nvPr/>
          </p:nvSpPr>
          <p:spPr>
            <a:xfrm>
              <a:off x="6348068" y="1992303"/>
              <a:ext cx="270036" cy="35505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4" name="Google Shape;1424;p16"/>
            <p:cNvSpPr/>
            <p:nvPr/>
          </p:nvSpPr>
          <p:spPr>
            <a:xfrm rot="654076">
              <a:off x="5561187" y="2838092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5" name="Google Shape;1425;p16"/>
            <p:cNvSpPr/>
            <p:nvPr/>
          </p:nvSpPr>
          <p:spPr>
            <a:xfrm flipH="1" rot="-654076">
              <a:off x="7104206" y="2818915"/>
              <a:ext cx="320041" cy="96154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16"/>
            <p:cNvSpPr/>
            <p:nvPr/>
          </p:nvSpPr>
          <p:spPr>
            <a:xfrm rot="950145">
              <a:off x="5724519" y="2180826"/>
              <a:ext cx="366094" cy="96827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7" name="Google Shape;1427;p16"/>
            <p:cNvSpPr/>
            <p:nvPr/>
          </p:nvSpPr>
          <p:spPr>
            <a:xfrm rot="-991142">
              <a:off x="6904201" y="2162770"/>
              <a:ext cx="374560" cy="968109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8" name="Google Shape;1428;p16"/>
            <p:cNvSpPr/>
            <p:nvPr/>
          </p:nvSpPr>
          <p:spPr>
            <a:xfrm>
              <a:off x="6043518" y="2149746"/>
              <a:ext cx="878100" cy="1386600"/>
            </a:xfrm>
            <a:prstGeom prst="round2SameRect">
              <a:avLst>
                <a:gd fmla="val 50000" name="adj1"/>
                <a:gd fmla="val 0" name="adj2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9" name="Google Shape;1429;p16"/>
            <p:cNvSpPr/>
            <p:nvPr/>
          </p:nvSpPr>
          <p:spPr>
            <a:xfrm>
              <a:off x="6026109" y="5135173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0" name="Google Shape;1430;p16"/>
            <p:cNvSpPr/>
            <p:nvPr/>
          </p:nvSpPr>
          <p:spPr>
            <a:xfrm>
              <a:off x="6535791" y="5142236"/>
              <a:ext cx="374791" cy="959408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1" name="Google Shape;1431;p16"/>
            <p:cNvGrpSpPr/>
            <p:nvPr/>
          </p:nvGrpSpPr>
          <p:grpSpPr>
            <a:xfrm>
              <a:off x="5298676" y="2591809"/>
              <a:ext cx="2365362" cy="2646309"/>
              <a:chOff x="3463821" y="3100483"/>
              <a:chExt cx="2365362" cy="2646309"/>
            </a:xfrm>
          </p:grpSpPr>
          <p:sp>
            <p:nvSpPr>
              <p:cNvPr id="1432" name="Google Shape;1432;p16"/>
              <p:cNvSpPr/>
              <p:nvPr/>
            </p:nvSpPr>
            <p:spPr>
              <a:xfrm>
                <a:off x="3463821" y="3100483"/>
                <a:ext cx="2365362" cy="2646309"/>
              </a:xfrm>
              <a:custGeom>
                <a:rect b="b" l="l" r="r" t="t"/>
                <a:pathLst>
                  <a:path extrusionOk="0" h="2646309" w="2330406">
                    <a:moveTo>
                      <a:pt x="572746" y="0"/>
                    </a:moveTo>
                    <a:lnTo>
                      <a:pt x="1753484" y="0"/>
                    </a:lnTo>
                    <a:lnTo>
                      <a:pt x="1611032" y="635416"/>
                    </a:lnTo>
                    <a:lnTo>
                      <a:pt x="2330406" y="2479680"/>
                    </a:lnTo>
                    <a:cubicBezTo>
                      <a:pt x="998274" y="2852257"/>
                      <a:pt x="965218" y="2484338"/>
                      <a:pt x="0" y="2479680"/>
                    </a:cubicBezTo>
                    <a:lnTo>
                      <a:pt x="719370" y="635428"/>
                    </a:lnTo>
                    <a:lnTo>
                      <a:pt x="715201" y="635428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16"/>
              <p:cNvSpPr/>
              <p:nvPr/>
            </p:nvSpPr>
            <p:spPr>
              <a:xfrm>
                <a:off x="3525892" y="3100483"/>
                <a:ext cx="2256734" cy="2642070"/>
              </a:xfrm>
              <a:custGeom>
                <a:rect b="b" l="l" r="r" t="t"/>
                <a:pathLst>
                  <a:path extrusionOk="0" h="2615911" w="2256734">
                    <a:moveTo>
                      <a:pt x="1634564" y="2586764"/>
                    </a:moveTo>
                    <a:lnTo>
                      <a:pt x="1671002" y="2586764"/>
                    </a:lnTo>
                    <a:lnTo>
                      <a:pt x="1663171" y="2588108"/>
                    </a:lnTo>
                    <a:lnTo>
                      <a:pt x="1634564" y="2591247"/>
                    </a:lnTo>
                    <a:close/>
                    <a:moveTo>
                      <a:pt x="1536135" y="2586764"/>
                    </a:moveTo>
                    <a:lnTo>
                      <a:pt x="1589607" y="2586764"/>
                    </a:lnTo>
                    <a:lnTo>
                      <a:pt x="1589607" y="2596179"/>
                    </a:lnTo>
                    <a:lnTo>
                      <a:pt x="1536135" y="2602045"/>
                    </a:lnTo>
                    <a:close/>
                    <a:moveTo>
                      <a:pt x="1441792" y="2586764"/>
                    </a:moveTo>
                    <a:lnTo>
                      <a:pt x="1491177" y="2586764"/>
                    </a:lnTo>
                    <a:lnTo>
                      <a:pt x="1491177" y="2606978"/>
                    </a:lnTo>
                    <a:lnTo>
                      <a:pt x="1461807" y="2610200"/>
                    </a:lnTo>
                    <a:lnTo>
                      <a:pt x="1441792" y="2610851"/>
                    </a:lnTo>
                    <a:close/>
                    <a:moveTo>
                      <a:pt x="1344043" y="2586764"/>
                    </a:moveTo>
                    <a:lnTo>
                      <a:pt x="1396834" y="2586764"/>
                    </a:lnTo>
                    <a:lnTo>
                      <a:pt x="1396834" y="2612314"/>
                    </a:lnTo>
                    <a:lnTo>
                      <a:pt x="1344043" y="2614032"/>
                    </a:lnTo>
                    <a:close/>
                    <a:moveTo>
                      <a:pt x="1245613" y="2586764"/>
                    </a:moveTo>
                    <a:lnTo>
                      <a:pt x="1299085" y="2586764"/>
                    </a:lnTo>
                    <a:lnTo>
                      <a:pt x="1299085" y="2615495"/>
                    </a:lnTo>
                    <a:lnTo>
                      <a:pt x="1286312" y="2615911"/>
                    </a:lnTo>
                    <a:lnTo>
                      <a:pt x="1245613" y="2613951"/>
                    </a:lnTo>
                    <a:close/>
                    <a:moveTo>
                      <a:pt x="1151271" y="2586764"/>
                    </a:moveTo>
                    <a:lnTo>
                      <a:pt x="1200656" y="2586764"/>
                    </a:lnTo>
                    <a:lnTo>
                      <a:pt x="1200656" y="2611786"/>
                    </a:lnTo>
                    <a:lnTo>
                      <a:pt x="1151271" y="2609408"/>
                    </a:lnTo>
                    <a:close/>
                    <a:moveTo>
                      <a:pt x="1056685" y="2586764"/>
                    </a:moveTo>
                    <a:lnTo>
                      <a:pt x="1106313" y="2586764"/>
                    </a:lnTo>
                    <a:lnTo>
                      <a:pt x="1106313" y="2605447"/>
                    </a:lnTo>
                    <a:lnTo>
                      <a:pt x="1056685" y="2599343"/>
                    </a:lnTo>
                    <a:close/>
                    <a:moveTo>
                      <a:pt x="965987" y="2586764"/>
                    </a:moveTo>
                    <a:lnTo>
                      <a:pt x="1011727" y="2586764"/>
                    </a:lnTo>
                    <a:lnTo>
                      <a:pt x="1011727" y="2593813"/>
                    </a:lnTo>
                    <a:lnTo>
                      <a:pt x="987396" y="2590820"/>
                    </a:lnTo>
                    <a:close/>
                    <a:moveTo>
                      <a:pt x="535926" y="2492421"/>
                    </a:moveTo>
                    <a:lnTo>
                      <a:pt x="535926" y="2502411"/>
                    </a:lnTo>
                    <a:lnTo>
                      <a:pt x="483135" y="2493645"/>
                    </a:lnTo>
                    <a:lnTo>
                      <a:pt x="483135" y="2492421"/>
                    </a:lnTo>
                    <a:close/>
                    <a:moveTo>
                      <a:pt x="630269" y="2492421"/>
                    </a:moveTo>
                    <a:lnTo>
                      <a:pt x="630269" y="2521270"/>
                    </a:lnTo>
                    <a:lnTo>
                      <a:pt x="580884" y="2511246"/>
                    </a:lnTo>
                    <a:lnTo>
                      <a:pt x="580884" y="2492421"/>
                    </a:lnTo>
                    <a:close/>
                    <a:moveTo>
                      <a:pt x="728699" y="2492421"/>
                    </a:moveTo>
                    <a:lnTo>
                      <a:pt x="728699" y="2541247"/>
                    </a:lnTo>
                    <a:lnTo>
                      <a:pt x="675227" y="2530394"/>
                    </a:lnTo>
                    <a:lnTo>
                      <a:pt x="675227" y="2492421"/>
                    </a:lnTo>
                    <a:close/>
                    <a:moveTo>
                      <a:pt x="820998" y="2492421"/>
                    </a:moveTo>
                    <a:lnTo>
                      <a:pt x="820998" y="2541806"/>
                    </a:lnTo>
                    <a:lnTo>
                      <a:pt x="773656" y="2541806"/>
                    </a:lnTo>
                    <a:lnTo>
                      <a:pt x="773656" y="2492421"/>
                    </a:lnTo>
                    <a:close/>
                    <a:moveTo>
                      <a:pt x="911254" y="2492421"/>
                    </a:moveTo>
                    <a:lnTo>
                      <a:pt x="911254" y="2541806"/>
                    </a:lnTo>
                    <a:lnTo>
                      <a:pt x="865956" y="2541806"/>
                    </a:lnTo>
                    <a:lnTo>
                      <a:pt x="865956" y="2492421"/>
                    </a:lnTo>
                    <a:close/>
                    <a:moveTo>
                      <a:pt x="1011727" y="2492421"/>
                    </a:moveTo>
                    <a:lnTo>
                      <a:pt x="1011727" y="2541806"/>
                    </a:lnTo>
                    <a:lnTo>
                      <a:pt x="956211" y="2541806"/>
                    </a:lnTo>
                    <a:lnTo>
                      <a:pt x="956211" y="2492421"/>
                    </a:lnTo>
                    <a:close/>
                    <a:moveTo>
                      <a:pt x="1106313" y="2492421"/>
                    </a:moveTo>
                    <a:lnTo>
                      <a:pt x="1106313" y="2541806"/>
                    </a:lnTo>
                    <a:lnTo>
                      <a:pt x="1056685" y="2541806"/>
                    </a:lnTo>
                    <a:lnTo>
                      <a:pt x="1056685" y="2492421"/>
                    </a:lnTo>
                    <a:close/>
                    <a:moveTo>
                      <a:pt x="1200656" y="2492421"/>
                    </a:moveTo>
                    <a:lnTo>
                      <a:pt x="1200656" y="2541806"/>
                    </a:lnTo>
                    <a:lnTo>
                      <a:pt x="1151271" y="2541806"/>
                    </a:lnTo>
                    <a:lnTo>
                      <a:pt x="1151271" y="2492421"/>
                    </a:lnTo>
                    <a:close/>
                    <a:moveTo>
                      <a:pt x="1299085" y="2492421"/>
                    </a:moveTo>
                    <a:lnTo>
                      <a:pt x="1299085" y="2541806"/>
                    </a:lnTo>
                    <a:lnTo>
                      <a:pt x="1245613" y="2541806"/>
                    </a:lnTo>
                    <a:lnTo>
                      <a:pt x="1245613" y="2492421"/>
                    </a:lnTo>
                    <a:close/>
                    <a:moveTo>
                      <a:pt x="1396834" y="2492421"/>
                    </a:moveTo>
                    <a:lnTo>
                      <a:pt x="1396834" y="2541806"/>
                    </a:lnTo>
                    <a:lnTo>
                      <a:pt x="1344043" y="2541806"/>
                    </a:lnTo>
                    <a:lnTo>
                      <a:pt x="1344043" y="2492421"/>
                    </a:lnTo>
                    <a:close/>
                    <a:moveTo>
                      <a:pt x="1491177" y="2492421"/>
                    </a:moveTo>
                    <a:lnTo>
                      <a:pt x="1491177" y="2541806"/>
                    </a:lnTo>
                    <a:lnTo>
                      <a:pt x="1441792" y="2541806"/>
                    </a:lnTo>
                    <a:lnTo>
                      <a:pt x="1441792" y="2492421"/>
                    </a:lnTo>
                    <a:close/>
                    <a:moveTo>
                      <a:pt x="1589607" y="2492421"/>
                    </a:moveTo>
                    <a:lnTo>
                      <a:pt x="1589607" y="2541806"/>
                    </a:lnTo>
                    <a:lnTo>
                      <a:pt x="1536135" y="2541806"/>
                    </a:lnTo>
                    <a:lnTo>
                      <a:pt x="1536135" y="2492421"/>
                    </a:lnTo>
                    <a:close/>
                    <a:moveTo>
                      <a:pt x="1681906" y="2492421"/>
                    </a:moveTo>
                    <a:lnTo>
                      <a:pt x="1681906" y="2541806"/>
                    </a:lnTo>
                    <a:lnTo>
                      <a:pt x="1634564" y="2541806"/>
                    </a:lnTo>
                    <a:lnTo>
                      <a:pt x="1634564" y="2492421"/>
                    </a:lnTo>
                    <a:close/>
                    <a:moveTo>
                      <a:pt x="1772162" y="2492421"/>
                    </a:moveTo>
                    <a:lnTo>
                      <a:pt x="1772162" y="2541806"/>
                    </a:lnTo>
                    <a:lnTo>
                      <a:pt x="1726863" y="2541806"/>
                    </a:lnTo>
                    <a:lnTo>
                      <a:pt x="1726863" y="2492421"/>
                    </a:lnTo>
                    <a:close/>
                    <a:moveTo>
                      <a:pt x="1872635" y="2492421"/>
                    </a:moveTo>
                    <a:lnTo>
                      <a:pt x="1872635" y="2541806"/>
                    </a:lnTo>
                    <a:lnTo>
                      <a:pt x="1817119" y="2541806"/>
                    </a:lnTo>
                    <a:lnTo>
                      <a:pt x="1817119" y="2492421"/>
                    </a:lnTo>
                    <a:close/>
                    <a:moveTo>
                      <a:pt x="1966213" y="2492421"/>
                    </a:moveTo>
                    <a:lnTo>
                      <a:pt x="1966213" y="2530348"/>
                    </a:lnTo>
                    <a:lnTo>
                      <a:pt x="1917593" y="2541038"/>
                    </a:lnTo>
                    <a:lnTo>
                      <a:pt x="1917593" y="2492421"/>
                    </a:lnTo>
                    <a:close/>
                    <a:moveTo>
                      <a:pt x="2060556" y="2492421"/>
                    </a:moveTo>
                    <a:lnTo>
                      <a:pt x="2060556" y="2509380"/>
                    </a:lnTo>
                    <a:lnTo>
                      <a:pt x="2055095" y="2510807"/>
                    </a:lnTo>
                    <a:lnTo>
                      <a:pt x="2011170" y="2520464"/>
                    </a:lnTo>
                    <a:lnTo>
                      <a:pt x="2011170" y="2492421"/>
                    </a:lnTo>
                    <a:close/>
                    <a:moveTo>
                      <a:pt x="2125437" y="2492421"/>
                    </a:moveTo>
                    <a:lnTo>
                      <a:pt x="2105513" y="2497629"/>
                    </a:lnTo>
                    <a:lnTo>
                      <a:pt x="2105513" y="2492421"/>
                    </a:lnTo>
                    <a:close/>
                    <a:moveTo>
                      <a:pt x="2203943" y="2394672"/>
                    </a:moveTo>
                    <a:lnTo>
                      <a:pt x="2256734" y="2394672"/>
                    </a:lnTo>
                    <a:lnTo>
                      <a:pt x="2256734" y="2447463"/>
                    </a:lnTo>
                    <a:lnTo>
                      <a:pt x="2203943" y="2447463"/>
                    </a:lnTo>
                    <a:close/>
                    <a:moveTo>
                      <a:pt x="2105513" y="2394672"/>
                    </a:moveTo>
                    <a:lnTo>
                      <a:pt x="2158985" y="2394672"/>
                    </a:lnTo>
                    <a:lnTo>
                      <a:pt x="2158985" y="2447463"/>
                    </a:lnTo>
                    <a:lnTo>
                      <a:pt x="2105513" y="2447463"/>
                    </a:lnTo>
                    <a:close/>
                    <a:moveTo>
                      <a:pt x="2011170" y="2394672"/>
                    </a:moveTo>
                    <a:lnTo>
                      <a:pt x="2060556" y="2394672"/>
                    </a:lnTo>
                    <a:lnTo>
                      <a:pt x="2060556" y="2447463"/>
                    </a:lnTo>
                    <a:lnTo>
                      <a:pt x="2011170" y="2447463"/>
                    </a:lnTo>
                    <a:close/>
                    <a:moveTo>
                      <a:pt x="1917593" y="2394672"/>
                    </a:moveTo>
                    <a:lnTo>
                      <a:pt x="1966213" y="2394672"/>
                    </a:lnTo>
                    <a:lnTo>
                      <a:pt x="1966213" y="2447463"/>
                    </a:lnTo>
                    <a:lnTo>
                      <a:pt x="1917593" y="2447463"/>
                    </a:lnTo>
                    <a:close/>
                    <a:moveTo>
                      <a:pt x="1817119" y="2394672"/>
                    </a:moveTo>
                    <a:lnTo>
                      <a:pt x="1872635" y="2394672"/>
                    </a:lnTo>
                    <a:lnTo>
                      <a:pt x="1872635" y="2447463"/>
                    </a:lnTo>
                    <a:lnTo>
                      <a:pt x="1817119" y="2447463"/>
                    </a:lnTo>
                    <a:close/>
                    <a:moveTo>
                      <a:pt x="1726863" y="2394672"/>
                    </a:moveTo>
                    <a:lnTo>
                      <a:pt x="1772162" y="2394672"/>
                    </a:lnTo>
                    <a:lnTo>
                      <a:pt x="1772162" y="2447463"/>
                    </a:lnTo>
                    <a:lnTo>
                      <a:pt x="1726863" y="2447463"/>
                    </a:lnTo>
                    <a:close/>
                    <a:moveTo>
                      <a:pt x="1634564" y="2394672"/>
                    </a:moveTo>
                    <a:lnTo>
                      <a:pt x="1681906" y="2394672"/>
                    </a:lnTo>
                    <a:lnTo>
                      <a:pt x="1681906" y="2447463"/>
                    </a:lnTo>
                    <a:lnTo>
                      <a:pt x="1634564" y="2447463"/>
                    </a:lnTo>
                    <a:close/>
                    <a:moveTo>
                      <a:pt x="1536135" y="2394672"/>
                    </a:moveTo>
                    <a:lnTo>
                      <a:pt x="1589607" y="2394672"/>
                    </a:lnTo>
                    <a:lnTo>
                      <a:pt x="1589607" y="2447463"/>
                    </a:lnTo>
                    <a:lnTo>
                      <a:pt x="1536135" y="2447463"/>
                    </a:lnTo>
                    <a:close/>
                    <a:moveTo>
                      <a:pt x="1441792" y="2394672"/>
                    </a:moveTo>
                    <a:lnTo>
                      <a:pt x="1491177" y="2394672"/>
                    </a:lnTo>
                    <a:lnTo>
                      <a:pt x="1491177" y="2447463"/>
                    </a:lnTo>
                    <a:lnTo>
                      <a:pt x="1441792" y="2447463"/>
                    </a:lnTo>
                    <a:close/>
                    <a:moveTo>
                      <a:pt x="1344043" y="2394672"/>
                    </a:moveTo>
                    <a:lnTo>
                      <a:pt x="1396834" y="2394672"/>
                    </a:lnTo>
                    <a:lnTo>
                      <a:pt x="1396834" y="2447463"/>
                    </a:lnTo>
                    <a:lnTo>
                      <a:pt x="1344043" y="2447463"/>
                    </a:lnTo>
                    <a:close/>
                    <a:moveTo>
                      <a:pt x="1245613" y="2394672"/>
                    </a:moveTo>
                    <a:lnTo>
                      <a:pt x="1299085" y="2394672"/>
                    </a:lnTo>
                    <a:lnTo>
                      <a:pt x="1299085" y="2447463"/>
                    </a:lnTo>
                    <a:lnTo>
                      <a:pt x="1245613" y="2447463"/>
                    </a:lnTo>
                    <a:close/>
                    <a:moveTo>
                      <a:pt x="1151271" y="2394672"/>
                    </a:moveTo>
                    <a:lnTo>
                      <a:pt x="1200656" y="2394672"/>
                    </a:lnTo>
                    <a:lnTo>
                      <a:pt x="1200656" y="2447463"/>
                    </a:lnTo>
                    <a:lnTo>
                      <a:pt x="1151271" y="2447463"/>
                    </a:lnTo>
                    <a:close/>
                    <a:moveTo>
                      <a:pt x="1056685" y="2394672"/>
                    </a:moveTo>
                    <a:lnTo>
                      <a:pt x="1106313" y="2394672"/>
                    </a:lnTo>
                    <a:lnTo>
                      <a:pt x="1106313" y="2447463"/>
                    </a:lnTo>
                    <a:lnTo>
                      <a:pt x="1056685" y="2447463"/>
                    </a:lnTo>
                    <a:close/>
                    <a:moveTo>
                      <a:pt x="956211" y="2394672"/>
                    </a:moveTo>
                    <a:lnTo>
                      <a:pt x="1011727" y="2394672"/>
                    </a:lnTo>
                    <a:lnTo>
                      <a:pt x="1011727" y="2447463"/>
                    </a:lnTo>
                    <a:lnTo>
                      <a:pt x="956211" y="2447463"/>
                    </a:lnTo>
                    <a:close/>
                    <a:moveTo>
                      <a:pt x="865956" y="2394672"/>
                    </a:moveTo>
                    <a:lnTo>
                      <a:pt x="911254" y="2394672"/>
                    </a:lnTo>
                    <a:lnTo>
                      <a:pt x="911254" y="2447463"/>
                    </a:lnTo>
                    <a:lnTo>
                      <a:pt x="865956" y="2447463"/>
                    </a:lnTo>
                    <a:close/>
                    <a:moveTo>
                      <a:pt x="773656" y="2394672"/>
                    </a:moveTo>
                    <a:lnTo>
                      <a:pt x="820998" y="2394672"/>
                    </a:lnTo>
                    <a:lnTo>
                      <a:pt x="820998" y="2447463"/>
                    </a:lnTo>
                    <a:lnTo>
                      <a:pt x="773656" y="2447463"/>
                    </a:lnTo>
                    <a:close/>
                    <a:moveTo>
                      <a:pt x="675227" y="2394672"/>
                    </a:moveTo>
                    <a:lnTo>
                      <a:pt x="728699" y="2394672"/>
                    </a:lnTo>
                    <a:lnTo>
                      <a:pt x="728699" y="2447463"/>
                    </a:lnTo>
                    <a:lnTo>
                      <a:pt x="675227" y="2447463"/>
                    </a:lnTo>
                    <a:close/>
                    <a:moveTo>
                      <a:pt x="580884" y="2394672"/>
                    </a:moveTo>
                    <a:lnTo>
                      <a:pt x="630269" y="2394672"/>
                    </a:lnTo>
                    <a:lnTo>
                      <a:pt x="630269" y="2447463"/>
                    </a:lnTo>
                    <a:lnTo>
                      <a:pt x="580884" y="2447463"/>
                    </a:lnTo>
                    <a:close/>
                    <a:moveTo>
                      <a:pt x="483135" y="2394672"/>
                    </a:moveTo>
                    <a:lnTo>
                      <a:pt x="535926" y="2394672"/>
                    </a:lnTo>
                    <a:lnTo>
                      <a:pt x="535926" y="2447463"/>
                    </a:lnTo>
                    <a:lnTo>
                      <a:pt x="483135" y="2447463"/>
                    </a:lnTo>
                    <a:close/>
                    <a:moveTo>
                      <a:pt x="384706" y="2394672"/>
                    </a:moveTo>
                    <a:lnTo>
                      <a:pt x="438178" y="2394672"/>
                    </a:lnTo>
                    <a:lnTo>
                      <a:pt x="438178" y="2447463"/>
                    </a:lnTo>
                    <a:lnTo>
                      <a:pt x="384706" y="2447463"/>
                    </a:lnTo>
                    <a:close/>
                    <a:moveTo>
                      <a:pt x="290363" y="2394672"/>
                    </a:moveTo>
                    <a:lnTo>
                      <a:pt x="339748" y="2394672"/>
                    </a:lnTo>
                    <a:lnTo>
                      <a:pt x="339748" y="2447463"/>
                    </a:lnTo>
                    <a:lnTo>
                      <a:pt x="290363" y="2447463"/>
                    </a:lnTo>
                    <a:close/>
                    <a:moveTo>
                      <a:pt x="190729" y="2394672"/>
                    </a:moveTo>
                    <a:lnTo>
                      <a:pt x="245405" y="2394672"/>
                    </a:lnTo>
                    <a:lnTo>
                      <a:pt x="245405" y="2447463"/>
                    </a:lnTo>
                    <a:lnTo>
                      <a:pt x="190729" y="2447463"/>
                    </a:lnTo>
                    <a:close/>
                    <a:moveTo>
                      <a:pt x="90255" y="2394672"/>
                    </a:moveTo>
                    <a:lnTo>
                      <a:pt x="145771" y="2394672"/>
                    </a:lnTo>
                    <a:lnTo>
                      <a:pt x="145771" y="2447463"/>
                    </a:lnTo>
                    <a:lnTo>
                      <a:pt x="90255" y="2447463"/>
                    </a:lnTo>
                    <a:close/>
                    <a:moveTo>
                      <a:pt x="0" y="2394672"/>
                    </a:moveTo>
                    <a:lnTo>
                      <a:pt x="45298" y="2394672"/>
                    </a:lnTo>
                    <a:lnTo>
                      <a:pt x="45298" y="2447463"/>
                    </a:lnTo>
                    <a:lnTo>
                      <a:pt x="0" y="2447463"/>
                    </a:lnTo>
                    <a:close/>
                    <a:moveTo>
                      <a:pt x="2203943" y="2296243"/>
                    </a:moveTo>
                    <a:lnTo>
                      <a:pt x="2230467" y="2296243"/>
                    </a:lnTo>
                    <a:lnTo>
                      <a:pt x="2251324" y="2349715"/>
                    </a:lnTo>
                    <a:lnTo>
                      <a:pt x="2203943" y="2349715"/>
                    </a:lnTo>
                    <a:close/>
                    <a:moveTo>
                      <a:pt x="2105513" y="2296243"/>
                    </a:moveTo>
                    <a:lnTo>
                      <a:pt x="2158985" y="2296243"/>
                    </a:lnTo>
                    <a:lnTo>
                      <a:pt x="2158985" y="2349715"/>
                    </a:lnTo>
                    <a:lnTo>
                      <a:pt x="2105513" y="2349715"/>
                    </a:lnTo>
                    <a:close/>
                    <a:moveTo>
                      <a:pt x="2011170" y="2296243"/>
                    </a:moveTo>
                    <a:lnTo>
                      <a:pt x="2060556" y="2296243"/>
                    </a:lnTo>
                    <a:lnTo>
                      <a:pt x="2060556" y="2349715"/>
                    </a:lnTo>
                    <a:lnTo>
                      <a:pt x="2011170" y="2349715"/>
                    </a:lnTo>
                    <a:close/>
                    <a:moveTo>
                      <a:pt x="1917593" y="2296243"/>
                    </a:moveTo>
                    <a:lnTo>
                      <a:pt x="1966213" y="2296243"/>
                    </a:lnTo>
                    <a:lnTo>
                      <a:pt x="1966213" y="2349715"/>
                    </a:lnTo>
                    <a:lnTo>
                      <a:pt x="1917593" y="2349715"/>
                    </a:lnTo>
                    <a:close/>
                    <a:moveTo>
                      <a:pt x="1817119" y="2296243"/>
                    </a:moveTo>
                    <a:lnTo>
                      <a:pt x="1872635" y="2296243"/>
                    </a:lnTo>
                    <a:lnTo>
                      <a:pt x="1872635" y="2349715"/>
                    </a:lnTo>
                    <a:lnTo>
                      <a:pt x="1817119" y="2349715"/>
                    </a:lnTo>
                    <a:close/>
                    <a:moveTo>
                      <a:pt x="1726863" y="2296243"/>
                    </a:moveTo>
                    <a:lnTo>
                      <a:pt x="1772162" y="2296243"/>
                    </a:lnTo>
                    <a:lnTo>
                      <a:pt x="1772162" y="2349715"/>
                    </a:lnTo>
                    <a:lnTo>
                      <a:pt x="1726863" y="2349715"/>
                    </a:lnTo>
                    <a:close/>
                    <a:moveTo>
                      <a:pt x="1634564" y="2296243"/>
                    </a:moveTo>
                    <a:lnTo>
                      <a:pt x="1681906" y="2296243"/>
                    </a:lnTo>
                    <a:lnTo>
                      <a:pt x="1681906" y="2349715"/>
                    </a:lnTo>
                    <a:lnTo>
                      <a:pt x="1634564" y="2349715"/>
                    </a:lnTo>
                    <a:close/>
                    <a:moveTo>
                      <a:pt x="1536135" y="2296243"/>
                    </a:moveTo>
                    <a:lnTo>
                      <a:pt x="1589607" y="2296243"/>
                    </a:lnTo>
                    <a:lnTo>
                      <a:pt x="1589607" y="2349715"/>
                    </a:lnTo>
                    <a:lnTo>
                      <a:pt x="1536135" y="2349715"/>
                    </a:lnTo>
                    <a:close/>
                    <a:moveTo>
                      <a:pt x="1441792" y="2296243"/>
                    </a:moveTo>
                    <a:lnTo>
                      <a:pt x="1491177" y="2296243"/>
                    </a:lnTo>
                    <a:lnTo>
                      <a:pt x="1491177" y="2349715"/>
                    </a:lnTo>
                    <a:lnTo>
                      <a:pt x="1441792" y="2349715"/>
                    </a:lnTo>
                    <a:close/>
                    <a:moveTo>
                      <a:pt x="1344043" y="2296243"/>
                    </a:moveTo>
                    <a:lnTo>
                      <a:pt x="1396834" y="2296243"/>
                    </a:lnTo>
                    <a:lnTo>
                      <a:pt x="1396834" y="2349715"/>
                    </a:lnTo>
                    <a:lnTo>
                      <a:pt x="1344043" y="2349715"/>
                    </a:lnTo>
                    <a:close/>
                    <a:moveTo>
                      <a:pt x="1245614" y="2296243"/>
                    </a:moveTo>
                    <a:lnTo>
                      <a:pt x="1299085" y="2296243"/>
                    </a:lnTo>
                    <a:lnTo>
                      <a:pt x="1299085" y="2349715"/>
                    </a:lnTo>
                    <a:lnTo>
                      <a:pt x="1245613" y="2349715"/>
                    </a:lnTo>
                    <a:close/>
                    <a:moveTo>
                      <a:pt x="1151271" y="2296243"/>
                    </a:moveTo>
                    <a:lnTo>
                      <a:pt x="1200656" y="2296243"/>
                    </a:lnTo>
                    <a:lnTo>
                      <a:pt x="1200656" y="2349715"/>
                    </a:lnTo>
                    <a:lnTo>
                      <a:pt x="1151271" y="2349715"/>
                    </a:lnTo>
                    <a:close/>
                    <a:moveTo>
                      <a:pt x="1056685" y="2296243"/>
                    </a:moveTo>
                    <a:lnTo>
                      <a:pt x="1106313" y="2296243"/>
                    </a:lnTo>
                    <a:lnTo>
                      <a:pt x="1106313" y="2349715"/>
                    </a:lnTo>
                    <a:lnTo>
                      <a:pt x="1056685" y="2349715"/>
                    </a:lnTo>
                    <a:close/>
                    <a:moveTo>
                      <a:pt x="956211" y="2296243"/>
                    </a:moveTo>
                    <a:lnTo>
                      <a:pt x="1011727" y="2296243"/>
                    </a:lnTo>
                    <a:lnTo>
                      <a:pt x="1011727" y="2349715"/>
                    </a:lnTo>
                    <a:lnTo>
                      <a:pt x="956211" y="2349715"/>
                    </a:lnTo>
                    <a:close/>
                    <a:moveTo>
                      <a:pt x="865956" y="2296243"/>
                    </a:moveTo>
                    <a:lnTo>
                      <a:pt x="911254" y="2296243"/>
                    </a:lnTo>
                    <a:lnTo>
                      <a:pt x="911254" y="2349715"/>
                    </a:lnTo>
                    <a:lnTo>
                      <a:pt x="865956" y="2349715"/>
                    </a:lnTo>
                    <a:close/>
                    <a:moveTo>
                      <a:pt x="773656" y="2296243"/>
                    </a:moveTo>
                    <a:lnTo>
                      <a:pt x="820998" y="2296243"/>
                    </a:lnTo>
                    <a:lnTo>
                      <a:pt x="820998" y="2349715"/>
                    </a:lnTo>
                    <a:lnTo>
                      <a:pt x="773656" y="2349715"/>
                    </a:lnTo>
                    <a:close/>
                    <a:moveTo>
                      <a:pt x="675227" y="2296243"/>
                    </a:moveTo>
                    <a:lnTo>
                      <a:pt x="728699" y="2296243"/>
                    </a:lnTo>
                    <a:lnTo>
                      <a:pt x="728699" y="2349715"/>
                    </a:lnTo>
                    <a:lnTo>
                      <a:pt x="675227" y="2349715"/>
                    </a:lnTo>
                    <a:close/>
                    <a:moveTo>
                      <a:pt x="580884" y="2296243"/>
                    </a:moveTo>
                    <a:lnTo>
                      <a:pt x="630269" y="2296243"/>
                    </a:lnTo>
                    <a:lnTo>
                      <a:pt x="630269" y="2349715"/>
                    </a:lnTo>
                    <a:lnTo>
                      <a:pt x="580884" y="2349715"/>
                    </a:lnTo>
                    <a:close/>
                    <a:moveTo>
                      <a:pt x="483135" y="2296243"/>
                    </a:moveTo>
                    <a:lnTo>
                      <a:pt x="535926" y="2296243"/>
                    </a:lnTo>
                    <a:lnTo>
                      <a:pt x="535926" y="2349715"/>
                    </a:lnTo>
                    <a:lnTo>
                      <a:pt x="483135" y="2349715"/>
                    </a:lnTo>
                    <a:close/>
                    <a:moveTo>
                      <a:pt x="384706" y="2296243"/>
                    </a:moveTo>
                    <a:lnTo>
                      <a:pt x="438178" y="2296243"/>
                    </a:lnTo>
                    <a:lnTo>
                      <a:pt x="438178" y="2349715"/>
                    </a:lnTo>
                    <a:lnTo>
                      <a:pt x="384706" y="2349715"/>
                    </a:lnTo>
                    <a:close/>
                    <a:moveTo>
                      <a:pt x="290363" y="2296243"/>
                    </a:moveTo>
                    <a:lnTo>
                      <a:pt x="339748" y="2296243"/>
                    </a:lnTo>
                    <a:lnTo>
                      <a:pt x="339748" y="2349715"/>
                    </a:lnTo>
                    <a:lnTo>
                      <a:pt x="290363" y="2349715"/>
                    </a:lnTo>
                    <a:close/>
                    <a:moveTo>
                      <a:pt x="190729" y="2296243"/>
                    </a:moveTo>
                    <a:lnTo>
                      <a:pt x="245405" y="2296243"/>
                    </a:lnTo>
                    <a:lnTo>
                      <a:pt x="245405" y="2349715"/>
                    </a:lnTo>
                    <a:lnTo>
                      <a:pt x="190729" y="2349715"/>
                    </a:lnTo>
                    <a:close/>
                    <a:moveTo>
                      <a:pt x="90255" y="2296243"/>
                    </a:moveTo>
                    <a:lnTo>
                      <a:pt x="145771" y="2296243"/>
                    </a:lnTo>
                    <a:lnTo>
                      <a:pt x="145771" y="2349715"/>
                    </a:lnTo>
                    <a:lnTo>
                      <a:pt x="90255" y="2349715"/>
                    </a:lnTo>
                    <a:close/>
                    <a:moveTo>
                      <a:pt x="19509" y="2296243"/>
                    </a:moveTo>
                    <a:lnTo>
                      <a:pt x="45298" y="2296243"/>
                    </a:lnTo>
                    <a:lnTo>
                      <a:pt x="45298" y="2349715"/>
                    </a:lnTo>
                    <a:lnTo>
                      <a:pt x="0" y="2349715"/>
                    </a:lnTo>
                    <a:lnTo>
                      <a:pt x="0" y="2346257"/>
                    </a:lnTo>
                    <a:close/>
                    <a:moveTo>
                      <a:pt x="45298" y="2230128"/>
                    </a:moveTo>
                    <a:lnTo>
                      <a:pt x="45298" y="2251285"/>
                    </a:lnTo>
                    <a:lnTo>
                      <a:pt x="37046" y="2251285"/>
                    </a:lnTo>
                    <a:close/>
                    <a:moveTo>
                      <a:pt x="2203943" y="2228242"/>
                    </a:moveTo>
                    <a:lnTo>
                      <a:pt x="2212931" y="2251285"/>
                    </a:lnTo>
                    <a:lnTo>
                      <a:pt x="2203943" y="2251285"/>
                    </a:lnTo>
                    <a:close/>
                    <a:moveTo>
                      <a:pt x="2105513" y="2201900"/>
                    </a:moveTo>
                    <a:lnTo>
                      <a:pt x="2158985" y="2201900"/>
                    </a:lnTo>
                    <a:lnTo>
                      <a:pt x="2158985" y="2251285"/>
                    </a:lnTo>
                    <a:lnTo>
                      <a:pt x="2105513" y="2251285"/>
                    </a:lnTo>
                    <a:close/>
                    <a:moveTo>
                      <a:pt x="2011170" y="2201900"/>
                    </a:moveTo>
                    <a:lnTo>
                      <a:pt x="2060556" y="2201900"/>
                    </a:lnTo>
                    <a:lnTo>
                      <a:pt x="2060556" y="2251285"/>
                    </a:lnTo>
                    <a:lnTo>
                      <a:pt x="2011170" y="2251285"/>
                    </a:lnTo>
                    <a:close/>
                    <a:moveTo>
                      <a:pt x="1917593" y="2201900"/>
                    </a:moveTo>
                    <a:lnTo>
                      <a:pt x="1966213" y="2201900"/>
                    </a:lnTo>
                    <a:lnTo>
                      <a:pt x="1966213" y="2251285"/>
                    </a:lnTo>
                    <a:lnTo>
                      <a:pt x="1917593" y="2251285"/>
                    </a:lnTo>
                    <a:close/>
                    <a:moveTo>
                      <a:pt x="1817119" y="2201900"/>
                    </a:moveTo>
                    <a:lnTo>
                      <a:pt x="1872635" y="2201900"/>
                    </a:lnTo>
                    <a:lnTo>
                      <a:pt x="1872635" y="2251285"/>
                    </a:lnTo>
                    <a:lnTo>
                      <a:pt x="1817119" y="2251285"/>
                    </a:lnTo>
                    <a:close/>
                    <a:moveTo>
                      <a:pt x="1726864" y="2201900"/>
                    </a:moveTo>
                    <a:lnTo>
                      <a:pt x="1772162" y="2201900"/>
                    </a:lnTo>
                    <a:lnTo>
                      <a:pt x="1772162" y="2251285"/>
                    </a:lnTo>
                    <a:lnTo>
                      <a:pt x="1726864" y="2251285"/>
                    </a:lnTo>
                    <a:close/>
                    <a:moveTo>
                      <a:pt x="1634564" y="2201900"/>
                    </a:moveTo>
                    <a:lnTo>
                      <a:pt x="1681906" y="2201900"/>
                    </a:lnTo>
                    <a:lnTo>
                      <a:pt x="1681906" y="2251285"/>
                    </a:lnTo>
                    <a:lnTo>
                      <a:pt x="1634564" y="2251285"/>
                    </a:lnTo>
                    <a:close/>
                    <a:moveTo>
                      <a:pt x="1536135" y="2201900"/>
                    </a:moveTo>
                    <a:lnTo>
                      <a:pt x="1589607" y="2201900"/>
                    </a:lnTo>
                    <a:lnTo>
                      <a:pt x="1589607" y="2251285"/>
                    </a:lnTo>
                    <a:lnTo>
                      <a:pt x="1536135" y="2251285"/>
                    </a:lnTo>
                    <a:close/>
                    <a:moveTo>
                      <a:pt x="1441792" y="2201900"/>
                    </a:moveTo>
                    <a:lnTo>
                      <a:pt x="1491177" y="2201900"/>
                    </a:lnTo>
                    <a:lnTo>
                      <a:pt x="1491177" y="2251285"/>
                    </a:lnTo>
                    <a:lnTo>
                      <a:pt x="1441792" y="2251285"/>
                    </a:lnTo>
                    <a:close/>
                    <a:moveTo>
                      <a:pt x="1344043" y="2201900"/>
                    </a:moveTo>
                    <a:lnTo>
                      <a:pt x="1396834" y="2201900"/>
                    </a:lnTo>
                    <a:lnTo>
                      <a:pt x="1396834" y="2251285"/>
                    </a:lnTo>
                    <a:lnTo>
                      <a:pt x="1344043" y="2251285"/>
                    </a:lnTo>
                    <a:close/>
                    <a:moveTo>
                      <a:pt x="1245614" y="2201900"/>
                    </a:moveTo>
                    <a:lnTo>
                      <a:pt x="1299086" y="2201900"/>
                    </a:lnTo>
                    <a:lnTo>
                      <a:pt x="1299085" y="2251285"/>
                    </a:lnTo>
                    <a:lnTo>
                      <a:pt x="1245614" y="2251285"/>
                    </a:lnTo>
                    <a:close/>
                    <a:moveTo>
                      <a:pt x="1151271" y="2201900"/>
                    </a:moveTo>
                    <a:lnTo>
                      <a:pt x="1200656" y="2201900"/>
                    </a:lnTo>
                    <a:lnTo>
                      <a:pt x="1200656" y="2251285"/>
                    </a:lnTo>
                    <a:lnTo>
                      <a:pt x="1151271" y="2251285"/>
                    </a:lnTo>
                    <a:close/>
                    <a:moveTo>
                      <a:pt x="1056685" y="2201900"/>
                    </a:moveTo>
                    <a:lnTo>
                      <a:pt x="1106313" y="2201900"/>
                    </a:lnTo>
                    <a:lnTo>
                      <a:pt x="1106313" y="2251285"/>
                    </a:lnTo>
                    <a:lnTo>
                      <a:pt x="1056685" y="2251285"/>
                    </a:lnTo>
                    <a:close/>
                    <a:moveTo>
                      <a:pt x="956211" y="2201900"/>
                    </a:moveTo>
                    <a:lnTo>
                      <a:pt x="1011727" y="2201900"/>
                    </a:lnTo>
                    <a:lnTo>
                      <a:pt x="1011727" y="2251285"/>
                    </a:lnTo>
                    <a:lnTo>
                      <a:pt x="956211" y="2251285"/>
                    </a:lnTo>
                    <a:close/>
                    <a:moveTo>
                      <a:pt x="865956" y="2201900"/>
                    </a:moveTo>
                    <a:lnTo>
                      <a:pt x="911254" y="2201900"/>
                    </a:lnTo>
                    <a:lnTo>
                      <a:pt x="911254" y="2251285"/>
                    </a:lnTo>
                    <a:lnTo>
                      <a:pt x="865956" y="2251285"/>
                    </a:lnTo>
                    <a:close/>
                    <a:moveTo>
                      <a:pt x="773656" y="2201900"/>
                    </a:moveTo>
                    <a:lnTo>
                      <a:pt x="820998" y="2201900"/>
                    </a:lnTo>
                    <a:lnTo>
                      <a:pt x="820998" y="2251285"/>
                    </a:lnTo>
                    <a:lnTo>
                      <a:pt x="773656" y="2251285"/>
                    </a:lnTo>
                    <a:close/>
                    <a:moveTo>
                      <a:pt x="675227" y="2201900"/>
                    </a:moveTo>
                    <a:lnTo>
                      <a:pt x="728699" y="2201900"/>
                    </a:lnTo>
                    <a:lnTo>
                      <a:pt x="728699" y="2251285"/>
                    </a:lnTo>
                    <a:lnTo>
                      <a:pt x="675227" y="2251285"/>
                    </a:lnTo>
                    <a:close/>
                    <a:moveTo>
                      <a:pt x="580884" y="2201900"/>
                    </a:moveTo>
                    <a:lnTo>
                      <a:pt x="630269" y="2201900"/>
                    </a:lnTo>
                    <a:lnTo>
                      <a:pt x="630269" y="2251285"/>
                    </a:lnTo>
                    <a:lnTo>
                      <a:pt x="580884" y="2251285"/>
                    </a:lnTo>
                    <a:close/>
                    <a:moveTo>
                      <a:pt x="483135" y="2201900"/>
                    </a:moveTo>
                    <a:lnTo>
                      <a:pt x="535926" y="2201900"/>
                    </a:lnTo>
                    <a:lnTo>
                      <a:pt x="535926" y="2251285"/>
                    </a:lnTo>
                    <a:lnTo>
                      <a:pt x="483135" y="2251285"/>
                    </a:lnTo>
                    <a:close/>
                    <a:moveTo>
                      <a:pt x="384706" y="2201900"/>
                    </a:moveTo>
                    <a:lnTo>
                      <a:pt x="438178" y="2201900"/>
                    </a:lnTo>
                    <a:lnTo>
                      <a:pt x="438178" y="2251285"/>
                    </a:lnTo>
                    <a:lnTo>
                      <a:pt x="384706" y="2251285"/>
                    </a:lnTo>
                    <a:close/>
                    <a:moveTo>
                      <a:pt x="290363" y="2201900"/>
                    </a:moveTo>
                    <a:lnTo>
                      <a:pt x="339748" y="2201900"/>
                    </a:lnTo>
                    <a:lnTo>
                      <a:pt x="339748" y="2251285"/>
                    </a:lnTo>
                    <a:lnTo>
                      <a:pt x="290363" y="2251285"/>
                    </a:lnTo>
                    <a:close/>
                    <a:moveTo>
                      <a:pt x="190729" y="2201900"/>
                    </a:moveTo>
                    <a:lnTo>
                      <a:pt x="245405" y="2201900"/>
                    </a:lnTo>
                    <a:lnTo>
                      <a:pt x="245405" y="2251285"/>
                    </a:lnTo>
                    <a:lnTo>
                      <a:pt x="190729" y="2251285"/>
                    </a:lnTo>
                    <a:close/>
                    <a:moveTo>
                      <a:pt x="90255" y="2201900"/>
                    </a:moveTo>
                    <a:lnTo>
                      <a:pt x="145771" y="2201900"/>
                    </a:lnTo>
                    <a:lnTo>
                      <a:pt x="145771" y="2251285"/>
                    </a:lnTo>
                    <a:lnTo>
                      <a:pt x="90255" y="2251285"/>
                    </a:lnTo>
                    <a:close/>
                    <a:moveTo>
                      <a:pt x="2105513" y="2108322"/>
                    </a:moveTo>
                    <a:lnTo>
                      <a:pt x="2157167" y="2108322"/>
                    </a:lnTo>
                    <a:lnTo>
                      <a:pt x="2158985" y="2112984"/>
                    </a:lnTo>
                    <a:lnTo>
                      <a:pt x="2158985" y="2156942"/>
                    </a:lnTo>
                    <a:lnTo>
                      <a:pt x="2105513" y="2156942"/>
                    </a:lnTo>
                    <a:close/>
                    <a:moveTo>
                      <a:pt x="2011170" y="2108322"/>
                    </a:moveTo>
                    <a:lnTo>
                      <a:pt x="2060556" y="2108322"/>
                    </a:lnTo>
                    <a:lnTo>
                      <a:pt x="2060556" y="2156942"/>
                    </a:lnTo>
                    <a:lnTo>
                      <a:pt x="2011170" y="2156942"/>
                    </a:lnTo>
                    <a:close/>
                    <a:moveTo>
                      <a:pt x="1917593" y="2108322"/>
                    </a:moveTo>
                    <a:lnTo>
                      <a:pt x="1966213" y="2108322"/>
                    </a:lnTo>
                    <a:lnTo>
                      <a:pt x="1966213" y="2156942"/>
                    </a:lnTo>
                    <a:lnTo>
                      <a:pt x="1917593" y="2156942"/>
                    </a:lnTo>
                    <a:close/>
                    <a:moveTo>
                      <a:pt x="1817119" y="2108322"/>
                    </a:moveTo>
                    <a:lnTo>
                      <a:pt x="1872635" y="2108322"/>
                    </a:lnTo>
                    <a:lnTo>
                      <a:pt x="1872635" y="2156942"/>
                    </a:lnTo>
                    <a:lnTo>
                      <a:pt x="1817119" y="2156942"/>
                    </a:lnTo>
                    <a:close/>
                    <a:moveTo>
                      <a:pt x="1726864" y="2108322"/>
                    </a:moveTo>
                    <a:lnTo>
                      <a:pt x="1772162" y="2108322"/>
                    </a:lnTo>
                    <a:lnTo>
                      <a:pt x="1772162" y="2156942"/>
                    </a:lnTo>
                    <a:lnTo>
                      <a:pt x="1726864" y="2156942"/>
                    </a:lnTo>
                    <a:close/>
                    <a:moveTo>
                      <a:pt x="1634564" y="2108322"/>
                    </a:moveTo>
                    <a:lnTo>
                      <a:pt x="1681906" y="2108322"/>
                    </a:lnTo>
                    <a:lnTo>
                      <a:pt x="1681906" y="2156942"/>
                    </a:lnTo>
                    <a:lnTo>
                      <a:pt x="1634564" y="2156942"/>
                    </a:lnTo>
                    <a:close/>
                    <a:moveTo>
                      <a:pt x="1536135" y="2108322"/>
                    </a:moveTo>
                    <a:lnTo>
                      <a:pt x="1589607" y="2108322"/>
                    </a:lnTo>
                    <a:lnTo>
                      <a:pt x="1589607" y="2156942"/>
                    </a:lnTo>
                    <a:lnTo>
                      <a:pt x="1536135" y="2156942"/>
                    </a:lnTo>
                    <a:close/>
                    <a:moveTo>
                      <a:pt x="1441792" y="2108322"/>
                    </a:moveTo>
                    <a:lnTo>
                      <a:pt x="1491177" y="2108322"/>
                    </a:lnTo>
                    <a:lnTo>
                      <a:pt x="1491177" y="2156942"/>
                    </a:lnTo>
                    <a:lnTo>
                      <a:pt x="1441792" y="2156942"/>
                    </a:lnTo>
                    <a:close/>
                    <a:moveTo>
                      <a:pt x="1344043" y="2108322"/>
                    </a:moveTo>
                    <a:lnTo>
                      <a:pt x="1396834" y="2108322"/>
                    </a:lnTo>
                    <a:lnTo>
                      <a:pt x="1396834" y="2156942"/>
                    </a:lnTo>
                    <a:lnTo>
                      <a:pt x="1344043" y="2156942"/>
                    </a:lnTo>
                    <a:close/>
                    <a:moveTo>
                      <a:pt x="1245614" y="2108322"/>
                    </a:moveTo>
                    <a:lnTo>
                      <a:pt x="1299086" y="2108322"/>
                    </a:lnTo>
                    <a:lnTo>
                      <a:pt x="1299086" y="2156942"/>
                    </a:lnTo>
                    <a:lnTo>
                      <a:pt x="1245614" y="2156942"/>
                    </a:lnTo>
                    <a:close/>
                    <a:moveTo>
                      <a:pt x="1151271" y="2108322"/>
                    </a:moveTo>
                    <a:lnTo>
                      <a:pt x="1200656" y="2108322"/>
                    </a:lnTo>
                    <a:lnTo>
                      <a:pt x="1200656" y="2156942"/>
                    </a:lnTo>
                    <a:lnTo>
                      <a:pt x="1151271" y="2156942"/>
                    </a:lnTo>
                    <a:close/>
                    <a:moveTo>
                      <a:pt x="1056685" y="2108322"/>
                    </a:moveTo>
                    <a:lnTo>
                      <a:pt x="1106313" y="2108322"/>
                    </a:lnTo>
                    <a:lnTo>
                      <a:pt x="1106313" y="2156942"/>
                    </a:lnTo>
                    <a:lnTo>
                      <a:pt x="1056685" y="2156942"/>
                    </a:lnTo>
                    <a:close/>
                    <a:moveTo>
                      <a:pt x="956211" y="2108322"/>
                    </a:moveTo>
                    <a:lnTo>
                      <a:pt x="1011727" y="2108322"/>
                    </a:lnTo>
                    <a:lnTo>
                      <a:pt x="1011727" y="2156942"/>
                    </a:lnTo>
                    <a:lnTo>
                      <a:pt x="956211" y="2156942"/>
                    </a:lnTo>
                    <a:close/>
                    <a:moveTo>
                      <a:pt x="865956" y="2108322"/>
                    </a:moveTo>
                    <a:lnTo>
                      <a:pt x="911254" y="2108322"/>
                    </a:lnTo>
                    <a:lnTo>
                      <a:pt x="911254" y="2156942"/>
                    </a:lnTo>
                    <a:lnTo>
                      <a:pt x="865956" y="2156942"/>
                    </a:lnTo>
                    <a:close/>
                    <a:moveTo>
                      <a:pt x="773656" y="2108322"/>
                    </a:moveTo>
                    <a:lnTo>
                      <a:pt x="820998" y="2108322"/>
                    </a:lnTo>
                    <a:lnTo>
                      <a:pt x="820998" y="2156942"/>
                    </a:lnTo>
                    <a:lnTo>
                      <a:pt x="773656" y="2156942"/>
                    </a:lnTo>
                    <a:close/>
                    <a:moveTo>
                      <a:pt x="675227" y="2108322"/>
                    </a:moveTo>
                    <a:lnTo>
                      <a:pt x="728699" y="2108322"/>
                    </a:lnTo>
                    <a:lnTo>
                      <a:pt x="728699" y="2156942"/>
                    </a:lnTo>
                    <a:lnTo>
                      <a:pt x="675227" y="2156942"/>
                    </a:lnTo>
                    <a:close/>
                    <a:moveTo>
                      <a:pt x="580884" y="2108322"/>
                    </a:moveTo>
                    <a:lnTo>
                      <a:pt x="630269" y="2108322"/>
                    </a:lnTo>
                    <a:lnTo>
                      <a:pt x="630269" y="2156942"/>
                    </a:lnTo>
                    <a:lnTo>
                      <a:pt x="580884" y="2156942"/>
                    </a:lnTo>
                    <a:close/>
                    <a:moveTo>
                      <a:pt x="483135" y="2108322"/>
                    </a:moveTo>
                    <a:lnTo>
                      <a:pt x="535926" y="2108322"/>
                    </a:lnTo>
                    <a:lnTo>
                      <a:pt x="535926" y="2156942"/>
                    </a:lnTo>
                    <a:lnTo>
                      <a:pt x="483135" y="2156942"/>
                    </a:lnTo>
                    <a:close/>
                    <a:moveTo>
                      <a:pt x="384706" y="2108322"/>
                    </a:moveTo>
                    <a:lnTo>
                      <a:pt x="438178" y="2108322"/>
                    </a:lnTo>
                    <a:lnTo>
                      <a:pt x="438178" y="2156942"/>
                    </a:lnTo>
                    <a:lnTo>
                      <a:pt x="384706" y="2156942"/>
                    </a:lnTo>
                    <a:close/>
                    <a:moveTo>
                      <a:pt x="290363" y="2108322"/>
                    </a:moveTo>
                    <a:lnTo>
                      <a:pt x="339748" y="2108322"/>
                    </a:lnTo>
                    <a:lnTo>
                      <a:pt x="339748" y="2156942"/>
                    </a:lnTo>
                    <a:lnTo>
                      <a:pt x="290363" y="2156942"/>
                    </a:lnTo>
                    <a:close/>
                    <a:moveTo>
                      <a:pt x="190729" y="2108322"/>
                    </a:moveTo>
                    <a:lnTo>
                      <a:pt x="245405" y="2108322"/>
                    </a:lnTo>
                    <a:lnTo>
                      <a:pt x="245405" y="2156942"/>
                    </a:lnTo>
                    <a:lnTo>
                      <a:pt x="190729" y="2156942"/>
                    </a:lnTo>
                    <a:close/>
                    <a:moveTo>
                      <a:pt x="92810" y="2108322"/>
                    </a:moveTo>
                    <a:lnTo>
                      <a:pt x="145771" y="2108322"/>
                    </a:lnTo>
                    <a:lnTo>
                      <a:pt x="145771" y="2156942"/>
                    </a:lnTo>
                    <a:lnTo>
                      <a:pt x="90255" y="2156942"/>
                    </a:lnTo>
                    <a:lnTo>
                      <a:pt x="90255" y="2114871"/>
                    </a:lnTo>
                    <a:close/>
                    <a:moveTo>
                      <a:pt x="2105513" y="2007848"/>
                    </a:moveTo>
                    <a:lnTo>
                      <a:pt x="2117976" y="2007848"/>
                    </a:lnTo>
                    <a:lnTo>
                      <a:pt x="2139631" y="2063364"/>
                    </a:lnTo>
                    <a:lnTo>
                      <a:pt x="2105513" y="2063364"/>
                    </a:lnTo>
                    <a:close/>
                    <a:moveTo>
                      <a:pt x="2011170" y="2007848"/>
                    </a:moveTo>
                    <a:lnTo>
                      <a:pt x="2060556" y="2007848"/>
                    </a:lnTo>
                    <a:lnTo>
                      <a:pt x="2060556" y="2063364"/>
                    </a:lnTo>
                    <a:lnTo>
                      <a:pt x="2011170" y="2063364"/>
                    </a:lnTo>
                    <a:close/>
                    <a:moveTo>
                      <a:pt x="1917593" y="2007848"/>
                    </a:moveTo>
                    <a:lnTo>
                      <a:pt x="1966213" y="2007848"/>
                    </a:lnTo>
                    <a:lnTo>
                      <a:pt x="1966213" y="2063364"/>
                    </a:lnTo>
                    <a:lnTo>
                      <a:pt x="1917593" y="2063364"/>
                    </a:lnTo>
                    <a:close/>
                    <a:moveTo>
                      <a:pt x="1817119" y="2007848"/>
                    </a:moveTo>
                    <a:lnTo>
                      <a:pt x="1872635" y="2007848"/>
                    </a:lnTo>
                    <a:lnTo>
                      <a:pt x="1872635" y="2063364"/>
                    </a:lnTo>
                    <a:lnTo>
                      <a:pt x="1817119" y="2063364"/>
                    </a:lnTo>
                    <a:close/>
                    <a:moveTo>
                      <a:pt x="1726864" y="2007848"/>
                    </a:moveTo>
                    <a:lnTo>
                      <a:pt x="1772162" y="2007848"/>
                    </a:lnTo>
                    <a:lnTo>
                      <a:pt x="1772162" y="2063364"/>
                    </a:lnTo>
                    <a:lnTo>
                      <a:pt x="1726864" y="2063364"/>
                    </a:lnTo>
                    <a:close/>
                    <a:moveTo>
                      <a:pt x="1634564" y="2007848"/>
                    </a:moveTo>
                    <a:lnTo>
                      <a:pt x="1681906" y="2007848"/>
                    </a:lnTo>
                    <a:lnTo>
                      <a:pt x="1681906" y="2063364"/>
                    </a:lnTo>
                    <a:lnTo>
                      <a:pt x="1634564" y="2063364"/>
                    </a:lnTo>
                    <a:close/>
                    <a:moveTo>
                      <a:pt x="1536135" y="2007848"/>
                    </a:moveTo>
                    <a:lnTo>
                      <a:pt x="1589607" y="2007848"/>
                    </a:lnTo>
                    <a:lnTo>
                      <a:pt x="1589607" y="2063364"/>
                    </a:lnTo>
                    <a:lnTo>
                      <a:pt x="1536135" y="2063364"/>
                    </a:lnTo>
                    <a:close/>
                    <a:moveTo>
                      <a:pt x="1441792" y="2007848"/>
                    </a:moveTo>
                    <a:lnTo>
                      <a:pt x="1491177" y="2007848"/>
                    </a:lnTo>
                    <a:lnTo>
                      <a:pt x="1491177" y="2063364"/>
                    </a:lnTo>
                    <a:lnTo>
                      <a:pt x="1441792" y="2063364"/>
                    </a:lnTo>
                    <a:close/>
                    <a:moveTo>
                      <a:pt x="1344043" y="2007848"/>
                    </a:moveTo>
                    <a:lnTo>
                      <a:pt x="1396834" y="2007848"/>
                    </a:lnTo>
                    <a:lnTo>
                      <a:pt x="1396834" y="2063364"/>
                    </a:lnTo>
                    <a:lnTo>
                      <a:pt x="1344043" y="2063364"/>
                    </a:lnTo>
                    <a:close/>
                    <a:moveTo>
                      <a:pt x="1245614" y="2007848"/>
                    </a:moveTo>
                    <a:lnTo>
                      <a:pt x="1299086" y="2007848"/>
                    </a:lnTo>
                    <a:lnTo>
                      <a:pt x="1299086" y="2063364"/>
                    </a:lnTo>
                    <a:lnTo>
                      <a:pt x="1245614" y="2063364"/>
                    </a:lnTo>
                    <a:close/>
                    <a:moveTo>
                      <a:pt x="1151271" y="2007848"/>
                    </a:moveTo>
                    <a:lnTo>
                      <a:pt x="1200656" y="2007848"/>
                    </a:lnTo>
                    <a:lnTo>
                      <a:pt x="1200656" y="2063364"/>
                    </a:lnTo>
                    <a:lnTo>
                      <a:pt x="1151271" y="2063364"/>
                    </a:lnTo>
                    <a:close/>
                    <a:moveTo>
                      <a:pt x="1056685" y="2007848"/>
                    </a:moveTo>
                    <a:lnTo>
                      <a:pt x="1106313" y="2007848"/>
                    </a:lnTo>
                    <a:lnTo>
                      <a:pt x="1106313" y="2063364"/>
                    </a:lnTo>
                    <a:lnTo>
                      <a:pt x="1056685" y="2063364"/>
                    </a:lnTo>
                    <a:close/>
                    <a:moveTo>
                      <a:pt x="956211" y="2007848"/>
                    </a:moveTo>
                    <a:lnTo>
                      <a:pt x="1011727" y="2007848"/>
                    </a:lnTo>
                    <a:lnTo>
                      <a:pt x="1011727" y="2063364"/>
                    </a:lnTo>
                    <a:lnTo>
                      <a:pt x="956211" y="2063364"/>
                    </a:lnTo>
                    <a:close/>
                    <a:moveTo>
                      <a:pt x="865956" y="2007848"/>
                    </a:moveTo>
                    <a:lnTo>
                      <a:pt x="911254" y="2007848"/>
                    </a:lnTo>
                    <a:lnTo>
                      <a:pt x="911254" y="2063364"/>
                    </a:lnTo>
                    <a:lnTo>
                      <a:pt x="865956" y="2063364"/>
                    </a:lnTo>
                    <a:close/>
                    <a:moveTo>
                      <a:pt x="773656" y="2007848"/>
                    </a:moveTo>
                    <a:lnTo>
                      <a:pt x="820998" y="2007848"/>
                    </a:lnTo>
                    <a:lnTo>
                      <a:pt x="820998" y="2063364"/>
                    </a:lnTo>
                    <a:lnTo>
                      <a:pt x="773656" y="2063364"/>
                    </a:lnTo>
                    <a:close/>
                    <a:moveTo>
                      <a:pt x="675227" y="2007848"/>
                    </a:moveTo>
                    <a:lnTo>
                      <a:pt x="728699" y="2007848"/>
                    </a:lnTo>
                    <a:lnTo>
                      <a:pt x="728699" y="2063364"/>
                    </a:lnTo>
                    <a:lnTo>
                      <a:pt x="675227" y="2063364"/>
                    </a:lnTo>
                    <a:close/>
                    <a:moveTo>
                      <a:pt x="580884" y="2007848"/>
                    </a:moveTo>
                    <a:lnTo>
                      <a:pt x="630269" y="2007848"/>
                    </a:lnTo>
                    <a:lnTo>
                      <a:pt x="630269" y="2063364"/>
                    </a:lnTo>
                    <a:lnTo>
                      <a:pt x="580884" y="2063364"/>
                    </a:lnTo>
                    <a:close/>
                    <a:moveTo>
                      <a:pt x="483135" y="2007848"/>
                    </a:moveTo>
                    <a:lnTo>
                      <a:pt x="535926" y="2007848"/>
                    </a:lnTo>
                    <a:lnTo>
                      <a:pt x="535926" y="2063364"/>
                    </a:lnTo>
                    <a:lnTo>
                      <a:pt x="483135" y="2063364"/>
                    </a:lnTo>
                    <a:close/>
                    <a:moveTo>
                      <a:pt x="384706" y="2007848"/>
                    </a:moveTo>
                    <a:lnTo>
                      <a:pt x="438178" y="2007848"/>
                    </a:lnTo>
                    <a:lnTo>
                      <a:pt x="438178" y="2063364"/>
                    </a:lnTo>
                    <a:lnTo>
                      <a:pt x="384706" y="2063364"/>
                    </a:lnTo>
                    <a:close/>
                    <a:moveTo>
                      <a:pt x="290363" y="2007848"/>
                    </a:moveTo>
                    <a:lnTo>
                      <a:pt x="339748" y="2007848"/>
                    </a:lnTo>
                    <a:lnTo>
                      <a:pt x="339748" y="2063364"/>
                    </a:lnTo>
                    <a:lnTo>
                      <a:pt x="290363" y="2063364"/>
                    </a:lnTo>
                    <a:close/>
                    <a:moveTo>
                      <a:pt x="190729" y="2007848"/>
                    </a:moveTo>
                    <a:lnTo>
                      <a:pt x="245405" y="2007848"/>
                    </a:lnTo>
                    <a:lnTo>
                      <a:pt x="245405" y="2063364"/>
                    </a:lnTo>
                    <a:lnTo>
                      <a:pt x="190729" y="2063364"/>
                    </a:lnTo>
                    <a:close/>
                    <a:moveTo>
                      <a:pt x="132000" y="2007848"/>
                    </a:moveTo>
                    <a:lnTo>
                      <a:pt x="145771" y="2007848"/>
                    </a:lnTo>
                    <a:lnTo>
                      <a:pt x="145771" y="2063364"/>
                    </a:lnTo>
                    <a:lnTo>
                      <a:pt x="110346" y="2063364"/>
                    </a:lnTo>
                    <a:close/>
                    <a:moveTo>
                      <a:pt x="2011170" y="1917593"/>
                    </a:moveTo>
                    <a:lnTo>
                      <a:pt x="2060556" y="1917593"/>
                    </a:lnTo>
                    <a:lnTo>
                      <a:pt x="2060556" y="1962891"/>
                    </a:lnTo>
                    <a:lnTo>
                      <a:pt x="2011170" y="1962891"/>
                    </a:lnTo>
                    <a:close/>
                    <a:moveTo>
                      <a:pt x="1917593" y="1917593"/>
                    </a:moveTo>
                    <a:lnTo>
                      <a:pt x="1966213" y="1917593"/>
                    </a:lnTo>
                    <a:lnTo>
                      <a:pt x="1966213" y="1962891"/>
                    </a:lnTo>
                    <a:lnTo>
                      <a:pt x="1917593" y="1962891"/>
                    </a:lnTo>
                    <a:close/>
                    <a:moveTo>
                      <a:pt x="1817119" y="1917593"/>
                    </a:moveTo>
                    <a:lnTo>
                      <a:pt x="1872635" y="1917593"/>
                    </a:lnTo>
                    <a:lnTo>
                      <a:pt x="1872635" y="1962891"/>
                    </a:lnTo>
                    <a:lnTo>
                      <a:pt x="1817119" y="1962891"/>
                    </a:lnTo>
                    <a:close/>
                    <a:moveTo>
                      <a:pt x="1726864" y="1917593"/>
                    </a:moveTo>
                    <a:lnTo>
                      <a:pt x="1772162" y="1917593"/>
                    </a:lnTo>
                    <a:lnTo>
                      <a:pt x="1772162" y="1962891"/>
                    </a:lnTo>
                    <a:lnTo>
                      <a:pt x="1726864" y="1962891"/>
                    </a:lnTo>
                    <a:close/>
                    <a:moveTo>
                      <a:pt x="1634564" y="1917593"/>
                    </a:moveTo>
                    <a:lnTo>
                      <a:pt x="1681906" y="1917593"/>
                    </a:lnTo>
                    <a:lnTo>
                      <a:pt x="1681906" y="1962891"/>
                    </a:lnTo>
                    <a:lnTo>
                      <a:pt x="1634564" y="1962891"/>
                    </a:lnTo>
                    <a:close/>
                    <a:moveTo>
                      <a:pt x="1536135" y="1917593"/>
                    </a:moveTo>
                    <a:lnTo>
                      <a:pt x="1589607" y="1917593"/>
                    </a:lnTo>
                    <a:lnTo>
                      <a:pt x="1589607" y="1962891"/>
                    </a:lnTo>
                    <a:lnTo>
                      <a:pt x="1536135" y="1962891"/>
                    </a:lnTo>
                    <a:close/>
                    <a:moveTo>
                      <a:pt x="1441792" y="1917593"/>
                    </a:moveTo>
                    <a:lnTo>
                      <a:pt x="1491177" y="1917593"/>
                    </a:lnTo>
                    <a:lnTo>
                      <a:pt x="1491177" y="1962891"/>
                    </a:lnTo>
                    <a:lnTo>
                      <a:pt x="1441792" y="1962891"/>
                    </a:lnTo>
                    <a:close/>
                    <a:moveTo>
                      <a:pt x="1344043" y="1917593"/>
                    </a:moveTo>
                    <a:lnTo>
                      <a:pt x="1396834" y="1917593"/>
                    </a:lnTo>
                    <a:lnTo>
                      <a:pt x="1396834" y="1962891"/>
                    </a:lnTo>
                    <a:lnTo>
                      <a:pt x="1344043" y="1962891"/>
                    </a:lnTo>
                    <a:close/>
                    <a:moveTo>
                      <a:pt x="1245614" y="1917593"/>
                    </a:moveTo>
                    <a:lnTo>
                      <a:pt x="1299086" y="1917593"/>
                    </a:lnTo>
                    <a:lnTo>
                      <a:pt x="1299086" y="1962891"/>
                    </a:lnTo>
                    <a:lnTo>
                      <a:pt x="1245614" y="1962891"/>
                    </a:lnTo>
                    <a:close/>
                    <a:moveTo>
                      <a:pt x="1151271" y="1917593"/>
                    </a:moveTo>
                    <a:lnTo>
                      <a:pt x="1200656" y="1917593"/>
                    </a:lnTo>
                    <a:lnTo>
                      <a:pt x="1200656" y="1962891"/>
                    </a:lnTo>
                    <a:lnTo>
                      <a:pt x="1151271" y="1962891"/>
                    </a:lnTo>
                    <a:close/>
                    <a:moveTo>
                      <a:pt x="1056685" y="1917593"/>
                    </a:moveTo>
                    <a:lnTo>
                      <a:pt x="1106313" y="1917593"/>
                    </a:lnTo>
                    <a:lnTo>
                      <a:pt x="1106313" y="1962891"/>
                    </a:lnTo>
                    <a:lnTo>
                      <a:pt x="1056685" y="1962891"/>
                    </a:lnTo>
                    <a:close/>
                    <a:moveTo>
                      <a:pt x="956211" y="1917593"/>
                    </a:moveTo>
                    <a:lnTo>
                      <a:pt x="1011727" y="1917593"/>
                    </a:lnTo>
                    <a:lnTo>
                      <a:pt x="1011727" y="1962891"/>
                    </a:lnTo>
                    <a:lnTo>
                      <a:pt x="956211" y="1962891"/>
                    </a:lnTo>
                    <a:close/>
                    <a:moveTo>
                      <a:pt x="865956" y="1917593"/>
                    </a:moveTo>
                    <a:lnTo>
                      <a:pt x="911254" y="1917593"/>
                    </a:lnTo>
                    <a:lnTo>
                      <a:pt x="911254" y="1962891"/>
                    </a:lnTo>
                    <a:lnTo>
                      <a:pt x="865956" y="1962891"/>
                    </a:lnTo>
                    <a:close/>
                    <a:moveTo>
                      <a:pt x="773656" y="1917593"/>
                    </a:moveTo>
                    <a:lnTo>
                      <a:pt x="820998" y="1917593"/>
                    </a:lnTo>
                    <a:lnTo>
                      <a:pt x="820998" y="1962891"/>
                    </a:lnTo>
                    <a:lnTo>
                      <a:pt x="773656" y="1962891"/>
                    </a:lnTo>
                    <a:close/>
                    <a:moveTo>
                      <a:pt x="675227" y="1917593"/>
                    </a:moveTo>
                    <a:lnTo>
                      <a:pt x="728699" y="1917593"/>
                    </a:lnTo>
                    <a:lnTo>
                      <a:pt x="728699" y="1962891"/>
                    </a:lnTo>
                    <a:lnTo>
                      <a:pt x="675227" y="1962891"/>
                    </a:lnTo>
                    <a:close/>
                    <a:moveTo>
                      <a:pt x="580884" y="1917593"/>
                    </a:moveTo>
                    <a:lnTo>
                      <a:pt x="630269" y="1917593"/>
                    </a:lnTo>
                    <a:lnTo>
                      <a:pt x="630269" y="1962891"/>
                    </a:lnTo>
                    <a:lnTo>
                      <a:pt x="580884" y="1962891"/>
                    </a:lnTo>
                    <a:close/>
                    <a:moveTo>
                      <a:pt x="483135" y="1917593"/>
                    </a:moveTo>
                    <a:lnTo>
                      <a:pt x="535926" y="1917593"/>
                    </a:lnTo>
                    <a:lnTo>
                      <a:pt x="535926" y="1962891"/>
                    </a:lnTo>
                    <a:lnTo>
                      <a:pt x="483135" y="1962891"/>
                    </a:lnTo>
                    <a:close/>
                    <a:moveTo>
                      <a:pt x="384706" y="1917593"/>
                    </a:moveTo>
                    <a:lnTo>
                      <a:pt x="438178" y="1917593"/>
                    </a:lnTo>
                    <a:lnTo>
                      <a:pt x="438178" y="1962891"/>
                    </a:lnTo>
                    <a:lnTo>
                      <a:pt x="384706" y="1962891"/>
                    </a:lnTo>
                    <a:close/>
                    <a:moveTo>
                      <a:pt x="290363" y="1917593"/>
                    </a:moveTo>
                    <a:lnTo>
                      <a:pt x="339748" y="1917593"/>
                    </a:lnTo>
                    <a:lnTo>
                      <a:pt x="339748" y="1962891"/>
                    </a:lnTo>
                    <a:lnTo>
                      <a:pt x="290363" y="1962891"/>
                    </a:lnTo>
                    <a:close/>
                    <a:moveTo>
                      <a:pt x="190729" y="1917593"/>
                    </a:moveTo>
                    <a:lnTo>
                      <a:pt x="245405" y="1917593"/>
                    </a:lnTo>
                    <a:lnTo>
                      <a:pt x="245405" y="1962891"/>
                    </a:lnTo>
                    <a:lnTo>
                      <a:pt x="190729" y="1962891"/>
                    </a:lnTo>
                    <a:close/>
                    <a:moveTo>
                      <a:pt x="245405" y="1825294"/>
                    </a:moveTo>
                    <a:lnTo>
                      <a:pt x="245405" y="1872635"/>
                    </a:lnTo>
                    <a:lnTo>
                      <a:pt x="190729" y="1872635"/>
                    </a:lnTo>
                    <a:lnTo>
                      <a:pt x="190729" y="1857285"/>
                    </a:lnTo>
                    <a:lnTo>
                      <a:pt x="203208" y="1825294"/>
                    </a:lnTo>
                    <a:close/>
                    <a:moveTo>
                      <a:pt x="339748" y="1825294"/>
                    </a:moveTo>
                    <a:lnTo>
                      <a:pt x="339748" y="1872635"/>
                    </a:lnTo>
                    <a:lnTo>
                      <a:pt x="290363" y="1872635"/>
                    </a:lnTo>
                    <a:lnTo>
                      <a:pt x="290363" y="1825294"/>
                    </a:lnTo>
                    <a:close/>
                    <a:moveTo>
                      <a:pt x="438178" y="1825294"/>
                    </a:moveTo>
                    <a:lnTo>
                      <a:pt x="438178" y="1872635"/>
                    </a:lnTo>
                    <a:lnTo>
                      <a:pt x="384706" y="1872635"/>
                    </a:lnTo>
                    <a:lnTo>
                      <a:pt x="384706" y="1825294"/>
                    </a:lnTo>
                    <a:close/>
                    <a:moveTo>
                      <a:pt x="535926" y="1825294"/>
                    </a:moveTo>
                    <a:lnTo>
                      <a:pt x="535926" y="1872635"/>
                    </a:lnTo>
                    <a:lnTo>
                      <a:pt x="483135" y="1872635"/>
                    </a:lnTo>
                    <a:lnTo>
                      <a:pt x="483135" y="1825294"/>
                    </a:lnTo>
                    <a:close/>
                    <a:moveTo>
                      <a:pt x="630269" y="1825294"/>
                    </a:moveTo>
                    <a:lnTo>
                      <a:pt x="630269" y="1872635"/>
                    </a:lnTo>
                    <a:lnTo>
                      <a:pt x="580884" y="1872635"/>
                    </a:lnTo>
                    <a:lnTo>
                      <a:pt x="580884" y="1825294"/>
                    </a:lnTo>
                    <a:close/>
                    <a:moveTo>
                      <a:pt x="728699" y="1825294"/>
                    </a:moveTo>
                    <a:lnTo>
                      <a:pt x="728699" y="1872635"/>
                    </a:lnTo>
                    <a:lnTo>
                      <a:pt x="675227" y="1872635"/>
                    </a:lnTo>
                    <a:lnTo>
                      <a:pt x="675227" y="1825294"/>
                    </a:lnTo>
                    <a:close/>
                    <a:moveTo>
                      <a:pt x="820998" y="1825294"/>
                    </a:moveTo>
                    <a:lnTo>
                      <a:pt x="820998" y="1872635"/>
                    </a:lnTo>
                    <a:lnTo>
                      <a:pt x="773656" y="1872635"/>
                    </a:lnTo>
                    <a:lnTo>
                      <a:pt x="773656" y="1825294"/>
                    </a:lnTo>
                    <a:close/>
                    <a:moveTo>
                      <a:pt x="911254" y="1825294"/>
                    </a:moveTo>
                    <a:lnTo>
                      <a:pt x="911254" y="1872635"/>
                    </a:lnTo>
                    <a:lnTo>
                      <a:pt x="865956" y="1872635"/>
                    </a:lnTo>
                    <a:lnTo>
                      <a:pt x="865956" y="1825294"/>
                    </a:lnTo>
                    <a:close/>
                    <a:moveTo>
                      <a:pt x="1011727" y="1825294"/>
                    </a:moveTo>
                    <a:lnTo>
                      <a:pt x="1011727" y="1872635"/>
                    </a:lnTo>
                    <a:lnTo>
                      <a:pt x="956211" y="1872635"/>
                    </a:lnTo>
                    <a:lnTo>
                      <a:pt x="956211" y="1825294"/>
                    </a:lnTo>
                    <a:close/>
                    <a:moveTo>
                      <a:pt x="1106313" y="1825294"/>
                    </a:moveTo>
                    <a:lnTo>
                      <a:pt x="1106313" y="1872635"/>
                    </a:lnTo>
                    <a:lnTo>
                      <a:pt x="1056685" y="1872635"/>
                    </a:lnTo>
                    <a:lnTo>
                      <a:pt x="1056685" y="1825294"/>
                    </a:lnTo>
                    <a:close/>
                    <a:moveTo>
                      <a:pt x="1200656" y="1825293"/>
                    </a:moveTo>
                    <a:lnTo>
                      <a:pt x="1200656" y="1872635"/>
                    </a:lnTo>
                    <a:lnTo>
                      <a:pt x="1151271" y="1872635"/>
                    </a:lnTo>
                    <a:lnTo>
                      <a:pt x="1151271" y="1825294"/>
                    </a:lnTo>
                    <a:close/>
                    <a:moveTo>
                      <a:pt x="1299086" y="1825293"/>
                    </a:moveTo>
                    <a:lnTo>
                      <a:pt x="1299086" y="1872635"/>
                    </a:lnTo>
                    <a:lnTo>
                      <a:pt x="1245614" y="1872635"/>
                    </a:lnTo>
                    <a:lnTo>
                      <a:pt x="1245614" y="1825293"/>
                    </a:lnTo>
                    <a:close/>
                    <a:moveTo>
                      <a:pt x="1396834" y="1825293"/>
                    </a:moveTo>
                    <a:lnTo>
                      <a:pt x="1396834" y="1872635"/>
                    </a:lnTo>
                    <a:lnTo>
                      <a:pt x="1344043" y="1872635"/>
                    </a:lnTo>
                    <a:lnTo>
                      <a:pt x="1344043" y="1825293"/>
                    </a:lnTo>
                    <a:close/>
                    <a:moveTo>
                      <a:pt x="1491177" y="1825293"/>
                    </a:moveTo>
                    <a:lnTo>
                      <a:pt x="1491177" y="1872635"/>
                    </a:lnTo>
                    <a:lnTo>
                      <a:pt x="1441792" y="1872635"/>
                    </a:lnTo>
                    <a:lnTo>
                      <a:pt x="1441792" y="1825293"/>
                    </a:lnTo>
                    <a:close/>
                    <a:moveTo>
                      <a:pt x="1589607" y="1825293"/>
                    </a:moveTo>
                    <a:lnTo>
                      <a:pt x="1589607" y="1872635"/>
                    </a:lnTo>
                    <a:lnTo>
                      <a:pt x="1536135" y="1872635"/>
                    </a:lnTo>
                    <a:lnTo>
                      <a:pt x="1536135" y="1825293"/>
                    </a:lnTo>
                    <a:close/>
                    <a:moveTo>
                      <a:pt x="1681906" y="1825293"/>
                    </a:moveTo>
                    <a:lnTo>
                      <a:pt x="1681906" y="1872635"/>
                    </a:lnTo>
                    <a:lnTo>
                      <a:pt x="1634564" y="1872635"/>
                    </a:lnTo>
                    <a:lnTo>
                      <a:pt x="1634564" y="1825293"/>
                    </a:lnTo>
                    <a:close/>
                    <a:moveTo>
                      <a:pt x="1772162" y="1825293"/>
                    </a:moveTo>
                    <a:lnTo>
                      <a:pt x="1772162" y="1872635"/>
                    </a:lnTo>
                    <a:lnTo>
                      <a:pt x="1726864" y="1872635"/>
                    </a:lnTo>
                    <a:lnTo>
                      <a:pt x="1726864" y="1825293"/>
                    </a:lnTo>
                    <a:close/>
                    <a:moveTo>
                      <a:pt x="1872635" y="1825293"/>
                    </a:moveTo>
                    <a:lnTo>
                      <a:pt x="1872635" y="1872635"/>
                    </a:lnTo>
                    <a:lnTo>
                      <a:pt x="1817119" y="1872635"/>
                    </a:lnTo>
                    <a:lnTo>
                      <a:pt x="1817119" y="1825293"/>
                    </a:lnTo>
                    <a:close/>
                    <a:moveTo>
                      <a:pt x="1966213" y="1825293"/>
                    </a:moveTo>
                    <a:lnTo>
                      <a:pt x="1966213" y="1872635"/>
                    </a:lnTo>
                    <a:lnTo>
                      <a:pt x="1917593" y="1872635"/>
                    </a:lnTo>
                    <a:lnTo>
                      <a:pt x="1917593" y="1825293"/>
                    </a:lnTo>
                    <a:close/>
                    <a:moveTo>
                      <a:pt x="2046769" y="1825293"/>
                    </a:moveTo>
                    <a:lnTo>
                      <a:pt x="2060556" y="1860639"/>
                    </a:lnTo>
                    <a:lnTo>
                      <a:pt x="2060556" y="1872635"/>
                    </a:lnTo>
                    <a:lnTo>
                      <a:pt x="2011170" y="1872635"/>
                    </a:lnTo>
                    <a:lnTo>
                      <a:pt x="2011170" y="1825293"/>
                    </a:lnTo>
                    <a:close/>
                    <a:moveTo>
                      <a:pt x="2011170" y="1734030"/>
                    </a:moveTo>
                    <a:lnTo>
                      <a:pt x="2029233" y="1780336"/>
                    </a:lnTo>
                    <a:lnTo>
                      <a:pt x="2011170" y="1780336"/>
                    </a:lnTo>
                    <a:close/>
                    <a:moveTo>
                      <a:pt x="1917593" y="1726864"/>
                    </a:moveTo>
                    <a:lnTo>
                      <a:pt x="1966213" y="1726864"/>
                    </a:lnTo>
                    <a:lnTo>
                      <a:pt x="1966213" y="1780336"/>
                    </a:lnTo>
                    <a:lnTo>
                      <a:pt x="1917593" y="1780336"/>
                    </a:lnTo>
                    <a:close/>
                    <a:moveTo>
                      <a:pt x="1817119" y="1726864"/>
                    </a:moveTo>
                    <a:lnTo>
                      <a:pt x="1872635" y="1726864"/>
                    </a:lnTo>
                    <a:lnTo>
                      <a:pt x="1872635" y="1780336"/>
                    </a:lnTo>
                    <a:lnTo>
                      <a:pt x="1817119" y="1780336"/>
                    </a:lnTo>
                    <a:close/>
                    <a:moveTo>
                      <a:pt x="1726864" y="1726864"/>
                    </a:moveTo>
                    <a:lnTo>
                      <a:pt x="1772162" y="1726864"/>
                    </a:lnTo>
                    <a:lnTo>
                      <a:pt x="1772162" y="1780336"/>
                    </a:lnTo>
                    <a:lnTo>
                      <a:pt x="1726864" y="1780336"/>
                    </a:lnTo>
                    <a:close/>
                    <a:moveTo>
                      <a:pt x="1634564" y="1726864"/>
                    </a:moveTo>
                    <a:lnTo>
                      <a:pt x="1681906" y="1726864"/>
                    </a:lnTo>
                    <a:lnTo>
                      <a:pt x="1681906" y="1780336"/>
                    </a:lnTo>
                    <a:lnTo>
                      <a:pt x="1634564" y="1780336"/>
                    </a:lnTo>
                    <a:close/>
                    <a:moveTo>
                      <a:pt x="1536135" y="1726864"/>
                    </a:moveTo>
                    <a:lnTo>
                      <a:pt x="1589607" y="1726864"/>
                    </a:lnTo>
                    <a:lnTo>
                      <a:pt x="1589607" y="1780336"/>
                    </a:lnTo>
                    <a:lnTo>
                      <a:pt x="1536135" y="1780336"/>
                    </a:lnTo>
                    <a:close/>
                    <a:moveTo>
                      <a:pt x="1441792" y="1726864"/>
                    </a:moveTo>
                    <a:lnTo>
                      <a:pt x="1491177" y="1726864"/>
                    </a:lnTo>
                    <a:lnTo>
                      <a:pt x="1491177" y="1780336"/>
                    </a:lnTo>
                    <a:lnTo>
                      <a:pt x="1441792" y="1780336"/>
                    </a:lnTo>
                    <a:close/>
                    <a:moveTo>
                      <a:pt x="1344043" y="1726864"/>
                    </a:moveTo>
                    <a:lnTo>
                      <a:pt x="1396834" y="1726864"/>
                    </a:lnTo>
                    <a:lnTo>
                      <a:pt x="1396834" y="1780336"/>
                    </a:lnTo>
                    <a:lnTo>
                      <a:pt x="1344043" y="1780336"/>
                    </a:lnTo>
                    <a:close/>
                    <a:moveTo>
                      <a:pt x="1245614" y="1726864"/>
                    </a:moveTo>
                    <a:lnTo>
                      <a:pt x="1299086" y="1726864"/>
                    </a:lnTo>
                    <a:lnTo>
                      <a:pt x="1299086" y="1780336"/>
                    </a:lnTo>
                    <a:lnTo>
                      <a:pt x="1245614" y="1780336"/>
                    </a:lnTo>
                    <a:close/>
                    <a:moveTo>
                      <a:pt x="1151271" y="1726864"/>
                    </a:moveTo>
                    <a:lnTo>
                      <a:pt x="1200656" y="1726864"/>
                    </a:lnTo>
                    <a:lnTo>
                      <a:pt x="1200656" y="1780336"/>
                    </a:lnTo>
                    <a:lnTo>
                      <a:pt x="1151271" y="1780336"/>
                    </a:lnTo>
                    <a:close/>
                    <a:moveTo>
                      <a:pt x="1056685" y="1726864"/>
                    </a:moveTo>
                    <a:lnTo>
                      <a:pt x="1106313" y="1726864"/>
                    </a:lnTo>
                    <a:lnTo>
                      <a:pt x="1106313" y="1780336"/>
                    </a:lnTo>
                    <a:lnTo>
                      <a:pt x="1056685" y="1780336"/>
                    </a:lnTo>
                    <a:close/>
                    <a:moveTo>
                      <a:pt x="956211" y="1726864"/>
                    </a:moveTo>
                    <a:lnTo>
                      <a:pt x="1011727" y="1726864"/>
                    </a:lnTo>
                    <a:lnTo>
                      <a:pt x="1011727" y="1780336"/>
                    </a:lnTo>
                    <a:lnTo>
                      <a:pt x="956211" y="1780336"/>
                    </a:lnTo>
                    <a:close/>
                    <a:moveTo>
                      <a:pt x="865956" y="1726864"/>
                    </a:moveTo>
                    <a:lnTo>
                      <a:pt x="911254" y="1726864"/>
                    </a:lnTo>
                    <a:lnTo>
                      <a:pt x="911254" y="1780336"/>
                    </a:lnTo>
                    <a:lnTo>
                      <a:pt x="865956" y="1780336"/>
                    </a:lnTo>
                    <a:close/>
                    <a:moveTo>
                      <a:pt x="773656" y="1726864"/>
                    </a:moveTo>
                    <a:lnTo>
                      <a:pt x="820998" y="1726864"/>
                    </a:lnTo>
                    <a:lnTo>
                      <a:pt x="820998" y="1780336"/>
                    </a:lnTo>
                    <a:lnTo>
                      <a:pt x="773656" y="1780336"/>
                    </a:lnTo>
                    <a:close/>
                    <a:moveTo>
                      <a:pt x="675227" y="1726864"/>
                    </a:moveTo>
                    <a:lnTo>
                      <a:pt x="728699" y="1726864"/>
                    </a:lnTo>
                    <a:lnTo>
                      <a:pt x="728699" y="1780336"/>
                    </a:lnTo>
                    <a:lnTo>
                      <a:pt x="675227" y="1780336"/>
                    </a:lnTo>
                    <a:close/>
                    <a:moveTo>
                      <a:pt x="580884" y="1726864"/>
                    </a:moveTo>
                    <a:lnTo>
                      <a:pt x="630269" y="1726864"/>
                    </a:lnTo>
                    <a:lnTo>
                      <a:pt x="630269" y="1780336"/>
                    </a:lnTo>
                    <a:lnTo>
                      <a:pt x="580884" y="1780336"/>
                    </a:lnTo>
                    <a:close/>
                    <a:moveTo>
                      <a:pt x="483135" y="1726864"/>
                    </a:moveTo>
                    <a:lnTo>
                      <a:pt x="535926" y="1726864"/>
                    </a:lnTo>
                    <a:lnTo>
                      <a:pt x="535926" y="1780336"/>
                    </a:lnTo>
                    <a:lnTo>
                      <a:pt x="483135" y="1780336"/>
                    </a:lnTo>
                    <a:close/>
                    <a:moveTo>
                      <a:pt x="384706" y="1726864"/>
                    </a:moveTo>
                    <a:lnTo>
                      <a:pt x="438178" y="1726864"/>
                    </a:lnTo>
                    <a:lnTo>
                      <a:pt x="438178" y="1780336"/>
                    </a:lnTo>
                    <a:lnTo>
                      <a:pt x="384706" y="1780336"/>
                    </a:lnTo>
                    <a:close/>
                    <a:moveTo>
                      <a:pt x="290363" y="1726864"/>
                    </a:moveTo>
                    <a:lnTo>
                      <a:pt x="339748" y="1726864"/>
                    </a:lnTo>
                    <a:lnTo>
                      <a:pt x="339748" y="1780336"/>
                    </a:lnTo>
                    <a:lnTo>
                      <a:pt x="290363" y="1780336"/>
                    </a:lnTo>
                    <a:close/>
                    <a:moveTo>
                      <a:pt x="241601" y="1726864"/>
                    </a:moveTo>
                    <a:lnTo>
                      <a:pt x="245405" y="1726864"/>
                    </a:lnTo>
                    <a:lnTo>
                      <a:pt x="245405" y="1780336"/>
                    </a:lnTo>
                    <a:lnTo>
                      <a:pt x="220744" y="1780336"/>
                    </a:lnTo>
                    <a:close/>
                    <a:moveTo>
                      <a:pt x="339748" y="1632521"/>
                    </a:moveTo>
                    <a:lnTo>
                      <a:pt x="339748" y="1681906"/>
                    </a:lnTo>
                    <a:lnTo>
                      <a:pt x="290363" y="1681906"/>
                    </a:lnTo>
                    <a:lnTo>
                      <a:pt x="290363" y="1632521"/>
                    </a:lnTo>
                    <a:close/>
                    <a:moveTo>
                      <a:pt x="438178" y="1632521"/>
                    </a:moveTo>
                    <a:lnTo>
                      <a:pt x="438178" y="1681906"/>
                    </a:lnTo>
                    <a:lnTo>
                      <a:pt x="384706" y="1681906"/>
                    </a:lnTo>
                    <a:lnTo>
                      <a:pt x="384706" y="1632521"/>
                    </a:lnTo>
                    <a:close/>
                    <a:moveTo>
                      <a:pt x="535926" y="1632521"/>
                    </a:moveTo>
                    <a:lnTo>
                      <a:pt x="535926" y="1681906"/>
                    </a:lnTo>
                    <a:lnTo>
                      <a:pt x="483135" y="1681906"/>
                    </a:lnTo>
                    <a:lnTo>
                      <a:pt x="483135" y="1632521"/>
                    </a:lnTo>
                    <a:close/>
                    <a:moveTo>
                      <a:pt x="630269" y="1632521"/>
                    </a:moveTo>
                    <a:lnTo>
                      <a:pt x="630269" y="1681906"/>
                    </a:lnTo>
                    <a:lnTo>
                      <a:pt x="580884" y="1681906"/>
                    </a:lnTo>
                    <a:lnTo>
                      <a:pt x="580884" y="1632521"/>
                    </a:lnTo>
                    <a:close/>
                    <a:moveTo>
                      <a:pt x="728699" y="1632521"/>
                    </a:moveTo>
                    <a:lnTo>
                      <a:pt x="728699" y="1681906"/>
                    </a:lnTo>
                    <a:lnTo>
                      <a:pt x="675227" y="1681906"/>
                    </a:lnTo>
                    <a:lnTo>
                      <a:pt x="675227" y="1632521"/>
                    </a:lnTo>
                    <a:close/>
                    <a:moveTo>
                      <a:pt x="820998" y="1632521"/>
                    </a:moveTo>
                    <a:lnTo>
                      <a:pt x="820998" y="1681906"/>
                    </a:lnTo>
                    <a:lnTo>
                      <a:pt x="773656" y="1681906"/>
                    </a:lnTo>
                    <a:lnTo>
                      <a:pt x="773656" y="1632521"/>
                    </a:lnTo>
                    <a:close/>
                    <a:moveTo>
                      <a:pt x="911254" y="1632521"/>
                    </a:moveTo>
                    <a:lnTo>
                      <a:pt x="911254" y="1681906"/>
                    </a:lnTo>
                    <a:lnTo>
                      <a:pt x="865956" y="1681906"/>
                    </a:lnTo>
                    <a:lnTo>
                      <a:pt x="865956" y="1632521"/>
                    </a:lnTo>
                    <a:close/>
                    <a:moveTo>
                      <a:pt x="1011727" y="1632521"/>
                    </a:moveTo>
                    <a:lnTo>
                      <a:pt x="1011727" y="1681906"/>
                    </a:lnTo>
                    <a:lnTo>
                      <a:pt x="956211" y="1681906"/>
                    </a:lnTo>
                    <a:lnTo>
                      <a:pt x="956211" y="1632521"/>
                    </a:lnTo>
                    <a:close/>
                    <a:moveTo>
                      <a:pt x="1106313" y="1632521"/>
                    </a:moveTo>
                    <a:lnTo>
                      <a:pt x="1106313" y="1681906"/>
                    </a:lnTo>
                    <a:lnTo>
                      <a:pt x="1056685" y="1681906"/>
                    </a:lnTo>
                    <a:lnTo>
                      <a:pt x="1056685" y="1632521"/>
                    </a:lnTo>
                    <a:close/>
                    <a:moveTo>
                      <a:pt x="1200656" y="1632521"/>
                    </a:moveTo>
                    <a:lnTo>
                      <a:pt x="1200656" y="1681906"/>
                    </a:lnTo>
                    <a:lnTo>
                      <a:pt x="1151271" y="1681906"/>
                    </a:lnTo>
                    <a:lnTo>
                      <a:pt x="1151271" y="1632521"/>
                    </a:lnTo>
                    <a:close/>
                    <a:moveTo>
                      <a:pt x="1299086" y="1632521"/>
                    </a:moveTo>
                    <a:lnTo>
                      <a:pt x="1299086" y="1681906"/>
                    </a:lnTo>
                    <a:lnTo>
                      <a:pt x="1245614" y="1681906"/>
                    </a:lnTo>
                    <a:lnTo>
                      <a:pt x="1245614" y="1632521"/>
                    </a:lnTo>
                    <a:close/>
                    <a:moveTo>
                      <a:pt x="1396834" y="1632521"/>
                    </a:moveTo>
                    <a:lnTo>
                      <a:pt x="1396834" y="1681906"/>
                    </a:lnTo>
                    <a:lnTo>
                      <a:pt x="1344043" y="1681906"/>
                    </a:lnTo>
                    <a:lnTo>
                      <a:pt x="1344043" y="1632521"/>
                    </a:lnTo>
                    <a:close/>
                    <a:moveTo>
                      <a:pt x="1491177" y="1632521"/>
                    </a:moveTo>
                    <a:lnTo>
                      <a:pt x="1491177" y="1681906"/>
                    </a:lnTo>
                    <a:lnTo>
                      <a:pt x="1441792" y="1681906"/>
                    </a:lnTo>
                    <a:lnTo>
                      <a:pt x="1441792" y="1632521"/>
                    </a:lnTo>
                    <a:close/>
                    <a:moveTo>
                      <a:pt x="1589607" y="1632521"/>
                    </a:moveTo>
                    <a:lnTo>
                      <a:pt x="1589607" y="1681906"/>
                    </a:lnTo>
                    <a:lnTo>
                      <a:pt x="1536135" y="1681906"/>
                    </a:lnTo>
                    <a:lnTo>
                      <a:pt x="1536135" y="1632521"/>
                    </a:lnTo>
                    <a:close/>
                    <a:moveTo>
                      <a:pt x="1681906" y="1632521"/>
                    </a:moveTo>
                    <a:lnTo>
                      <a:pt x="1681906" y="1681906"/>
                    </a:lnTo>
                    <a:lnTo>
                      <a:pt x="1634564" y="1681906"/>
                    </a:lnTo>
                    <a:lnTo>
                      <a:pt x="1634564" y="1632521"/>
                    </a:lnTo>
                    <a:close/>
                    <a:moveTo>
                      <a:pt x="1772162" y="1632521"/>
                    </a:moveTo>
                    <a:lnTo>
                      <a:pt x="1772162" y="1681906"/>
                    </a:lnTo>
                    <a:lnTo>
                      <a:pt x="1726864" y="1681906"/>
                    </a:lnTo>
                    <a:lnTo>
                      <a:pt x="1726864" y="1632521"/>
                    </a:lnTo>
                    <a:close/>
                    <a:moveTo>
                      <a:pt x="1872635" y="1632521"/>
                    </a:moveTo>
                    <a:lnTo>
                      <a:pt x="1872635" y="1681906"/>
                    </a:lnTo>
                    <a:lnTo>
                      <a:pt x="1817119" y="1681906"/>
                    </a:lnTo>
                    <a:lnTo>
                      <a:pt x="1817119" y="1632521"/>
                    </a:lnTo>
                    <a:close/>
                    <a:moveTo>
                      <a:pt x="1966213" y="1632521"/>
                    </a:moveTo>
                    <a:lnTo>
                      <a:pt x="1966213" y="1681906"/>
                    </a:lnTo>
                    <a:lnTo>
                      <a:pt x="1917593" y="1681906"/>
                    </a:lnTo>
                    <a:lnTo>
                      <a:pt x="1917593" y="1632521"/>
                    </a:lnTo>
                    <a:close/>
                    <a:moveTo>
                      <a:pt x="339748" y="1534772"/>
                    </a:moveTo>
                    <a:lnTo>
                      <a:pt x="339748" y="1587563"/>
                    </a:lnTo>
                    <a:lnTo>
                      <a:pt x="295937" y="1587563"/>
                    </a:lnTo>
                    <a:lnTo>
                      <a:pt x="316529" y="1534772"/>
                    </a:lnTo>
                    <a:close/>
                    <a:moveTo>
                      <a:pt x="438178" y="1534772"/>
                    </a:moveTo>
                    <a:lnTo>
                      <a:pt x="438178" y="1587563"/>
                    </a:lnTo>
                    <a:lnTo>
                      <a:pt x="384706" y="1587563"/>
                    </a:lnTo>
                    <a:lnTo>
                      <a:pt x="384706" y="1534772"/>
                    </a:lnTo>
                    <a:close/>
                    <a:moveTo>
                      <a:pt x="535926" y="1534772"/>
                    </a:moveTo>
                    <a:lnTo>
                      <a:pt x="535926" y="1587563"/>
                    </a:lnTo>
                    <a:lnTo>
                      <a:pt x="483135" y="1587563"/>
                    </a:lnTo>
                    <a:lnTo>
                      <a:pt x="483135" y="1534772"/>
                    </a:lnTo>
                    <a:close/>
                    <a:moveTo>
                      <a:pt x="630269" y="1534772"/>
                    </a:moveTo>
                    <a:lnTo>
                      <a:pt x="630269" y="1587563"/>
                    </a:lnTo>
                    <a:lnTo>
                      <a:pt x="580884" y="1587563"/>
                    </a:lnTo>
                    <a:lnTo>
                      <a:pt x="580884" y="1534772"/>
                    </a:lnTo>
                    <a:close/>
                    <a:moveTo>
                      <a:pt x="728699" y="1534772"/>
                    </a:moveTo>
                    <a:lnTo>
                      <a:pt x="728699" y="1587563"/>
                    </a:lnTo>
                    <a:lnTo>
                      <a:pt x="675227" y="1587563"/>
                    </a:lnTo>
                    <a:lnTo>
                      <a:pt x="675227" y="1534772"/>
                    </a:lnTo>
                    <a:close/>
                    <a:moveTo>
                      <a:pt x="820998" y="1534772"/>
                    </a:moveTo>
                    <a:lnTo>
                      <a:pt x="820998" y="1587563"/>
                    </a:lnTo>
                    <a:lnTo>
                      <a:pt x="773656" y="1587563"/>
                    </a:lnTo>
                    <a:lnTo>
                      <a:pt x="773656" y="1534772"/>
                    </a:lnTo>
                    <a:close/>
                    <a:moveTo>
                      <a:pt x="911254" y="1534772"/>
                    </a:moveTo>
                    <a:lnTo>
                      <a:pt x="911254" y="1587563"/>
                    </a:lnTo>
                    <a:lnTo>
                      <a:pt x="865956" y="1587563"/>
                    </a:lnTo>
                    <a:lnTo>
                      <a:pt x="865956" y="1534772"/>
                    </a:lnTo>
                    <a:close/>
                    <a:moveTo>
                      <a:pt x="1011727" y="1534772"/>
                    </a:moveTo>
                    <a:lnTo>
                      <a:pt x="1011727" y="1587563"/>
                    </a:lnTo>
                    <a:lnTo>
                      <a:pt x="956211" y="1587563"/>
                    </a:lnTo>
                    <a:lnTo>
                      <a:pt x="956211" y="1534772"/>
                    </a:lnTo>
                    <a:close/>
                    <a:moveTo>
                      <a:pt x="1106313" y="1534772"/>
                    </a:moveTo>
                    <a:lnTo>
                      <a:pt x="1106313" y="1587563"/>
                    </a:lnTo>
                    <a:lnTo>
                      <a:pt x="1056685" y="1587563"/>
                    </a:lnTo>
                    <a:lnTo>
                      <a:pt x="1056685" y="1534772"/>
                    </a:lnTo>
                    <a:close/>
                    <a:moveTo>
                      <a:pt x="1200656" y="1534772"/>
                    </a:moveTo>
                    <a:lnTo>
                      <a:pt x="1200656" y="1587563"/>
                    </a:lnTo>
                    <a:lnTo>
                      <a:pt x="1151271" y="1587563"/>
                    </a:lnTo>
                    <a:lnTo>
                      <a:pt x="1151271" y="1534772"/>
                    </a:lnTo>
                    <a:close/>
                    <a:moveTo>
                      <a:pt x="1299086" y="1534772"/>
                    </a:moveTo>
                    <a:lnTo>
                      <a:pt x="1299086" y="1587563"/>
                    </a:lnTo>
                    <a:lnTo>
                      <a:pt x="1245614" y="1587563"/>
                    </a:lnTo>
                    <a:lnTo>
                      <a:pt x="1245614" y="1534772"/>
                    </a:lnTo>
                    <a:close/>
                    <a:moveTo>
                      <a:pt x="1396834" y="1534772"/>
                    </a:moveTo>
                    <a:lnTo>
                      <a:pt x="1396834" y="1587563"/>
                    </a:lnTo>
                    <a:lnTo>
                      <a:pt x="1344043" y="1587563"/>
                    </a:lnTo>
                    <a:lnTo>
                      <a:pt x="1344043" y="1534772"/>
                    </a:lnTo>
                    <a:close/>
                    <a:moveTo>
                      <a:pt x="1491177" y="1534772"/>
                    </a:moveTo>
                    <a:lnTo>
                      <a:pt x="1491177" y="1587563"/>
                    </a:lnTo>
                    <a:lnTo>
                      <a:pt x="1441792" y="1587563"/>
                    </a:lnTo>
                    <a:lnTo>
                      <a:pt x="1441792" y="1534772"/>
                    </a:lnTo>
                    <a:close/>
                    <a:moveTo>
                      <a:pt x="1589607" y="1534772"/>
                    </a:moveTo>
                    <a:lnTo>
                      <a:pt x="1589607" y="1587563"/>
                    </a:lnTo>
                    <a:lnTo>
                      <a:pt x="1536135" y="1587563"/>
                    </a:lnTo>
                    <a:lnTo>
                      <a:pt x="1536135" y="1534772"/>
                    </a:lnTo>
                    <a:close/>
                    <a:moveTo>
                      <a:pt x="1681906" y="1534772"/>
                    </a:moveTo>
                    <a:lnTo>
                      <a:pt x="1681906" y="1587563"/>
                    </a:lnTo>
                    <a:lnTo>
                      <a:pt x="1634564" y="1587563"/>
                    </a:lnTo>
                    <a:lnTo>
                      <a:pt x="1634564" y="1534772"/>
                    </a:lnTo>
                    <a:close/>
                    <a:moveTo>
                      <a:pt x="1772162" y="1534772"/>
                    </a:moveTo>
                    <a:lnTo>
                      <a:pt x="1772162" y="1587563"/>
                    </a:lnTo>
                    <a:lnTo>
                      <a:pt x="1726864" y="1587563"/>
                    </a:lnTo>
                    <a:lnTo>
                      <a:pt x="1726864" y="1534772"/>
                    </a:lnTo>
                    <a:close/>
                    <a:moveTo>
                      <a:pt x="1872635" y="1534772"/>
                    </a:moveTo>
                    <a:lnTo>
                      <a:pt x="1872635" y="1587563"/>
                    </a:lnTo>
                    <a:lnTo>
                      <a:pt x="1817119" y="1587563"/>
                    </a:lnTo>
                    <a:lnTo>
                      <a:pt x="1817119" y="1534772"/>
                    </a:lnTo>
                    <a:close/>
                    <a:moveTo>
                      <a:pt x="1933448" y="1534772"/>
                    </a:moveTo>
                    <a:lnTo>
                      <a:pt x="1954040" y="1587563"/>
                    </a:lnTo>
                    <a:lnTo>
                      <a:pt x="1917593" y="1587563"/>
                    </a:lnTo>
                    <a:lnTo>
                      <a:pt x="1917593" y="1534772"/>
                    </a:lnTo>
                    <a:close/>
                    <a:moveTo>
                      <a:pt x="339748" y="1475244"/>
                    </a:moveTo>
                    <a:lnTo>
                      <a:pt x="339748" y="1489815"/>
                    </a:lnTo>
                    <a:lnTo>
                      <a:pt x="334065" y="1489815"/>
                    </a:lnTo>
                    <a:close/>
                    <a:moveTo>
                      <a:pt x="1817119" y="1436343"/>
                    </a:moveTo>
                    <a:lnTo>
                      <a:pt x="1872635" y="1436343"/>
                    </a:lnTo>
                    <a:lnTo>
                      <a:pt x="1872635" y="1489815"/>
                    </a:lnTo>
                    <a:lnTo>
                      <a:pt x="1817119" y="1489815"/>
                    </a:lnTo>
                    <a:close/>
                    <a:moveTo>
                      <a:pt x="1726864" y="1436343"/>
                    </a:moveTo>
                    <a:lnTo>
                      <a:pt x="1772162" y="1436343"/>
                    </a:lnTo>
                    <a:lnTo>
                      <a:pt x="1772162" y="1489815"/>
                    </a:lnTo>
                    <a:lnTo>
                      <a:pt x="1726864" y="1489815"/>
                    </a:lnTo>
                    <a:close/>
                    <a:moveTo>
                      <a:pt x="1634564" y="1436343"/>
                    </a:moveTo>
                    <a:lnTo>
                      <a:pt x="1681906" y="1436343"/>
                    </a:lnTo>
                    <a:lnTo>
                      <a:pt x="1681906" y="1489815"/>
                    </a:lnTo>
                    <a:lnTo>
                      <a:pt x="1634564" y="1489815"/>
                    </a:lnTo>
                    <a:close/>
                    <a:moveTo>
                      <a:pt x="1536135" y="1436343"/>
                    </a:moveTo>
                    <a:lnTo>
                      <a:pt x="1589607" y="1436343"/>
                    </a:lnTo>
                    <a:lnTo>
                      <a:pt x="1589607" y="1489815"/>
                    </a:lnTo>
                    <a:lnTo>
                      <a:pt x="1536135" y="1489815"/>
                    </a:lnTo>
                    <a:close/>
                    <a:moveTo>
                      <a:pt x="1441792" y="1436343"/>
                    </a:moveTo>
                    <a:lnTo>
                      <a:pt x="1491177" y="1436343"/>
                    </a:lnTo>
                    <a:lnTo>
                      <a:pt x="1491177" y="1489815"/>
                    </a:lnTo>
                    <a:lnTo>
                      <a:pt x="1441792" y="1489815"/>
                    </a:lnTo>
                    <a:close/>
                    <a:moveTo>
                      <a:pt x="1344043" y="1436343"/>
                    </a:moveTo>
                    <a:lnTo>
                      <a:pt x="1396834" y="1436343"/>
                    </a:lnTo>
                    <a:lnTo>
                      <a:pt x="1396834" y="1489815"/>
                    </a:lnTo>
                    <a:lnTo>
                      <a:pt x="1344043" y="1489815"/>
                    </a:lnTo>
                    <a:close/>
                    <a:moveTo>
                      <a:pt x="1245614" y="1436343"/>
                    </a:moveTo>
                    <a:lnTo>
                      <a:pt x="1299086" y="1436343"/>
                    </a:lnTo>
                    <a:lnTo>
                      <a:pt x="1299086" y="1489815"/>
                    </a:lnTo>
                    <a:lnTo>
                      <a:pt x="1245614" y="1489815"/>
                    </a:lnTo>
                    <a:close/>
                    <a:moveTo>
                      <a:pt x="1151271" y="1436343"/>
                    </a:moveTo>
                    <a:lnTo>
                      <a:pt x="1200656" y="1436343"/>
                    </a:lnTo>
                    <a:lnTo>
                      <a:pt x="1200656" y="1489815"/>
                    </a:lnTo>
                    <a:lnTo>
                      <a:pt x="1151271" y="1489815"/>
                    </a:lnTo>
                    <a:close/>
                    <a:moveTo>
                      <a:pt x="1056685" y="1436343"/>
                    </a:moveTo>
                    <a:lnTo>
                      <a:pt x="1106313" y="1436343"/>
                    </a:lnTo>
                    <a:lnTo>
                      <a:pt x="1106313" y="1489815"/>
                    </a:lnTo>
                    <a:lnTo>
                      <a:pt x="1056685" y="1489815"/>
                    </a:lnTo>
                    <a:close/>
                    <a:moveTo>
                      <a:pt x="956211" y="1436343"/>
                    </a:moveTo>
                    <a:lnTo>
                      <a:pt x="1011727" y="1436343"/>
                    </a:lnTo>
                    <a:lnTo>
                      <a:pt x="1011727" y="1489815"/>
                    </a:lnTo>
                    <a:lnTo>
                      <a:pt x="956211" y="1489815"/>
                    </a:lnTo>
                    <a:close/>
                    <a:moveTo>
                      <a:pt x="865956" y="1436343"/>
                    </a:moveTo>
                    <a:lnTo>
                      <a:pt x="911254" y="1436343"/>
                    </a:lnTo>
                    <a:lnTo>
                      <a:pt x="911254" y="1489815"/>
                    </a:lnTo>
                    <a:lnTo>
                      <a:pt x="865956" y="1489815"/>
                    </a:lnTo>
                    <a:close/>
                    <a:moveTo>
                      <a:pt x="773656" y="1436343"/>
                    </a:moveTo>
                    <a:lnTo>
                      <a:pt x="820998" y="1436343"/>
                    </a:lnTo>
                    <a:lnTo>
                      <a:pt x="820998" y="1489815"/>
                    </a:lnTo>
                    <a:lnTo>
                      <a:pt x="773656" y="1489815"/>
                    </a:lnTo>
                    <a:close/>
                    <a:moveTo>
                      <a:pt x="675227" y="1436343"/>
                    </a:moveTo>
                    <a:lnTo>
                      <a:pt x="728699" y="1436343"/>
                    </a:lnTo>
                    <a:lnTo>
                      <a:pt x="728699" y="1489815"/>
                    </a:lnTo>
                    <a:lnTo>
                      <a:pt x="675227" y="1489815"/>
                    </a:lnTo>
                    <a:close/>
                    <a:moveTo>
                      <a:pt x="580884" y="1436343"/>
                    </a:moveTo>
                    <a:lnTo>
                      <a:pt x="630269" y="1436343"/>
                    </a:lnTo>
                    <a:lnTo>
                      <a:pt x="630269" y="1489815"/>
                    </a:lnTo>
                    <a:lnTo>
                      <a:pt x="580884" y="1489815"/>
                    </a:lnTo>
                    <a:close/>
                    <a:moveTo>
                      <a:pt x="483135" y="1436343"/>
                    </a:moveTo>
                    <a:lnTo>
                      <a:pt x="535926" y="1436343"/>
                    </a:lnTo>
                    <a:lnTo>
                      <a:pt x="535926" y="1489815"/>
                    </a:lnTo>
                    <a:lnTo>
                      <a:pt x="483135" y="1489815"/>
                    </a:lnTo>
                    <a:close/>
                    <a:moveTo>
                      <a:pt x="384706" y="1436343"/>
                    </a:moveTo>
                    <a:lnTo>
                      <a:pt x="438178" y="1436343"/>
                    </a:lnTo>
                    <a:lnTo>
                      <a:pt x="438178" y="1489815"/>
                    </a:lnTo>
                    <a:lnTo>
                      <a:pt x="384706" y="1489815"/>
                    </a:lnTo>
                    <a:close/>
                    <a:moveTo>
                      <a:pt x="438178" y="1342000"/>
                    </a:moveTo>
                    <a:lnTo>
                      <a:pt x="438178" y="1391385"/>
                    </a:lnTo>
                    <a:lnTo>
                      <a:pt x="384706" y="1391385"/>
                    </a:lnTo>
                    <a:lnTo>
                      <a:pt x="384706" y="1359986"/>
                    </a:lnTo>
                    <a:lnTo>
                      <a:pt x="391722" y="1342000"/>
                    </a:lnTo>
                    <a:close/>
                    <a:moveTo>
                      <a:pt x="535926" y="1342000"/>
                    </a:moveTo>
                    <a:lnTo>
                      <a:pt x="535926" y="1391385"/>
                    </a:lnTo>
                    <a:lnTo>
                      <a:pt x="483135" y="1391385"/>
                    </a:lnTo>
                    <a:lnTo>
                      <a:pt x="483135" y="1342000"/>
                    </a:lnTo>
                    <a:close/>
                    <a:moveTo>
                      <a:pt x="630269" y="1342000"/>
                    </a:moveTo>
                    <a:lnTo>
                      <a:pt x="630269" y="1391385"/>
                    </a:lnTo>
                    <a:lnTo>
                      <a:pt x="580884" y="1391385"/>
                    </a:lnTo>
                    <a:lnTo>
                      <a:pt x="580884" y="1342000"/>
                    </a:lnTo>
                    <a:close/>
                    <a:moveTo>
                      <a:pt x="728699" y="1342000"/>
                    </a:moveTo>
                    <a:lnTo>
                      <a:pt x="728699" y="1391385"/>
                    </a:lnTo>
                    <a:lnTo>
                      <a:pt x="675227" y="1391385"/>
                    </a:lnTo>
                    <a:lnTo>
                      <a:pt x="675227" y="1342000"/>
                    </a:lnTo>
                    <a:close/>
                    <a:moveTo>
                      <a:pt x="820998" y="1342000"/>
                    </a:moveTo>
                    <a:lnTo>
                      <a:pt x="820998" y="1391385"/>
                    </a:lnTo>
                    <a:lnTo>
                      <a:pt x="773656" y="1391385"/>
                    </a:lnTo>
                    <a:lnTo>
                      <a:pt x="773656" y="1342000"/>
                    </a:lnTo>
                    <a:close/>
                    <a:moveTo>
                      <a:pt x="911254" y="1342000"/>
                    </a:moveTo>
                    <a:lnTo>
                      <a:pt x="911254" y="1391385"/>
                    </a:lnTo>
                    <a:lnTo>
                      <a:pt x="865956" y="1391385"/>
                    </a:lnTo>
                    <a:lnTo>
                      <a:pt x="865956" y="1342000"/>
                    </a:lnTo>
                    <a:close/>
                    <a:moveTo>
                      <a:pt x="1011727" y="1342000"/>
                    </a:moveTo>
                    <a:lnTo>
                      <a:pt x="1011727" y="1391385"/>
                    </a:lnTo>
                    <a:lnTo>
                      <a:pt x="956211" y="1391385"/>
                    </a:lnTo>
                    <a:lnTo>
                      <a:pt x="956211" y="1342000"/>
                    </a:lnTo>
                    <a:close/>
                    <a:moveTo>
                      <a:pt x="1106313" y="1342000"/>
                    </a:moveTo>
                    <a:lnTo>
                      <a:pt x="1106313" y="1391385"/>
                    </a:lnTo>
                    <a:lnTo>
                      <a:pt x="1056685" y="1391385"/>
                    </a:lnTo>
                    <a:lnTo>
                      <a:pt x="1056685" y="1342000"/>
                    </a:lnTo>
                    <a:close/>
                    <a:moveTo>
                      <a:pt x="1200656" y="1342000"/>
                    </a:moveTo>
                    <a:lnTo>
                      <a:pt x="1200656" y="1391385"/>
                    </a:lnTo>
                    <a:lnTo>
                      <a:pt x="1151271" y="1391385"/>
                    </a:lnTo>
                    <a:lnTo>
                      <a:pt x="1151271" y="1342000"/>
                    </a:lnTo>
                    <a:close/>
                    <a:moveTo>
                      <a:pt x="1299086" y="1342000"/>
                    </a:moveTo>
                    <a:lnTo>
                      <a:pt x="1299086" y="1391385"/>
                    </a:lnTo>
                    <a:lnTo>
                      <a:pt x="1245614" y="1391385"/>
                    </a:lnTo>
                    <a:lnTo>
                      <a:pt x="1245614" y="1342000"/>
                    </a:lnTo>
                    <a:close/>
                    <a:moveTo>
                      <a:pt x="1396834" y="1342000"/>
                    </a:moveTo>
                    <a:lnTo>
                      <a:pt x="1396834" y="1391385"/>
                    </a:lnTo>
                    <a:lnTo>
                      <a:pt x="1344043" y="1391385"/>
                    </a:lnTo>
                    <a:lnTo>
                      <a:pt x="1344043" y="1342000"/>
                    </a:lnTo>
                    <a:close/>
                    <a:moveTo>
                      <a:pt x="1491177" y="1342000"/>
                    </a:moveTo>
                    <a:lnTo>
                      <a:pt x="1491177" y="1391385"/>
                    </a:lnTo>
                    <a:lnTo>
                      <a:pt x="1441792" y="1391385"/>
                    </a:lnTo>
                    <a:lnTo>
                      <a:pt x="1441792" y="1342000"/>
                    </a:lnTo>
                    <a:close/>
                    <a:moveTo>
                      <a:pt x="1589607" y="1342000"/>
                    </a:moveTo>
                    <a:lnTo>
                      <a:pt x="1589607" y="1391385"/>
                    </a:lnTo>
                    <a:lnTo>
                      <a:pt x="1536135" y="1391385"/>
                    </a:lnTo>
                    <a:lnTo>
                      <a:pt x="1536135" y="1342000"/>
                    </a:lnTo>
                    <a:close/>
                    <a:moveTo>
                      <a:pt x="1681906" y="1342000"/>
                    </a:moveTo>
                    <a:lnTo>
                      <a:pt x="1681906" y="1391385"/>
                    </a:lnTo>
                    <a:lnTo>
                      <a:pt x="1634564" y="1391385"/>
                    </a:lnTo>
                    <a:lnTo>
                      <a:pt x="1634564" y="1342000"/>
                    </a:lnTo>
                    <a:close/>
                    <a:moveTo>
                      <a:pt x="1772162" y="1342000"/>
                    </a:moveTo>
                    <a:lnTo>
                      <a:pt x="1772162" y="1391385"/>
                    </a:lnTo>
                    <a:lnTo>
                      <a:pt x="1726864" y="1391385"/>
                    </a:lnTo>
                    <a:lnTo>
                      <a:pt x="1726864" y="1342000"/>
                    </a:lnTo>
                    <a:close/>
                    <a:moveTo>
                      <a:pt x="1858255" y="1342000"/>
                    </a:moveTo>
                    <a:lnTo>
                      <a:pt x="1872635" y="1378865"/>
                    </a:lnTo>
                    <a:lnTo>
                      <a:pt x="1872635" y="1391385"/>
                    </a:lnTo>
                    <a:lnTo>
                      <a:pt x="1817119" y="1391385"/>
                    </a:lnTo>
                    <a:lnTo>
                      <a:pt x="1817119" y="1342000"/>
                    </a:lnTo>
                    <a:close/>
                    <a:moveTo>
                      <a:pt x="1817119" y="1247414"/>
                    </a:moveTo>
                    <a:lnTo>
                      <a:pt x="1821361" y="1247414"/>
                    </a:lnTo>
                    <a:lnTo>
                      <a:pt x="1840719" y="1297042"/>
                    </a:lnTo>
                    <a:lnTo>
                      <a:pt x="1817119" y="1297042"/>
                    </a:lnTo>
                    <a:close/>
                    <a:moveTo>
                      <a:pt x="1726864" y="1247414"/>
                    </a:moveTo>
                    <a:lnTo>
                      <a:pt x="1772162" y="1247414"/>
                    </a:lnTo>
                    <a:lnTo>
                      <a:pt x="1772162" y="1297042"/>
                    </a:lnTo>
                    <a:lnTo>
                      <a:pt x="1726864" y="1297042"/>
                    </a:lnTo>
                    <a:close/>
                    <a:moveTo>
                      <a:pt x="1634564" y="1247414"/>
                    </a:moveTo>
                    <a:lnTo>
                      <a:pt x="1681906" y="1247414"/>
                    </a:lnTo>
                    <a:lnTo>
                      <a:pt x="1681906" y="1297042"/>
                    </a:lnTo>
                    <a:lnTo>
                      <a:pt x="1634564" y="1297042"/>
                    </a:lnTo>
                    <a:close/>
                    <a:moveTo>
                      <a:pt x="1536135" y="1247414"/>
                    </a:moveTo>
                    <a:lnTo>
                      <a:pt x="1589607" y="1247414"/>
                    </a:lnTo>
                    <a:lnTo>
                      <a:pt x="1589607" y="1297042"/>
                    </a:lnTo>
                    <a:lnTo>
                      <a:pt x="1536135" y="1297042"/>
                    </a:lnTo>
                    <a:close/>
                    <a:moveTo>
                      <a:pt x="1441792" y="1247414"/>
                    </a:moveTo>
                    <a:lnTo>
                      <a:pt x="1491177" y="1247414"/>
                    </a:lnTo>
                    <a:lnTo>
                      <a:pt x="1491177" y="1297042"/>
                    </a:lnTo>
                    <a:lnTo>
                      <a:pt x="1441792" y="1297042"/>
                    </a:lnTo>
                    <a:close/>
                    <a:moveTo>
                      <a:pt x="1344043" y="1247414"/>
                    </a:moveTo>
                    <a:lnTo>
                      <a:pt x="1396834" y="1247414"/>
                    </a:lnTo>
                    <a:lnTo>
                      <a:pt x="1396834" y="1297042"/>
                    </a:lnTo>
                    <a:lnTo>
                      <a:pt x="1344043" y="1297042"/>
                    </a:lnTo>
                    <a:close/>
                    <a:moveTo>
                      <a:pt x="1245614" y="1247414"/>
                    </a:moveTo>
                    <a:lnTo>
                      <a:pt x="1299086" y="1247414"/>
                    </a:lnTo>
                    <a:lnTo>
                      <a:pt x="1299086" y="1297042"/>
                    </a:lnTo>
                    <a:lnTo>
                      <a:pt x="1245614" y="1297042"/>
                    </a:lnTo>
                    <a:close/>
                    <a:moveTo>
                      <a:pt x="1151271" y="1247414"/>
                    </a:moveTo>
                    <a:lnTo>
                      <a:pt x="1200656" y="1247414"/>
                    </a:lnTo>
                    <a:lnTo>
                      <a:pt x="1200656" y="1297042"/>
                    </a:lnTo>
                    <a:lnTo>
                      <a:pt x="1151271" y="1297042"/>
                    </a:lnTo>
                    <a:close/>
                    <a:moveTo>
                      <a:pt x="1056685" y="1247414"/>
                    </a:moveTo>
                    <a:lnTo>
                      <a:pt x="1106313" y="1247414"/>
                    </a:lnTo>
                    <a:lnTo>
                      <a:pt x="1106313" y="1297042"/>
                    </a:lnTo>
                    <a:lnTo>
                      <a:pt x="1056685" y="1297042"/>
                    </a:lnTo>
                    <a:close/>
                    <a:moveTo>
                      <a:pt x="956211" y="1247414"/>
                    </a:moveTo>
                    <a:lnTo>
                      <a:pt x="1011727" y="1247414"/>
                    </a:lnTo>
                    <a:lnTo>
                      <a:pt x="1011727" y="1297042"/>
                    </a:lnTo>
                    <a:lnTo>
                      <a:pt x="956211" y="1297042"/>
                    </a:lnTo>
                    <a:close/>
                    <a:moveTo>
                      <a:pt x="865956" y="1247414"/>
                    </a:moveTo>
                    <a:lnTo>
                      <a:pt x="911254" y="1247414"/>
                    </a:lnTo>
                    <a:lnTo>
                      <a:pt x="911254" y="1297042"/>
                    </a:lnTo>
                    <a:lnTo>
                      <a:pt x="865956" y="1297042"/>
                    </a:lnTo>
                    <a:close/>
                    <a:moveTo>
                      <a:pt x="773656" y="1247414"/>
                    </a:moveTo>
                    <a:lnTo>
                      <a:pt x="820998" y="1247414"/>
                    </a:lnTo>
                    <a:lnTo>
                      <a:pt x="820998" y="1297042"/>
                    </a:lnTo>
                    <a:lnTo>
                      <a:pt x="773656" y="1297042"/>
                    </a:lnTo>
                    <a:close/>
                    <a:moveTo>
                      <a:pt x="675227" y="1247414"/>
                    </a:moveTo>
                    <a:lnTo>
                      <a:pt x="728699" y="1247414"/>
                    </a:lnTo>
                    <a:lnTo>
                      <a:pt x="728699" y="1297042"/>
                    </a:lnTo>
                    <a:lnTo>
                      <a:pt x="675227" y="1297042"/>
                    </a:lnTo>
                    <a:close/>
                    <a:moveTo>
                      <a:pt x="580884" y="1247414"/>
                    </a:moveTo>
                    <a:lnTo>
                      <a:pt x="630269" y="1247414"/>
                    </a:lnTo>
                    <a:lnTo>
                      <a:pt x="630269" y="1297042"/>
                    </a:lnTo>
                    <a:lnTo>
                      <a:pt x="580884" y="1297042"/>
                    </a:lnTo>
                    <a:close/>
                    <a:moveTo>
                      <a:pt x="483135" y="1247414"/>
                    </a:moveTo>
                    <a:lnTo>
                      <a:pt x="535926" y="1247414"/>
                    </a:lnTo>
                    <a:lnTo>
                      <a:pt x="535926" y="1297042"/>
                    </a:lnTo>
                    <a:lnTo>
                      <a:pt x="483135" y="1297042"/>
                    </a:lnTo>
                    <a:close/>
                    <a:moveTo>
                      <a:pt x="428616" y="1247414"/>
                    </a:moveTo>
                    <a:lnTo>
                      <a:pt x="438178" y="1247414"/>
                    </a:lnTo>
                    <a:lnTo>
                      <a:pt x="438178" y="1297042"/>
                    </a:lnTo>
                    <a:lnTo>
                      <a:pt x="409258" y="1297042"/>
                    </a:lnTo>
                    <a:close/>
                    <a:moveTo>
                      <a:pt x="1726864" y="1146940"/>
                    </a:moveTo>
                    <a:lnTo>
                      <a:pt x="1772162" y="1146940"/>
                    </a:lnTo>
                    <a:lnTo>
                      <a:pt x="1772162" y="1202456"/>
                    </a:lnTo>
                    <a:lnTo>
                      <a:pt x="1726864" y="1202456"/>
                    </a:lnTo>
                    <a:close/>
                    <a:moveTo>
                      <a:pt x="1634564" y="1146940"/>
                    </a:moveTo>
                    <a:lnTo>
                      <a:pt x="1681906" y="1146940"/>
                    </a:lnTo>
                    <a:lnTo>
                      <a:pt x="1681906" y="1202456"/>
                    </a:lnTo>
                    <a:lnTo>
                      <a:pt x="1634564" y="1202456"/>
                    </a:lnTo>
                    <a:close/>
                    <a:moveTo>
                      <a:pt x="1536135" y="1146940"/>
                    </a:moveTo>
                    <a:lnTo>
                      <a:pt x="1589607" y="1146940"/>
                    </a:lnTo>
                    <a:lnTo>
                      <a:pt x="1589607" y="1202456"/>
                    </a:lnTo>
                    <a:lnTo>
                      <a:pt x="1536135" y="1202456"/>
                    </a:lnTo>
                    <a:close/>
                    <a:moveTo>
                      <a:pt x="1441792" y="1146940"/>
                    </a:moveTo>
                    <a:lnTo>
                      <a:pt x="1491177" y="1146940"/>
                    </a:lnTo>
                    <a:lnTo>
                      <a:pt x="1491177" y="1202456"/>
                    </a:lnTo>
                    <a:lnTo>
                      <a:pt x="1441792" y="1202456"/>
                    </a:lnTo>
                    <a:close/>
                    <a:moveTo>
                      <a:pt x="1344043" y="1146940"/>
                    </a:moveTo>
                    <a:lnTo>
                      <a:pt x="1396834" y="1146940"/>
                    </a:lnTo>
                    <a:lnTo>
                      <a:pt x="1396834" y="1202456"/>
                    </a:lnTo>
                    <a:lnTo>
                      <a:pt x="1344043" y="1202456"/>
                    </a:lnTo>
                    <a:close/>
                    <a:moveTo>
                      <a:pt x="1245614" y="1146940"/>
                    </a:moveTo>
                    <a:lnTo>
                      <a:pt x="1299086" y="1146940"/>
                    </a:lnTo>
                    <a:lnTo>
                      <a:pt x="1299086" y="1202456"/>
                    </a:lnTo>
                    <a:lnTo>
                      <a:pt x="1245614" y="1202456"/>
                    </a:lnTo>
                    <a:close/>
                    <a:moveTo>
                      <a:pt x="1151271" y="1146940"/>
                    </a:moveTo>
                    <a:lnTo>
                      <a:pt x="1200656" y="1146940"/>
                    </a:lnTo>
                    <a:lnTo>
                      <a:pt x="1200656" y="1202456"/>
                    </a:lnTo>
                    <a:lnTo>
                      <a:pt x="1151271" y="1202456"/>
                    </a:lnTo>
                    <a:close/>
                    <a:moveTo>
                      <a:pt x="1056685" y="1146940"/>
                    </a:moveTo>
                    <a:lnTo>
                      <a:pt x="1106313" y="1146940"/>
                    </a:lnTo>
                    <a:lnTo>
                      <a:pt x="1106313" y="1202456"/>
                    </a:lnTo>
                    <a:lnTo>
                      <a:pt x="1056685" y="1202456"/>
                    </a:lnTo>
                    <a:close/>
                    <a:moveTo>
                      <a:pt x="956211" y="1146940"/>
                    </a:moveTo>
                    <a:lnTo>
                      <a:pt x="1011727" y="1146940"/>
                    </a:lnTo>
                    <a:lnTo>
                      <a:pt x="1011727" y="1202456"/>
                    </a:lnTo>
                    <a:lnTo>
                      <a:pt x="956211" y="1202456"/>
                    </a:lnTo>
                    <a:close/>
                    <a:moveTo>
                      <a:pt x="865956" y="1146940"/>
                    </a:moveTo>
                    <a:lnTo>
                      <a:pt x="911254" y="1146940"/>
                    </a:lnTo>
                    <a:lnTo>
                      <a:pt x="911254" y="1202456"/>
                    </a:lnTo>
                    <a:lnTo>
                      <a:pt x="865956" y="1202456"/>
                    </a:lnTo>
                    <a:close/>
                    <a:moveTo>
                      <a:pt x="773656" y="1146940"/>
                    </a:moveTo>
                    <a:lnTo>
                      <a:pt x="820998" y="1146940"/>
                    </a:lnTo>
                    <a:lnTo>
                      <a:pt x="820998" y="1202456"/>
                    </a:lnTo>
                    <a:lnTo>
                      <a:pt x="773656" y="1202456"/>
                    </a:lnTo>
                    <a:close/>
                    <a:moveTo>
                      <a:pt x="675227" y="1146940"/>
                    </a:moveTo>
                    <a:lnTo>
                      <a:pt x="728699" y="1146940"/>
                    </a:lnTo>
                    <a:lnTo>
                      <a:pt x="728699" y="1202456"/>
                    </a:lnTo>
                    <a:lnTo>
                      <a:pt x="675227" y="1202456"/>
                    </a:lnTo>
                    <a:close/>
                    <a:moveTo>
                      <a:pt x="580884" y="1146940"/>
                    </a:moveTo>
                    <a:lnTo>
                      <a:pt x="630269" y="1146940"/>
                    </a:lnTo>
                    <a:lnTo>
                      <a:pt x="630269" y="1202456"/>
                    </a:lnTo>
                    <a:lnTo>
                      <a:pt x="580884" y="1202456"/>
                    </a:lnTo>
                    <a:close/>
                    <a:moveTo>
                      <a:pt x="483135" y="1146940"/>
                    </a:moveTo>
                    <a:lnTo>
                      <a:pt x="535926" y="1146940"/>
                    </a:lnTo>
                    <a:lnTo>
                      <a:pt x="535926" y="1202456"/>
                    </a:lnTo>
                    <a:lnTo>
                      <a:pt x="483135" y="1202456"/>
                    </a:lnTo>
                    <a:close/>
                    <a:moveTo>
                      <a:pt x="1726864" y="1056685"/>
                    </a:moveTo>
                    <a:lnTo>
                      <a:pt x="1746965" y="1056685"/>
                    </a:lnTo>
                    <a:lnTo>
                      <a:pt x="1764634" y="1101983"/>
                    </a:lnTo>
                    <a:lnTo>
                      <a:pt x="1726864" y="1101983"/>
                    </a:lnTo>
                    <a:close/>
                    <a:moveTo>
                      <a:pt x="1634564" y="1056685"/>
                    </a:moveTo>
                    <a:lnTo>
                      <a:pt x="1681906" y="1056685"/>
                    </a:lnTo>
                    <a:lnTo>
                      <a:pt x="1681906" y="1101983"/>
                    </a:lnTo>
                    <a:lnTo>
                      <a:pt x="1634564" y="1101983"/>
                    </a:lnTo>
                    <a:close/>
                    <a:moveTo>
                      <a:pt x="1536135" y="1056685"/>
                    </a:moveTo>
                    <a:lnTo>
                      <a:pt x="1589607" y="1056685"/>
                    </a:lnTo>
                    <a:lnTo>
                      <a:pt x="1589607" y="1101983"/>
                    </a:lnTo>
                    <a:lnTo>
                      <a:pt x="1536135" y="1101983"/>
                    </a:lnTo>
                    <a:close/>
                    <a:moveTo>
                      <a:pt x="1441792" y="1056685"/>
                    </a:moveTo>
                    <a:lnTo>
                      <a:pt x="1491177" y="1056685"/>
                    </a:lnTo>
                    <a:lnTo>
                      <a:pt x="1491177" y="1101983"/>
                    </a:lnTo>
                    <a:lnTo>
                      <a:pt x="1441792" y="1101983"/>
                    </a:lnTo>
                    <a:close/>
                    <a:moveTo>
                      <a:pt x="1344043" y="1056685"/>
                    </a:moveTo>
                    <a:lnTo>
                      <a:pt x="1396834" y="1056685"/>
                    </a:lnTo>
                    <a:lnTo>
                      <a:pt x="1396834" y="1101983"/>
                    </a:lnTo>
                    <a:lnTo>
                      <a:pt x="1344043" y="1101983"/>
                    </a:lnTo>
                    <a:close/>
                    <a:moveTo>
                      <a:pt x="1245614" y="1056685"/>
                    </a:moveTo>
                    <a:lnTo>
                      <a:pt x="1299086" y="1056685"/>
                    </a:lnTo>
                    <a:lnTo>
                      <a:pt x="1299086" y="1101983"/>
                    </a:lnTo>
                    <a:lnTo>
                      <a:pt x="1245614" y="1101983"/>
                    </a:lnTo>
                    <a:close/>
                    <a:moveTo>
                      <a:pt x="1151271" y="1056685"/>
                    </a:moveTo>
                    <a:lnTo>
                      <a:pt x="1200656" y="1056685"/>
                    </a:lnTo>
                    <a:lnTo>
                      <a:pt x="1200656" y="1101983"/>
                    </a:lnTo>
                    <a:lnTo>
                      <a:pt x="1151271" y="1101983"/>
                    </a:lnTo>
                    <a:close/>
                    <a:moveTo>
                      <a:pt x="1056685" y="1056685"/>
                    </a:moveTo>
                    <a:lnTo>
                      <a:pt x="1106313" y="1056685"/>
                    </a:lnTo>
                    <a:lnTo>
                      <a:pt x="1106313" y="1101983"/>
                    </a:lnTo>
                    <a:lnTo>
                      <a:pt x="1056685" y="1101983"/>
                    </a:lnTo>
                    <a:close/>
                    <a:moveTo>
                      <a:pt x="956211" y="1056685"/>
                    </a:moveTo>
                    <a:lnTo>
                      <a:pt x="1011727" y="1056685"/>
                    </a:lnTo>
                    <a:lnTo>
                      <a:pt x="1011727" y="1101983"/>
                    </a:lnTo>
                    <a:lnTo>
                      <a:pt x="956211" y="1101983"/>
                    </a:lnTo>
                    <a:close/>
                    <a:moveTo>
                      <a:pt x="865956" y="1056685"/>
                    </a:moveTo>
                    <a:lnTo>
                      <a:pt x="911254" y="1056685"/>
                    </a:lnTo>
                    <a:lnTo>
                      <a:pt x="911254" y="1101983"/>
                    </a:lnTo>
                    <a:lnTo>
                      <a:pt x="865956" y="1101983"/>
                    </a:lnTo>
                    <a:close/>
                    <a:moveTo>
                      <a:pt x="773656" y="1056685"/>
                    </a:moveTo>
                    <a:lnTo>
                      <a:pt x="820998" y="1056685"/>
                    </a:lnTo>
                    <a:lnTo>
                      <a:pt x="820998" y="1101983"/>
                    </a:lnTo>
                    <a:lnTo>
                      <a:pt x="773656" y="1101983"/>
                    </a:lnTo>
                    <a:close/>
                    <a:moveTo>
                      <a:pt x="675227" y="1056685"/>
                    </a:moveTo>
                    <a:lnTo>
                      <a:pt x="728699" y="1056685"/>
                    </a:lnTo>
                    <a:lnTo>
                      <a:pt x="728699" y="1101983"/>
                    </a:lnTo>
                    <a:lnTo>
                      <a:pt x="675227" y="1101983"/>
                    </a:lnTo>
                    <a:close/>
                    <a:moveTo>
                      <a:pt x="580884" y="1056685"/>
                    </a:moveTo>
                    <a:lnTo>
                      <a:pt x="630269" y="1056685"/>
                    </a:lnTo>
                    <a:lnTo>
                      <a:pt x="630269" y="1101983"/>
                    </a:lnTo>
                    <a:lnTo>
                      <a:pt x="580884" y="1101983"/>
                    </a:lnTo>
                    <a:close/>
                    <a:moveTo>
                      <a:pt x="503012" y="1056685"/>
                    </a:moveTo>
                    <a:lnTo>
                      <a:pt x="535926" y="1056685"/>
                    </a:lnTo>
                    <a:lnTo>
                      <a:pt x="535926" y="1101983"/>
                    </a:lnTo>
                    <a:lnTo>
                      <a:pt x="485343" y="1101983"/>
                    </a:lnTo>
                    <a:close/>
                    <a:moveTo>
                      <a:pt x="1726864" y="1005151"/>
                    </a:moveTo>
                    <a:lnTo>
                      <a:pt x="1729429" y="1011727"/>
                    </a:lnTo>
                    <a:lnTo>
                      <a:pt x="1726864" y="1011727"/>
                    </a:lnTo>
                    <a:close/>
                    <a:moveTo>
                      <a:pt x="535926" y="972302"/>
                    </a:moveTo>
                    <a:lnTo>
                      <a:pt x="535926" y="1011727"/>
                    </a:lnTo>
                    <a:lnTo>
                      <a:pt x="520548" y="1011727"/>
                    </a:lnTo>
                    <a:close/>
                    <a:moveTo>
                      <a:pt x="1634564" y="964386"/>
                    </a:moveTo>
                    <a:lnTo>
                      <a:pt x="1681906" y="964386"/>
                    </a:lnTo>
                    <a:lnTo>
                      <a:pt x="1681906" y="1011727"/>
                    </a:lnTo>
                    <a:lnTo>
                      <a:pt x="1634564" y="1011727"/>
                    </a:lnTo>
                    <a:close/>
                    <a:moveTo>
                      <a:pt x="1536135" y="964386"/>
                    </a:moveTo>
                    <a:lnTo>
                      <a:pt x="1589607" y="964386"/>
                    </a:lnTo>
                    <a:lnTo>
                      <a:pt x="1589607" y="1011727"/>
                    </a:lnTo>
                    <a:lnTo>
                      <a:pt x="1536135" y="1011727"/>
                    </a:lnTo>
                    <a:close/>
                    <a:moveTo>
                      <a:pt x="1441792" y="964386"/>
                    </a:moveTo>
                    <a:lnTo>
                      <a:pt x="1491177" y="964386"/>
                    </a:lnTo>
                    <a:lnTo>
                      <a:pt x="1491177" y="1011727"/>
                    </a:lnTo>
                    <a:lnTo>
                      <a:pt x="1441792" y="1011727"/>
                    </a:lnTo>
                    <a:close/>
                    <a:moveTo>
                      <a:pt x="1344043" y="964386"/>
                    </a:moveTo>
                    <a:lnTo>
                      <a:pt x="1396834" y="964386"/>
                    </a:lnTo>
                    <a:lnTo>
                      <a:pt x="1396834" y="1011727"/>
                    </a:lnTo>
                    <a:lnTo>
                      <a:pt x="1344043" y="1011727"/>
                    </a:lnTo>
                    <a:close/>
                    <a:moveTo>
                      <a:pt x="1245614" y="964386"/>
                    </a:moveTo>
                    <a:lnTo>
                      <a:pt x="1299086" y="964386"/>
                    </a:lnTo>
                    <a:lnTo>
                      <a:pt x="1299086" y="1011727"/>
                    </a:lnTo>
                    <a:lnTo>
                      <a:pt x="1245614" y="1011727"/>
                    </a:lnTo>
                    <a:close/>
                    <a:moveTo>
                      <a:pt x="1151271" y="964386"/>
                    </a:moveTo>
                    <a:lnTo>
                      <a:pt x="1200656" y="964386"/>
                    </a:lnTo>
                    <a:lnTo>
                      <a:pt x="1200656" y="1011727"/>
                    </a:lnTo>
                    <a:lnTo>
                      <a:pt x="1151271" y="1011727"/>
                    </a:lnTo>
                    <a:close/>
                    <a:moveTo>
                      <a:pt x="1056685" y="964386"/>
                    </a:moveTo>
                    <a:lnTo>
                      <a:pt x="1106313" y="964386"/>
                    </a:lnTo>
                    <a:lnTo>
                      <a:pt x="1106313" y="1011727"/>
                    </a:lnTo>
                    <a:lnTo>
                      <a:pt x="1056685" y="1011727"/>
                    </a:lnTo>
                    <a:close/>
                    <a:moveTo>
                      <a:pt x="956211" y="964386"/>
                    </a:moveTo>
                    <a:lnTo>
                      <a:pt x="1011727" y="964386"/>
                    </a:lnTo>
                    <a:lnTo>
                      <a:pt x="1011727" y="1011727"/>
                    </a:lnTo>
                    <a:lnTo>
                      <a:pt x="956211" y="1011727"/>
                    </a:lnTo>
                    <a:close/>
                    <a:moveTo>
                      <a:pt x="865956" y="964386"/>
                    </a:moveTo>
                    <a:lnTo>
                      <a:pt x="911254" y="964386"/>
                    </a:lnTo>
                    <a:lnTo>
                      <a:pt x="911254" y="1011727"/>
                    </a:lnTo>
                    <a:lnTo>
                      <a:pt x="865956" y="1011727"/>
                    </a:lnTo>
                    <a:close/>
                    <a:moveTo>
                      <a:pt x="773656" y="964386"/>
                    </a:moveTo>
                    <a:lnTo>
                      <a:pt x="820998" y="964386"/>
                    </a:lnTo>
                    <a:lnTo>
                      <a:pt x="820998" y="1011727"/>
                    </a:lnTo>
                    <a:lnTo>
                      <a:pt x="773656" y="1011727"/>
                    </a:lnTo>
                    <a:close/>
                    <a:moveTo>
                      <a:pt x="675227" y="964386"/>
                    </a:moveTo>
                    <a:lnTo>
                      <a:pt x="728699" y="964386"/>
                    </a:lnTo>
                    <a:lnTo>
                      <a:pt x="728699" y="1011727"/>
                    </a:lnTo>
                    <a:lnTo>
                      <a:pt x="675227" y="1011727"/>
                    </a:lnTo>
                    <a:close/>
                    <a:moveTo>
                      <a:pt x="580884" y="964386"/>
                    </a:moveTo>
                    <a:lnTo>
                      <a:pt x="630269" y="964386"/>
                    </a:lnTo>
                    <a:lnTo>
                      <a:pt x="630269" y="1011727"/>
                    </a:lnTo>
                    <a:lnTo>
                      <a:pt x="580884" y="1011727"/>
                    </a:lnTo>
                    <a:close/>
                    <a:moveTo>
                      <a:pt x="1634564" y="865956"/>
                    </a:moveTo>
                    <a:lnTo>
                      <a:pt x="1672569" y="865956"/>
                    </a:lnTo>
                    <a:lnTo>
                      <a:pt x="1681906" y="889893"/>
                    </a:lnTo>
                    <a:lnTo>
                      <a:pt x="1681906" y="919428"/>
                    </a:lnTo>
                    <a:lnTo>
                      <a:pt x="1634564" y="919428"/>
                    </a:lnTo>
                    <a:close/>
                    <a:moveTo>
                      <a:pt x="1536135" y="865956"/>
                    </a:moveTo>
                    <a:lnTo>
                      <a:pt x="1589607" y="865956"/>
                    </a:lnTo>
                    <a:lnTo>
                      <a:pt x="1589607" y="919428"/>
                    </a:lnTo>
                    <a:lnTo>
                      <a:pt x="1536135" y="919428"/>
                    </a:lnTo>
                    <a:close/>
                    <a:moveTo>
                      <a:pt x="1441792" y="865956"/>
                    </a:moveTo>
                    <a:lnTo>
                      <a:pt x="1491177" y="865956"/>
                    </a:lnTo>
                    <a:lnTo>
                      <a:pt x="1491177" y="919428"/>
                    </a:lnTo>
                    <a:lnTo>
                      <a:pt x="1441792" y="919428"/>
                    </a:lnTo>
                    <a:close/>
                    <a:moveTo>
                      <a:pt x="1344043" y="865956"/>
                    </a:moveTo>
                    <a:lnTo>
                      <a:pt x="1396834" y="865956"/>
                    </a:lnTo>
                    <a:lnTo>
                      <a:pt x="1396834" y="919428"/>
                    </a:lnTo>
                    <a:lnTo>
                      <a:pt x="1344043" y="919428"/>
                    </a:lnTo>
                    <a:close/>
                    <a:moveTo>
                      <a:pt x="1245614" y="865956"/>
                    </a:moveTo>
                    <a:lnTo>
                      <a:pt x="1299086" y="865956"/>
                    </a:lnTo>
                    <a:lnTo>
                      <a:pt x="1299086" y="919428"/>
                    </a:lnTo>
                    <a:lnTo>
                      <a:pt x="1245614" y="919428"/>
                    </a:lnTo>
                    <a:close/>
                    <a:moveTo>
                      <a:pt x="1151271" y="865956"/>
                    </a:moveTo>
                    <a:lnTo>
                      <a:pt x="1200656" y="865956"/>
                    </a:lnTo>
                    <a:lnTo>
                      <a:pt x="1200656" y="919428"/>
                    </a:lnTo>
                    <a:lnTo>
                      <a:pt x="1151271" y="919428"/>
                    </a:lnTo>
                    <a:close/>
                    <a:moveTo>
                      <a:pt x="1056685" y="865956"/>
                    </a:moveTo>
                    <a:lnTo>
                      <a:pt x="1106313" y="865956"/>
                    </a:lnTo>
                    <a:lnTo>
                      <a:pt x="1106313" y="919428"/>
                    </a:lnTo>
                    <a:lnTo>
                      <a:pt x="1056685" y="919428"/>
                    </a:lnTo>
                    <a:close/>
                    <a:moveTo>
                      <a:pt x="956211" y="865956"/>
                    </a:moveTo>
                    <a:lnTo>
                      <a:pt x="1011727" y="865956"/>
                    </a:lnTo>
                    <a:lnTo>
                      <a:pt x="1011727" y="919428"/>
                    </a:lnTo>
                    <a:lnTo>
                      <a:pt x="956211" y="919428"/>
                    </a:lnTo>
                    <a:close/>
                    <a:moveTo>
                      <a:pt x="865956" y="865956"/>
                    </a:moveTo>
                    <a:lnTo>
                      <a:pt x="911254" y="865956"/>
                    </a:lnTo>
                    <a:lnTo>
                      <a:pt x="911254" y="919428"/>
                    </a:lnTo>
                    <a:lnTo>
                      <a:pt x="865956" y="919428"/>
                    </a:lnTo>
                    <a:close/>
                    <a:moveTo>
                      <a:pt x="773656" y="865956"/>
                    </a:moveTo>
                    <a:lnTo>
                      <a:pt x="820998" y="865956"/>
                    </a:lnTo>
                    <a:lnTo>
                      <a:pt x="820998" y="919428"/>
                    </a:lnTo>
                    <a:lnTo>
                      <a:pt x="773656" y="919428"/>
                    </a:lnTo>
                    <a:close/>
                    <a:moveTo>
                      <a:pt x="675227" y="865956"/>
                    </a:moveTo>
                    <a:lnTo>
                      <a:pt x="728699" y="865956"/>
                    </a:lnTo>
                    <a:lnTo>
                      <a:pt x="728699" y="919428"/>
                    </a:lnTo>
                    <a:lnTo>
                      <a:pt x="675227" y="919428"/>
                    </a:lnTo>
                    <a:close/>
                    <a:moveTo>
                      <a:pt x="580884" y="865956"/>
                    </a:moveTo>
                    <a:lnTo>
                      <a:pt x="630269" y="865956"/>
                    </a:lnTo>
                    <a:lnTo>
                      <a:pt x="630269" y="919428"/>
                    </a:lnTo>
                    <a:lnTo>
                      <a:pt x="580884" y="919428"/>
                    </a:lnTo>
                    <a:close/>
                    <a:moveTo>
                      <a:pt x="1634564" y="771613"/>
                    </a:moveTo>
                    <a:lnTo>
                      <a:pt x="1635770" y="771613"/>
                    </a:lnTo>
                    <a:lnTo>
                      <a:pt x="1655033" y="820998"/>
                    </a:lnTo>
                    <a:lnTo>
                      <a:pt x="1634564" y="820998"/>
                    </a:lnTo>
                    <a:close/>
                    <a:moveTo>
                      <a:pt x="1536135" y="771613"/>
                    </a:moveTo>
                    <a:lnTo>
                      <a:pt x="1589607" y="771613"/>
                    </a:lnTo>
                    <a:lnTo>
                      <a:pt x="1589607" y="820998"/>
                    </a:lnTo>
                    <a:lnTo>
                      <a:pt x="1536135" y="820998"/>
                    </a:lnTo>
                    <a:close/>
                    <a:moveTo>
                      <a:pt x="1441792" y="771613"/>
                    </a:moveTo>
                    <a:lnTo>
                      <a:pt x="1491177" y="771613"/>
                    </a:lnTo>
                    <a:lnTo>
                      <a:pt x="1491177" y="820998"/>
                    </a:lnTo>
                    <a:lnTo>
                      <a:pt x="1441792" y="820998"/>
                    </a:lnTo>
                    <a:close/>
                    <a:moveTo>
                      <a:pt x="1344043" y="771613"/>
                    </a:moveTo>
                    <a:lnTo>
                      <a:pt x="1396834" y="771613"/>
                    </a:lnTo>
                    <a:lnTo>
                      <a:pt x="1396834" y="820998"/>
                    </a:lnTo>
                    <a:lnTo>
                      <a:pt x="1344043" y="820998"/>
                    </a:lnTo>
                    <a:close/>
                    <a:moveTo>
                      <a:pt x="1245614" y="771613"/>
                    </a:moveTo>
                    <a:lnTo>
                      <a:pt x="1299086" y="771613"/>
                    </a:lnTo>
                    <a:lnTo>
                      <a:pt x="1299086" y="820998"/>
                    </a:lnTo>
                    <a:lnTo>
                      <a:pt x="1245614" y="820998"/>
                    </a:lnTo>
                    <a:close/>
                    <a:moveTo>
                      <a:pt x="1151271" y="771613"/>
                    </a:moveTo>
                    <a:lnTo>
                      <a:pt x="1200656" y="771613"/>
                    </a:lnTo>
                    <a:lnTo>
                      <a:pt x="1200656" y="820998"/>
                    </a:lnTo>
                    <a:lnTo>
                      <a:pt x="1151271" y="820998"/>
                    </a:lnTo>
                    <a:close/>
                    <a:moveTo>
                      <a:pt x="1056685" y="771613"/>
                    </a:moveTo>
                    <a:lnTo>
                      <a:pt x="1106313" y="771613"/>
                    </a:lnTo>
                    <a:lnTo>
                      <a:pt x="1106313" y="820998"/>
                    </a:lnTo>
                    <a:lnTo>
                      <a:pt x="1056685" y="820998"/>
                    </a:lnTo>
                    <a:close/>
                    <a:moveTo>
                      <a:pt x="956211" y="771613"/>
                    </a:moveTo>
                    <a:lnTo>
                      <a:pt x="1011727" y="771613"/>
                    </a:lnTo>
                    <a:lnTo>
                      <a:pt x="1011727" y="820998"/>
                    </a:lnTo>
                    <a:lnTo>
                      <a:pt x="956211" y="820998"/>
                    </a:lnTo>
                    <a:close/>
                    <a:moveTo>
                      <a:pt x="865956" y="771613"/>
                    </a:moveTo>
                    <a:lnTo>
                      <a:pt x="911254" y="771613"/>
                    </a:lnTo>
                    <a:lnTo>
                      <a:pt x="911254" y="820998"/>
                    </a:lnTo>
                    <a:lnTo>
                      <a:pt x="865956" y="820998"/>
                    </a:lnTo>
                    <a:close/>
                    <a:moveTo>
                      <a:pt x="773656" y="771613"/>
                    </a:moveTo>
                    <a:lnTo>
                      <a:pt x="820998" y="771613"/>
                    </a:lnTo>
                    <a:lnTo>
                      <a:pt x="820998" y="820998"/>
                    </a:lnTo>
                    <a:lnTo>
                      <a:pt x="773656" y="820998"/>
                    </a:lnTo>
                    <a:close/>
                    <a:moveTo>
                      <a:pt x="675227" y="771613"/>
                    </a:moveTo>
                    <a:lnTo>
                      <a:pt x="728699" y="771613"/>
                    </a:lnTo>
                    <a:lnTo>
                      <a:pt x="728699" y="820998"/>
                    </a:lnTo>
                    <a:lnTo>
                      <a:pt x="675227" y="820998"/>
                    </a:lnTo>
                    <a:close/>
                    <a:moveTo>
                      <a:pt x="614207" y="771613"/>
                    </a:moveTo>
                    <a:lnTo>
                      <a:pt x="630269" y="771613"/>
                    </a:lnTo>
                    <a:lnTo>
                      <a:pt x="630269" y="820998"/>
                    </a:lnTo>
                    <a:lnTo>
                      <a:pt x="594944" y="820998"/>
                    </a:lnTo>
                    <a:close/>
                    <a:moveTo>
                      <a:pt x="1536135" y="673864"/>
                    </a:moveTo>
                    <a:lnTo>
                      <a:pt x="1589607" y="673864"/>
                    </a:lnTo>
                    <a:lnTo>
                      <a:pt x="1589607" y="726656"/>
                    </a:lnTo>
                    <a:lnTo>
                      <a:pt x="1536135" y="726656"/>
                    </a:lnTo>
                    <a:close/>
                    <a:moveTo>
                      <a:pt x="1441792" y="673864"/>
                    </a:moveTo>
                    <a:lnTo>
                      <a:pt x="1491177" y="673864"/>
                    </a:lnTo>
                    <a:lnTo>
                      <a:pt x="1491177" y="726656"/>
                    </a:lnTo>
                    <a:lnTo>
                      <a:pt x="1441792" y="726656"/>
                    </a:lnTo>
                    <a:close/>
                    <a:moveTo>
                      <a:pt x="1344043" y="673864"/>
                    </a:moveTo>
                    <a:lnTo>
                      <a:pt x="1396834" y="673864"/>
                    </a:lnTo>
                    <a:lnTo>
                      <a:pt x="1396834" y="726656"/>
                    </a:lnTo>
                    <a:lnTo>
                      <a:pt x="1344043" y="726656"/>
                    </a:lnTo>
                    <a:close/>
                    <a:moveTo>
                      <a:pt x="1245614" y="673864"/>
                    </a:moveTo>
                    <a:lnTo>
                      <a:pt x="1299086" y="673864"/>
                    </a:lnTo>
                    <a:lnTo>
                      <a:pt x="1299086" y="726656"/>
                    </a:lnTo>
                    <a:lnTo>
                      <a:pt x="1245614" y="726656"/>
                    </a:lnTo>
                    <a:close/>
                    <a:moveTo>
                      <a:pt x="1151271" y="673864"/>
                    </a:moveTo>
                    <a:lnTo>
                      <a:pt x="1200656" y="673864"/>
                    </a:lnTo>
                    <a:lnTo>
                      <a:pt x="1200656" y="726656"/>
                    </a:lnTo>
                    <a:lnTo>
                      <a:pt x="1151271" y="726656"/>
                    </a:lnTo>
                    <a:close/>
                    <a:moveTo>
                      <a:pt x="1056685" y="673864"/>
                    </a:moveTo>
                    <a:lnTo>
                      <a:pt x="1106313" y="673864"/>
                    </a:lnTo>
                    <a:lnTo>
                      <a:pt x="1106313" y="726656"/>
                    </a:lnTo>
                    <a:lnTo>
                      <a:pt x="1056685" y="726656"/>
                    </a:lnTo>
                    <a:close/>
                    <a:moveTo>
                      <a:pt x="956211" y="673864"/>
                    </a:moveTo>
                    <a:lnTo>
                      <a:pt x="1011727" y="673864"/>
                    </a:lnTo>
                    <a:lnTo>
                      <a:pt x="1011727" y="726656"/>
                    </a:lnTo>
                    <a:lnTo>
                      <a:pt x="956211" y="726656"/>
                    </a:lnTo>
                    <a:close/>
                    <a:moveTo>
                      <a:pt x="865956" y="673864"/>
                    </a:moveTo>
                    <a:lnTo>
                      <a:pt x="911254" y="673864"/>
                    </a:lnTo>
                    <a:lnTo>
                      <a:pt x="911254" y="726656"/>
                    </a:lnTo>
                    <a:lnTo>
                      <a:pt x="865956" y="726656"/>
                    </a:lnTo>
                    <a:close/>
                    <a:moveTo>
                      <a:pt x="773656" y="673864"/>
                    </a:moveTo>
                    <a:lnTo>
                      <a:pt x="820998" y="673864"/>
                    </a:lnTo>
                    <a:lnTo>
                      <a:pt x="820998" y="726656"/>
                    </a:lnTo>
                    <a:lnTo>
                      <a:pt x="773656" y="726656"/>
                    </a:lnTo>
                    <a:close/>
                    <a:moveTo>
                      <a:pt x="675227" y="673864"/>
                    </a:moveTo>
                    <a:lnTo>
                      <a:pt x="728699" y="673864"/>
                    </a:lnTo>
                    <a:lnTo>
                      <a:pt x="728699" y="726656"/>
                    </a:lnTo>
                    <a:lnTo>
                      <a:pt x="675227" y="726656"/>
                    </a:lnTo>
                    <a:close/>
                    <a:moveTo>
                      <a:pt x="1536135" y="575435"/>
                    </a:moveTo>
                    <a:lnTo>
                      <a:pt x="1577466" y="575435"/>
                    </a:lnTo>
                    <a:lnTo>
                      <a:pt x="1570817" y="605093"/>
                    </a:lnTo>
                    <a:lnTo>
                      <a:pt x="1580106" y="628907"/>
                    </a:lnTo>
                    <a:lnTo>
                      <a:pt x="1536135" y="628907"/>
                    </a:lnTo>
                    <a:close/>
                    <a:moveTo>
                      <a:pt x="1441792" y="575435"/>
                    </a:moveTo>
                    <a:lnTo>
                      <a:pt x="1491177" y="575435"/>
                    </a:lnTo>
                    <a:lnTo>
                      <a:pt x="1491177" y="628907"/>
                    </a:lnTo>
                    <a:lnTo>
                      <a:pt x="1441792" y="628907"/>
                    </a:lnTo>
                    <a:close/>
                    <a:moveTo>
                      <a:pt x="1344043" y="575435"/>
                    </a:moveTo>
                    <a:lnTo>
                      <a:pt x="1396834" y="575435"/>
                    </a:lnTo>
                    <a:lnTo>
                      <a:pt x="1396834" y="628907"/>
                    </a:lnTo>
                    <a:lnTo>
                      <a:pt x="1344043" y="628907"/>
                    </a:lnTo>
                    <a:close/>
                    <a:moveTo>
                      <a:pt x="1245614" y="575435"/>
                    </a:moveTo>
                    <a:lnTo>
                      <a:pt x="1299086" y="575435"/>
                    </a:lnTo>
                    <a:lnTo>
                      <a:pt x="1299086" y="628907"/>
                    </a:lnTo>
                    <a:lnTo>
                      <a:pt x="1245614" y="628907"/>
                    </a:lnTo>
                    <a:close/>
                    <a:moveTo>
                      <a:pt x="1151271" y="575435"/>
                    </a:moveTo>
                    <a:lnTo>
                      <a:pt x="1200656" y="575435"/>
                    </a:lnTo>
                    <a:lnTo>
                      <a:pt x="1200656" y="628907"/>
                    </a:lnTo>
                    <a:lnTo>
                      <a:pt x="1151271" y="628907"/>
                    </a:lnTo>
                    <a:close/>
                    <a:moveTo>
                      <a:pt x="1056685" y="575435"/>
                    </a:moveTo>
                    <a:lnTo>
                      <a:pt x="1106313" y="575435"/>
                    </a:lnTo>
                    <a:lnTo>
                      <a:pt x="1106313" y="628907"/>
                    </a:lnTo>
                    <a:lnTo>
                      <a:pt x="1056685" y="628907"/>
                    </a:lnTo>
                    <a:close/>
                    <a:moveTo>
                      <a:pt x="956211" y="575435"/>
                    </a:moveTo>
                    <a:lnTo>
                      <a:pt x="1011727" y="575435"/>
                    </a:lnTo>
                    <a:lnTo>
                      <a:pt x="1011727" y="628907"/>
                    </a:lnTo>
                    <a:lnTo>
                      <a:pt x="956211" y="628907"/>
                    </a:lnTo>
                    <a:close/>
                    <a:moveTo>
                      <a:pt x="865956" y="575435"/>
                    </a:moveTo>
                    <a:lnTo>
                      <a:pt x="911254" y="575435"/>
                    </a:lnTo>
                    <a:lnTo>
                      <a:pt x="911254" y="628907"/>
                    </a:lnTo>
                    <a:lnTo>
                      <a:pt x="865956" y="628907"/>
                    </a:lnTo>
                    <a:close/>
                    <a:moveTo>
                      <a:pt x="773656" y="575435"/>
                    </a:moveTo>
                    <a:lnTo>
                      <a:pt x="820998" y="575435"/>
                    </a:lnTo>
                    <a:lnTo>
                      <a:pt x="820998" y="628907"/>
                    </a:lnTo>
                    <a:lnTo>
                      <a:pt x="773656" y="628907"/>
                    </a:lnTo>
                    <a:close/>
                    <a:moveTo>
                      <a:pt x="675227" y="575435"/>
                    </a:moveTo>
                    <a:lnTo>
                      <a:pt x="728699" y="575435"/>
                    </a:lnTo>
                    <a:lnTo>
                      <a:pt x="728699" y="628907"/>
                    </a:lnTo>
                    <a:lnTo>
                      <a:pt x="675227" y="628907"/>
                    </a:lnTo>
                    <a:lnTo>
                      <a:pt x="675227" y="615175"/>
                    </a:lnTo>
                    <a:lnTo>
                      <a:pt x="679155" y="605105"/>
                    </a:lnTo>
                    <a:lnTo>
                      <a:pt x="675227" y="605105"/>
                    </a:lnTo>
                    <a:close/>
                    <a:moveTo>
                      <a:pt x="1536135" y="481092"/>
                    </a:moveTo>
                    <a:lnTo>
                      <a:pt x="1589607" y="481092"/>
                    </a:lnTo>
                    <a:lnTo>
                      <a:pt x="1589607" y="521280"/>
                    </a:lnTo>
                    <a:lnTo>
                      <a:pt x="1587545" y="530477"/>
                    </a:lnTo>
                    <a:lnTo>
                      <a:pt x="1536135" y="530477"/>
                    </a:lnTo>
                    <a:close/>
                    <a:moveTo>
                      <a:pt x="1441792" y="481092"/>
                    </a:moveTo>
                    <a:lnTo>
                      <a:pt x="1491177" y="481092"/>
                    </a:lnTo>
                    <a:lnTo>
                      <a:pt x="1491177" y="530477"/>
                    </a:lnTo>
                    <a:lnTo>
                      <a:pt x="1441792" y="530477"/>
                    </a:lnTo>
                    <a:close/>
                    <a:moveTo>
                      <a:pt x="1344043" y="481092"/>
                    </a:moveTo>
                    <a:lnTo>
                      <a:pt x="1396834" y="481092"/>
                    </a:lnTo>
                    <a:lnTo>
                      <a:pt x="1396834" y="530477"/>
                    </a:lnTo>
                    <a:lnTo>
                      <a:pt x="1344043" y="530477"/>
                    </a:lnTo>
                    <a:close/>
                    <a:moveTo>
                      <a:pt x="1245614" y="481092"/>
                    </a:moveTo>
                    <a:lnTo>
                      <a:pt x="1299086" y="481092"/>
                    </a:lnTo>
                    <a:lnTo>
                      <a:pt x="1299086" y="530477"/>
                    </a:lnTo>
                    <a:lnTo>
                      <a:pt x="1245614" y="530477"/>
                    </a:lnTo>
                    <a:close/>
                    <a:moveTo>
                      <a:pt x="1151271" y="481092"/>
                    </a:moveTo>
                    <a:lnTo>
                      <a:pt x="1200656" y="481092"/>
                    </a:lnTo>
                    <a:lnTo>
                      <a:pt x="1200656" y="530477"/>
                    </a:lnTo>
                    <a:lnTo>
                      <a:pt x="1151271" y="530477"/>
                    </a:lnTo>
                    <a:close/>
                    <a:moveTo>
                      <a:pt x="1056685" y="481092"/>
                    </a:moveTo>
                    <a:lnTo>
                      <a:pt x="1106313" y="481092"/>
                    </a:lnTo>
                    <a:lnTo>
                      <a:pt x="1106313" y="530477"/>
                    </a:lnTo>
                    <a:lnTo>
                      <a:pt x="1056685" y="530477"/>
                    </a:lnTo>
                    <a:close/>
                    <a:moveTo>
                      <a:pt x="956211" y="481092"/>
                    </a:moveTo>
                    <a:lnTo>
                      <a:pt x="1011727" y="481092"/>
                    </a:lnTo>
                    <a:lnTo>
                      <a:pt x="1011727" y="530477"/>
                    </a:lnTo>
                    <a:lnTo>
                      <a:pt x="956211" y="530477"/>
                    </a:lnTo>
                    <a:close/>
                    <a:moveTo>
                      <a:pt x="865956" y="481092"/>
                    </a:moveTo>
                    <a:lnTo>
                      <a:pt x="911254" y="481092"/>
                    </a:lnTo>
                    <a:lnTo>
                      <a:pt x="911254" y="530477"/>
                    </a:lnTo>
                    <a:lnTo>
                      <a:pt x="865956" y="530477"/>
                    </a:lnTo>
                    <a:close/>
                    <a:moveTo>
                      <a:pt x="773656" y="481092"/>
                    </a:moveTo>
                    <a:lnTo>
                      <a:pt x="820998" y="481092"/>
                    </a:lnTo>
                    <a:lnTo>
                      <a:pt x="820998" y="530477"/>
                    </a:lnTo>
                    <a:lnTo>
                      <a:pt x="773656" y="530477"/>
                    </a:lnTo>
                    <a:close/>
                    <a:moveTo>
                      <a:pt x="675227" y="481092"/>
                    </a:moveTo>
                    <a:lnTo>
                      <a:pt x="728699" y="481092"/>
                    </a:lnTo>
                    <a:lnTo>
                      <a:pt x="728699" y="530477"/>
                    </a:lnTo>
                    <a:lnTo>
                      <a:pt x="675227" y="530477"/>
                    </a:lnTo>
                    <a:close/>
                    <a:moveTo>
                      <a:pt x="1536135" y="381458"/>
                    </a:moveTo>
                    <a:lnTo>
                      <a:pt x="1589607" y="381458"/>
                    </a:lnTo>
                    <a:lnTo>
                      <a:pt x="1589607" y="436134"/>
                    </a:lnTo>
                    <a:lnTo>
                      <a:pt x="1536135" y="436134"/>
                    </a:lnTo>
                    <a:close/>
                    <a:moveTo>
                      <a:pt x="1441792" y="381458"/>
                    </a:moveTo>
                    <a:lnTo>
                      <a:pt x="1491177" y="381458"/>
                    </a:lnTo>
                    <a:lnTo>
                      <a:pt x="1491177" y="436134"/>
                    </a:lnTo>
                    <a:lnTo>
                      <a:pt x="1441792" y="436134"/>
                    </a:lnTo>
                    <a:close/>
                    <a:moveTo>
                      <a:pt x="1344043" y="381458"/>
                    </a:moveTo>
                    <a:lnTo>
                      <a:pt x="1396834" y="381458"/>
                    </a:lnTo>
                    <a:lnTo>
                      <a:pt x="1396834" y="436134"/>
                    </a:lnTo>
                    <a:lnTo>
                      <a:pt x="1344043" y="436134"/>
                    </a:lnTo>
                    <a:close/>
                    <a:moveTo>
                      <a:pt x="1245614" y="381458"/>
                    </a:moveTo>
                    <a:lnTo>
                      <a:pt x="1299086" y="381458"/>
                    </a:lnTo>
                    <a:lnTo>
                      <a:pt x="1299086" y="436134"/>
                    </a:lnTo>
                    <a:lnTo>
                      <a:pt x="1245614" y="436134"/>
                    </a:lnTo>
                    <a:close/>
                    <a:moveTo>
                      <a:pt x="1151271" y="381458"/>
                    </a:moveTo>
                    <a:lnTo>
                      <a:pt x="1200656" y="381458"/>
                    </a:lnTo>
                    <a:lnTo>
                      <a:pt x="1200656" y="436134"/>
                    </a:lnTo>
                    <a:lnTo>
                      <a:pt x="1151271" y="436134"/>
                    </a:lnTo>
                    <a:close/>
                    <a:moveTo>
                      <a:pt x="1056685" y="381458"/>
                    </a:moveTo>
                    <a:lnTo>
                      <a:pt x="1106313" y="381458"/>
                    </a:lnTo>
                    <a:lnTo>
                      <a:pt x="1106313" y="436134"/>
                    </a:lnTo>
                    <a:lnTo>
                      <a:pt x="1056685" y="436134"/>
                    </a:lnTo>
                    <a:close/>
                    <a:moveTo>
                      <a:pt x="956211" y="381458"/>
                    </a:moveTo>
                    <a:lnTo>
                      <a:pt x="1011727" y="381458"/>
                    </a:lnTo>
                    <a:lnTo>
                      <a:pt x="1011727" y="436134"/>
                    </a:lnTo>
                    <a:lnTo>
                      <a:pt x="956211" y="436134"/>
                    </a:lnTo>
                    <a:close/>
                    <a:moveTo>
                      <a:pt x="865956" y="381458"/>
                    </a:moveTo>
                    <a:lnTo>
                      <a:pt x="911254" y="381458"/>
                    </a:lnTo>
                    <a:lnTo>
                      <a:pt x="911254" y="436134"/>
                    </a:lnTo>
                    <a:lnTo>
                      <a:pt x="865956" y="436134"/>
                    </a:lnTo>
                    <a:close/>
                    <a:moveTo>
                      <a:pt x="773656" y="381458"/>
                    </a:moveTo>
                    <a:lnTo>
                      <a:pt x="820998" y="381458"/>
                    </a:lnTo>
                    <a:lnTo>
                      <a:pt x="820998" y="436134"/>
                    </a:lnTo>
                    <a:lnTo>
                      <a:pt x="773656" y="436134"/>
                    </a:lnTo>
                    <a:close/>
                    <a:moveTo>
                      <a:pt x="675227" y="381458"/>
                    </a:moveTo>
                    <a:lnTo>
                      <a:pt x="728699" y="381458"/>
                    </a:lnTo>
                    <a:lnTo>
                      <a:pt x="728699" y="436134"/>
                    </a:lnTo>
                    <a:lnTo>
                      <a:pt x="675227" y="436134"/>
                    </a:lnTo>
                    <a:close/>
                    <a:moveTo>
                      <a:pt x="624847" y="381458"/>
                    </a:moveTo>
                    <a:lnTo>
                      <a:pt x="630269" y="381458"/>
                    </a:lnTo>
                    <a:lnTo>
                      <a:pt x="630269" y="405643"/>
                    </a:lnTo>
                    <a:close/>
                    <a:moveTo>
                      <a:pt x="1634564" y="280984"/>
                    </a:moveTo>
                    <a:lnTo>
                      <a:pt x="1643478" y="280984"/>
                    </a:lnTo>
                    <a:lnTo>
                      <a:pt x="1634564" y="320746"/>
                    </a:lnTo>
                    <a:close/>
                    <a:moveTo>
                      <a:pt x="1536135" y="280984"/>
                    </a:moveTo>
                    <a:lnTo>
                      <a:pt x="1589607" y="280984"/>
                    </a:lnTo>
                    <a:lnTo>
                      <a:pt x="1589607" y="336501"/>
                    </a:lnTo>
                    <a:lnTo>
                      <a:pt x="1536135" y="336501"/>
                    </a:lnTo>
                    <a:close/>
                    <a:moveTo>
                      <a:pt x="1441792" y="280984"/>
                    </a:moveTo>
                    <a:lnTo>
                      <a:pt x="1491177" y="280984"/>
                    </a:lnTo>
                    <a:lnTo>
                      <a:pt x="1491177" y="336501"/>
                    </a:lnTo>
                    <a:lnTo>
                      <a:pt x="1441792" y="336501"/>
                    </a:lnTo>
                    <a:close/>
                    <a:moveTo>
                      <a:pt x="1344043" y="280984"/>
                    </a:moveTo>
                    <a:lnTo>
                      <a:pt x="1396834" y="280984"/>
                    </a:lnTo>
                    <a:lnTo>
                      <a:pt x="1396834" y="336501"/>
                    </a:lnTo>
                    <a:lnTo>
                      <a:pt x="1344043" y="336501"/>
                    </a:lnTo>
                    <a:close/>
                    <a:moveTo>
                      <a:pt x="1245614" y="280984"/>
                    </a:moveTo>
                    <a:lnTo>
                      <a:pt x="1299086" y="280984"/>
                    </a:lnTo>
                    <a:lnTo>
                      <a:pt x="1299086" y="336501"/>
                    </a:lnTo>
                    <a:lnTo>
                      <a:pt x="1245614" y="336501"/>
                    </a:lnTo>
                    <a:close/>
                    <a:moveTo>
                      <a:pt x="1151271" y="280984"/>
                    </a:moveTo>
                    <a:lnTo>
                      <a:pt x="1200656" y="280984"/>
                    </a:lnTo>
                    <a:lnTo>
                      <a:pt x="1200656" y="336501"/>
                    </a:lnTo>
                    <a:lnTo>
                      <a:pt x="1151271" y="336501"/>
                    </a:lnTo>
                    <a:close/>
                    <a:moveTo>
                      <a:pt x="1056685" y="280984"/>
                    </a:moveTo>
                    <a:lnTo>
                      <a:pt x="1106313" y="280984"/>
                    </a:lnTo>
                    <a:lnTo>
                      <a:pt x="1106313" y="336501"/>
                    </a:lnTo>
                    <a:lnTo>
                      <a:pt x="1056685" y="336501"/>
                    </a:lnTo>
                    <a:close/>
                    <a:moveTo>
                      <a:pt x="956211" y="280984"/>
                    </a:moveTo>
                    <a:lnTo>
                      <a:pt x="1011727" y="280984"/>
                    </a:lnTo>
                    <a:lnTo>
                      <a:pt x="1011727" y="336501"/>
                    </a:lnTo>
                    <a:lnTo>
                      <a:pt x="956211" y="336501"/>
                    </a:lnTo>
                    <a:close/>
                    <a:moveTo>
                      <a:pt x="865956" y="280984"/>
                    </a:moveTo>
                    <a:lnTo>
                      <a:pt x="911254" y="280984"/>
                    </a:lnTo>
                    <a:lnTo>
                      <a:pt x="911254" y="336501"/>
                    </a:lnTo>
                    <a:lnTo>
                      <a:pt x="865956" y="336501"/>
                    </a:lnTo>
                    <a:close/>
                    <a:moveTo>
                      <a:pt x="773656" y="280984"/>
                    </a:moveTo>
                    <a:lnTo>
                      <a:pt x="820998" y="280984"/>
                    </a:lnTo>
                    <a:lnTo>
                      <a:pt x="820998" y="336501"/>
                    </a:lnTo>
                    <a:lnTo>
                      <a:pt x="773656" y="336501"/>
                    </a:lnTo>
                    <a:close/>
                    <a:moveTo>
                      <a:pt x="675227" y="280984"/>
                    </a:moveTo>
                    <a:lnTo>
                      <a:pt x="728699" y="280984"/>
                    </a:lnTo>
                    <a:lnTo>
                      <a:pt x="728699" y="336501"/>
                    </a:lnTo>
                    <a:lnTo>
                      <a:pt x="675227" y="336501"/>
                    </a:lnTo>
                    <a:close/>
                    <a:moveTo>
                      <a:pt x="602323" y="280984"/>
                    </a:moveTo>
                    <a:lnTo>
                      <a:pt x="630269" y="280984"/>
                    </a:lnTo>
                    <a:lnTo>
                      <a:pt x="630269" y="336501"/>
                    </a:lnTo>
                    <a:lnTo>
                      <a:pt x="614769" y="336501"/>
                    </a:lnTo>
                    <a:close/>
                    <a:moveTo>
                      <a:pt x="1634564" y="190729"/>
                    </a:moveTo>
                    <a:lnTo>
                      <a:pt x="1663712" y="190729"/>
                    </a:lnTo>
                    <a:lnTo>
                      <a:pt x="1653557" y="236027"/>
                    </a:lnTo>
                    <a:lnTo>
                      <a:pt x="1634564" y="236027"/>
                    </a:lnTo>
                    <a:close/>
                    <a:moveTo>
                      <a:pt x="1536135" y="190729"/>
                    </a:moveTo>
                    <a:lnTo>
                      <a:pt x="1589607" y="190729"/>
                    </a:lnTo>
                    <a:lnTo>
                      <a:pt x="1589607" y="236027"/>
                    </a:lnTo>
                    <a:lnTo>
                      <a:pt x="1536135" y="236027"/>
                    </a:lnTo>
                    <a:close/>
                    <a:moveTo>
                      <a:pt x="1441792" y="190729"/>
                    </a:moveTo>
                    <a:lnTo>
                      <a:pt x="1491177" y="190729"/>
                    </a:lnTo>
                    <a:lnTo>
                      <a:pt x="1491177" y="236027"/>
                    </a:lnTo>
                    <a:lnTo>
                      <a:pt x="1441792" y="236027"/>
                    </a:lnTo>
                    <a:close/>
                    <a:moveTo>
                      <a:pt x="1344043" y="190729"/>
                    </a:moveTo>
                    <a:lnTo>
                      <a:pt x="1396834" y="190729"/>
                    </a:lnTo>
                    <a:lnTo>
                      <a:pt x="1396834" y="236027"/>
                    </a:lnTo>
                    <a:lnTo>
                      <a:pt x="1344043" y="236027"/>
                    </a:lnTo>
                    <a:close/>
                    <a:moveTo>
                      <a:pt x="1245614" y="190729"/>
                    </a:moveTo>
                    <a:lnTo>
                      <a:pt x="1299086" y="190729"/>
                    </a:lnTo>
                    <a:lnTo>
                      <a:pt x="1299086" y="236027"/>
                    </a:lnTo>
                    <a:lnTo>
                      <a:pt x="1245614" y="236027"/>
                    </a:lnTo>
                    <a:close/>
                    <a:moveTo>
                      <a:pt x="1151271" y="190729"/>
                    </a:moveTo>
                    <a:lnTo>
                      <a:pt x="1200656" y="190729"/>
                    </a:lnTo>
                    <a:lnTo>
                      <a:pt x="1200656" y="236027"/>
                    </a:lnTo>
                    <a:lnTo>
                      <a:pt x="1151271" y="236027"/>
                    </a:lnTo>
                    <a:close/>
                    <a:moveTo>
                      <a:pt x="1056685" y="190729"/>
                    </a:moveTo>
                    <a:lnTo>
                      <a:pt x="1106313" y="190729"/>
                    </a:lnTo>
                    <a:lnTo>
                      <a:pt x="1106313" y="236027"/>
                    </a:lnTo>
                    <a:lnTo>
                      <a:pt x="1056685" y="236027"/>
                    </a:lnTo>
                    <a:close/>
                    <a:moveTo>
                      <a:pt x="956211" y="190729"/>
                    </a:moveTo>
                    <a:lnTo>
                      <a:pt x="1011727" y="190729"/>
                    </a:lnTo>
                    <a:lnTo>
                      <a:pt x="1011727" y="236027"/>
                    </a:lnTo>
                    <a:lnTo>
                      <a:pt x="956211" y="236027"/>
                    </a:lnTo>
                    <a:close/>
                    <a:moveTo>
                      <a:pt x="865956" y="190729"/>
                    </a:moveTo>
                    <a:lnTo>
                      <a:pt x="911254" y="190729"/>
                    </a:lnTo>
                    <a:lnTo>
                      <a:pt x="911254" y="236027"/>
                    </a:lnTo>
                    <a:lnTo>
                      <a:pt x="865956" y="236027"/>
                    </a:lnTo>
                    <a:close/>
                    <a:moveTo>
                      <a:pt x="773656" y="190729"/>
                    </a:moveTo>
                    <a:lnTo>
                      <a:pt x="820998" y="190729"/>
                    </a:lnTo>
                    <a:lnTo>
                      <a:pt x="820998" y="236027"/>
                    </a:lnTo>
                    <a:lnTo>
                      <a:pt x="773656" y="236027"/>
                    </a:lnTo>
                    <a:close/>
                    <a:moveTo>
                      <a:pt x="675227" y="190729"/>
                    </a:moveTo>
                    <a:lnTo>
                      <a:pt x="728699" y="190729"/>
                    </a:lnTo>
                    <a:lnTo>
                      <a:pt x="728699" y="236027"/>
                    </a:lnTo>
                    <a:lnTo>
                      <a:pt x="675227" y="236027"/>
                    </a:lnTo>
                    <a:close/>
                    <a:moveTo>
                      <a:pt x="582088" y="190729"/>
                    </a:moveTo>
                    <a:lnTo>
                      <a:pt x="630269" y="190729"/>
                    </a:lnTo>
                    <a:lnTo>
                      <a:pt x="630269" y="236027"/>
                    </a:lnTo>
                    <a:lnTo>
                      <a:pt x="592244" y="236027"/>
                    </a:lnTo>
                    <a:close/>
                    <a:moveTo>
                      <a:pt x="1634564" y="98430"/>
                    </a:moveTo>
                    <a:lnTo>
                      <a:pt x="1681906" y="98430"/>
                    </a:lnTo>
                    <a:lnTo>
                      <a:pt x="1681906" y="109574"/>
                    </a:lnTo>
                    <a:lnTo>
                      <a:pt x="1673791" y="145771"/>
                    </a:lnTo>
                    <a:lnTo>
                      <a:pt x="1634564" y="145771"/>
                    </a:lnTo>
                    <a:close/>
                    <a:moveTo>
                      <a:pt x="1536135" y="98430"/>
                    </a:moveTo>
                    <a:lnTo>
                      <a:pt x="1589607" y="98430"/>
                    </a:lnTo>
                    <a:lnTo>
                      <a:pt x="1589607" y="145771"/>
                    </a:lnTo>
                    <a:lnTo>
                      <a:pt x="1536135" y="145771"/>
                    </a:lnTo>
                    <a:close/>
                    <a:moveTo>
                      <a:pt x="1441792" y="98430"/>
                    </a:moveTo>
                    <a:lnTo>
                      <a:pt x="1491177" y="98430"/>
                    </a:lnTo>
                    <a:lnTo>
                      <a:pt x="1491177" y="145771"/>
                    </a:lnTo>
                    <a:lnTo>
                      <a:pt x="1441792" y="145771"/>
                    </a:lnTo>
                    <a:close/>
                    <a:moveTo>
                      <a:pt x="1344043" y="98430"/>
                    </a:moveTo>
                    <a:lnTo>
                      <a:pt x="1396834" y="98430"/>
                    </a:lnTo>
                    <a:lnTo>
                      <a:pt x="1396834" y="145771"/>
                    </a:lnTo>
                    <a:lnTo>
                      <a:pt x="1344043" y="145771"/>
                    </a:lnTo>
                    <a:close/>
                    <a:moveTo>
                      <a:pt x="1245614" y="98430"/>
                    </a:moveTo>
                    <a:lnTo>
                      <a:pt x="1299086" y="98430"/>
                    </a:lnTo>
                    <a:lnTo>
                      <a:pt x="1299086" y="145771"/>
                    </a:lnTo>
                    <a:lnTo>
                      <a:pt x="1245614" y="145771"/>
                    </a:lnTo>
                    <a:close/>
                    <a:moveTo>
                      <a:pt x="1151271" y="98430"/>
                    </a:moveTo>
                    <a:lnTo>
                      <a:pt x="1200656" y="98430"/>
                    </a:lnTo>
                    <a:lnTo>
                      <a:pt x="1200656" y="145771"/>
                    </a:lnTo>
                    <a:lnTo>
                      <a:pt x="1151271" y="145771"/>
                    </a:lnTo>
                    <a:close/>
                    <a:moveTo>
                      <a:pt x="1056685" y="98430"/>
                    </a:moveTo>
                    <a:lnTo>
                      <a:pt x="1106313" y="98430"/>
                    </a:lnTo>
                    <a:lnTo>
                      <a:pt x="1106313" y="145771"/>
                    </a:lnTo>
                    <a:lnTo>
                      <a:pt x="1056685" y="145771"/>
                    </a:lnTo>
                    <a:close/>
                    <a:moveTo>
                      <a:pt x="956211" y="98430"/>
                    </a:moveTo>
                    <a:lnTo>
                      <a:pt x="1011727" y="98430"/>
                    </a:lnTo>
                    <a:lnTo>
                      <a:pt x="1011727" y="145771"/>
                    </a:lnTo>
                    <a:lnTo>
                      <a:pt x="956211" y="145771"/>
                    </a:lnTo>
                    <a:close/>
                    <a:moveTo>
                      <a:pt x="865956" y="98430"/>
                    </a:moveTo>
                    <a:lnTo>
                      <a:pt x="911254" y="98430"/>
                    </a:lnTo>
                    <a:lnTo>
                      <a:pt x="911254" y="145771"/>
                    </a:lnTo>
                    <a:lnTo>
                      <a:pt x="865956" y="145771"/>
                    </a:lnTo>
                    <a:close/>
                    <a:moveTo>
                      <a:pt x="773656" y="98430"/>
                    </a:moveTo>
                    <a:lnTo>
                      <a:pt x="820998" y="98430"/>
                    </a:lnTo>
                    <a:lnTo>
                      <a:pt x="820998" y="145771"/>
                    </a:lnTo>
                    <a:lnTo>
                      <a:pt x="773656" y="145771"/>
                    </a:lnTo>
                    <a:close/>
                    <a:moveTo>
                      <a:pt x="675227" y="98430"/>
                    </a:moveTo>
                    <a:lnTo>
                      <a:pt x="728699" y="98430"/>
                    </a:lnTo>
                    <a:lnTo>
                      <a:pt x="728699" y="145771"/>
                    </a:lnTo>
                    <a:lnTo>
                      <a:pt x="675227" y="145771"/>
                    </a:lnTo>
                    <a:close/>
                    <a:moveTo>
                      <a:pt x="580884" y="98430"/>
                    </a:moveTo>
                    <a:lnTo>
                      <a:pt x="630269" y="98430"/>
                    </a:lnTo>
                    <a:lnTo>
                      <a:pt x="630269" y="145771"/>
                    </a:lnTo>
                    <a:lnTo>
                      <a:pt x="580884" y="145771"/>
                    </a:lnTo>
                    <a:close/>
                    <a:moveTo>
                      <a:pt x="1634564" y="0"/>
                    </a:moveTo>
                    <a:lnTo>
                      <a:pt x="1681906" y="0"/>
                    </a:lnTo>
                    <a:lnTo>
                      <a:pt x="1681906" y="53472"/>
                    </a:lnTo>
                    <a:lnTo>
                      <a:pt x="1634564" y="53472"/>
                    </a:lnTo>
                    <a:close/>
                    <a:moveTo>
                      <a:pt x="1536135" y="0"/>
                    </a:moveTo>
                    <a:lnTo>
                      <a:pt x="1589607" y="0"/>
                    </a:lnTo>
                    <a:lnTo>
                      <a:pt x="1589607" y="53472"/>
                    </a:lnTo>
                    <a:lnTo>
                      <a:pt x="1536135" y="53472"/>
                    </a:lnTo>
                    <a:close/>
                    <a:moveTo>
                      <a:pt x="1441792" y="0"/>
                    </a:moveTo>
                    <a:lnTo>
                      <a:pt x="1491177" y="0"/>
                    </a:lnTo>
                    <a:lnTo>
                      <a:pt x="1491177" y="53472"/>
                    </a:lnTo>
                    <a:lnTo>
                      <a:pt x="1441792" y="53472"/>
                    </a:lnTo>
                    <a:close/>
                    <a:moveTo>
                      <a:pt x="1344043" y="0"/>
                    </a:moveTo>
                    <a:lnTo>
                      <a:pt x="1396834" y="0"/>
                    </a:lnTo>
                    <a:lnTo>
                      <a:pt x="1396834" y="53472"/>
                    </a:lnTo>
                    <a:lnTo>
                      <a:pt x="1344043" y="53472"/>
                    </a:lnTo>
                    <a:close/>
                    <a:moveTo>
                      <a:pt x="1245614" y="0"/>
                    </a:moveTo>
                    <a:lnTo>
                      <a:pt x="1299086" y="0"/>
                    </a:lnTo>
                    <a:lnTo>
                      <a:pt x="1299086" y="53472"/>
                    </a:lnTo>
                    <a:lnTo>
                      <a:pt x="1245614" y="53472"/>
                    </a:lnTo>
                    <a:close/>
                    <a:moveTo>
                      <a:pt x="1151271" y="0"/>
                    </a:moveTo>
                    <a:lnTo>
                      <a:pt x="1200656" y="0"/>
                    </a:lnTo>
                    <a:lnTo>
                      <a:pt x="1200656" y="53472"/>
                    </a:lnTo>
                    <a:lnTo>
                      <a:pt x="1151271" y="53472"/>
                    </a:lnTo>
                    <a:close/>
                    <a:moveTo>
                      <a:pt x="1056685" y="0"/>
                    </a:moveTo>
                    <a:lnTo>
                      <a:pt x="1106313" y="0"/>
                    </a:lnTo>
                    <a:lnTo>
                      <a:pt x="1106313" y="53472"/>
                    </a:lnTo>
                    <a:lnTo>
                      <a:pt x="1056685" y="53472"/>
                    </a:lnTo>
                    <a:close/>
                    <a:moveTo>
                      <a:pt x="956211" y="0"/>
                    </a:moveTo>
                    <a:lnTo>
                      <a:pt x="1011727" y="0"/>
                    </a:lnTo>
                    <a:lnTo>
                      <a:pt x="1011727" y="53472"/>
                    </a:lnTo>
                    <a:lnTo>
                      <a:pt x="956211" y="53472"/>
                    </a:lnTo>
                    <a:close/>
                    <a:moveTo>
                      <a:pt x="865956" y="0"/>
                    </a:moveTo>
                    <a:lnTo>
                      <a:pt x="911254" y="0"/>
                    </a:lnTo>
                    <a:lnTo>
                      <a:pt x="911254" y="53472"/>
                    </a:lnTo>
                    <a:lnTo>
                      <a:pt x="865956" y="53472"/>
                    </a:lnTo>
                    <a:close/>
                    <a:moveTo>
                      <a:pt x="773656" y="0"/>
                    </a:moveTo>
                    <a:lnTo>
                      <a:pt x="820998" y="0"/>
                    </a:lnTo>
                    <a:lnTo>
                      <a:pt x="820998" y="53472"/>
                    </a:lnTo>
                    <a:lnTo>
                      <a:pt x="773656" y="53472"/>
                    </a:lnTo>
                    <a:close/>
                    <a:moveTo>
                      <a:pt x="675227" y="0"/>
                    </a:moveTo>
                    <a:lnTo>
                      <a:pt x="728699" y="0"/>
                    </a:lnTo>
                    <a:lnTo>
                      <a:pt x="728699" y="53472"/>
                    </a:lnTo>
                    <a:lnTo>
                      <a:pt x="675227" y="53472"/>
                    </a:lnTo>
                    <a:close/>
                    <a:moveTo>
                      <a:pt x="580884" y="0"/>
                    </a:moveTo>
                    <a:lnTo>
                      <a:pt x="630269" y="0"/>
                    </a:lnTo>
                    <a:lnTo>
                      <a:pt x="630269" y="53472"/>
                    </a:lnTo>
                    <a:lnTo>
                      <a:pt x="580884" y="534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34" name="Google Shape;1434;p16"/>
            <p:cNvGrpSpPr/>
            <p:nvPr/>
          </p:nvGrpSpPr>
          <p:grpSpPr>
            <a:xfrm>
              <a:off x="5733799" y="1978242"/>
              <a:ext cx="1602754" cy="1660107"/>
              <a:chOff x="7356708" y="3201480"/>
              <a:chExt cx="1602754" cy="1660107"/>
            </a:xfrm>
          </p:grpSpPr>
          <p:sp>
            <p:nvSpPr>
              <p:cNvPr id="1435" name="Google Shape;1435;p16"/>
              <p:cNvSpPr/>
              <p:nvPr/>
            </p:nvSpPr>
            <p:spPr>
              <a:xfrm>
                <a:off x="7649270" y="3429505"/>
                <a:ext cx="926511" cy="1137449"/>
              </a:xfrm>
              <a:custGeom>
                <a:rect b="b" l="l" r="r" t="t"/>
                <a:pathLst>
                  <a:path extrusionOk="0" h="1137449" w="926511">
                    <a:moveTo>
                      <a:pt x="648961" y="0"/>
                    </a:moveTo>
                    <a:lnTo>
                      <a:pt x="854853" y="0"/>
                    </a:lnTo>
                    <a:lnTo>
                      <a:pt x="819788" y="943669"/>
                    </a:lnTo>
                    <a:lnTo>
                      <a:pt x="926511" y="943669"/>
                    </a:lnTo>
                    <a:lnTo>
                      <a:pt x="926511" y="1137449"/>
                    </a:lnTo>
                    <a:lnTo>
                      <a:pt x="0" y="1137449"/>
                    </a:lnTo>
                    <a:lnTo>
                      <a:pt x="0" y="943669"/>
                    </a:lnTo>
                    <a:lnTo>
                      <a:pt x="119657" y="943669"/>
                    </a:lnTo>
                    <a:lnTo>
                      <a:pt x="84779" y="5046"/>
                    </a:lnTo>
                    <a:lnTo>
                      <a:pt x="290671" y="5046"/>
                    </a:lnTo>
                    <a:lnTo>
                      <a:pt x="255793" y="943669"/>
                    </a:lnTo>
                    <a:lnTo>
                      <a:pt x="684027" y="943669"/>
                    </a:lnTo>
                    <a:close/>
                  </a:path>
                </a:pathLst>
              </a:custGeom>
              <a:solidFill>
                <a:srgbClr val="2E75B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16"/>
              <p:cNvSpPr/>
              <p:nvPr/>
            </p:nvSpPr>
            <p:spPr>
              <a:xfrm rot="-9394541">
                <a:off x="7565398" y="3383705"/>
                <a:ext cx="1185374" cy="1295657"/>
              </a:xfrm>
              <a:custGeom>
                <a:rect b="b" l="l" r="r" t="t"/>
                <a:pathLst>
                  <a:path extrusionOk="0" h="1295778" w="1185485">
                    <a:moveTo>
                      <a:pt x="221781" y="237049"/>
                    </a:moveTo>
                    <a:lnTo>
                      <a:pt x="212001" y="237049"/>
                    </a:lnTo>
                    <a:lnTo>
                      <a:pt x="221780" y="232823"/>
                    </a:lnTo>
                    <a:close/>
                    <a:moveTo>
                      <a:pt x="29008" y="335479"/>
                    </a:moveTo>
                    <a:lnTo>
                      <a:pt x="2944" y="335479"/>
                    </a:lnTo>
                    <a:lnTo>
                      <a:pt x="0" y="328666"/>
                    </a:lnTo>
                    <a:lnTo>
                      <a:pt x="29008" y="316130"/>
                    </a:lnTo>
                    <a:close/>
                    <a:moveTo>
                      <a:pt x="712409" y="44958"/>
                    </a:moveTo>
                    <a:lnTo>
                      <a:pt x="667452" y="44958"/>
                    </a:lnTo>
                    <a:lnTo>
                      <a:pt x="667452" y="40224"/>
                    </a:lnTo>
                    <a:lnTo>
                      <a:pt x="712409" y="20796"/>
                    </a:lnTo>
                    <a:close/>
                    <a:moveTo>
                      <a:pt x="512302" y="139301"/>
                    </a:moveTo>
                    <a:lnTo>
                      <a:pt x="467344" y="139301"/>
                    </a:lnTo>
                    <a:lnTo>
                      <a:pt x="467344" y="126702"/>
                    </a:lnTo>
                    <a:lnTo>
                      <a:pt x="512302" y="107273"/>
                    </a:lnTo>
                    <a:close/>
                    <a:moveTo>
                      <a:pt x="319529" y="237049"/>
                    </a:moveTo>
                    <a:lnTo>
                      <a:pt x="274572" y="237049"/>
                    </a:lnTo>
                    <a:lnTo>
                      <a:pt x="274572" y="210009"/>
                    </a:lnTo>
                    <a:lnTo>
                      <a:pt x="316032" y="192092"/>
                    </a:lnTo>
                    <a:lnTo>
                      <a:pt x="319530" y="192092"/>
                    </a:lnTo>
                    <a:close/>
                    <a:moveTo>
                      <a:pt x="127438" y="335479"/>
                    </a:moveTo>
                    <a:lnTo>
                      <a:pt x="82480" y="335479"/>
                    </a:lnTo>
                    <a:lnTo>
                      <a:pt x="82481" y="293022"/>
                    </a:lnTo>
                    <a:lnTo>
                      <a:pt x="88268" y="290521"/>
                    </a:lnTo>
                    <a:lnTo>
                      <a:pt x="127438" y="290521"/>
                    </a:lnTo>
                    <a:close/>
                    <a:moveTo>
                      <a:pt x="802665" y="44958"/>
                    </a:moveTo>
                    <a:lnTo>
                      <a:pt x="757707" y="44958"/>
                    </a:lnTo>
                    <a:lnTo>
                      <a:pt x="757706" y="1221"/>
                    </a:lnTo>
                    <a:lnTo>
                      <a:pt x="760531" y="0"/>
                    </a:lnTo>
                    <a:lnTo>
                      <a:pt x="802665" y="0"/>
                    </a:lnTo>
                    <a:close/>
                    <a:moveTo>
                      <a:pt x="611936" y="139301"/>
                    </a:moveTo>
                    <a:lnTo>
                      <a:pt x="566978" y="139301"/>
                    </a:lnTo>
                    <a:lnTo>
                      <a:pt x="566978" y="94343"/>
                    </a:lnTo>
                    <a:lnTo>
                      <a:pt x="611936" y="94343"/>
                    </a:lnTo>
                    <a:close/>
                    <a:moveTo>
                      <a:pt x="29008" y="395791"/>
                    </a:moveTo>
                    <a:lnTo>
                      <a:pt x="24286" y="384864"/>
                    </a:lnTo>
                    <a:lnTo>
                      <a:pt x="29008" y="384864"/>
                    </a:lnTo>
                    <a:close/>
                    <a:moveTo>
                      <a:pt x="417959" y="237049"/>
                    </a:moveTo>
                    <a:lnTo>
                      <a:pt x="373001" y="237049"/>
                    </a:lnTo>
                    <a:lnTo>
                      <a:pt x="373001" y="192092"/>
                    </a:lnTo>
                    <a:lnTo>
                      <a:pt x="417959" y="192092"/>
                    </a:lnTo>
                    <a:close/>
                    <a:moveTo>
                      <a:pt x="886720" y="44958"/>
                    </a:moveTo>
                    <a:lnTo>
                      <a:pt x="850007" y="44958"/>
                    </a:lnTo>
                    <a:lnTo>
                      <a:pt x="850006" y="0"/>
                    </a:lnTo>
                    <a:lnTo>
                      <a:pt x="867292" y="0"/>
                    </a:lnTo>
                    <a:close/>
                    <a:moveTo>
                      <a:pt x="221781" y="335479"/>
                    </a:moveTo>
                    <a:lnTo>
                      <a:pt x="176823" y="335479"/>
                    </a:lnTo>
                    <a:lnTo>
                      <a:pt x="176823" y="290521"/>
                    </a:lnTo>
                    <a:lnTo>
                      <a:pt x="221781" y="290521"/>
                    </a:lnTo>
                    <a:close/>
                    <a:moveTo>
                      <a:pt x="712409" y="139301"/>
                    </a:moveTo>
                    <a:lnTo>
                      <a:pt x="667452" y="139301"/>
                    </a:lnTo>
                    <a:lnTo>
                      <a:pt x="667452" y="94343"/>
                    </a:lnTo>
                    <a:lnTo>
                      <a:pt x="712409" y="94343"/>
                    </a:lnTo>
                    <a:close/>
                    <a:moveTo>
                      <a:pt x="512302" y="237049"/>
                    </a:moveTo>
                    <a:lnTo>
                      <a:pt x="467344" y="237049"/>
                    </a:lnTo>
                    <a:lnTo>
                      <a:pt x="467344" y="192092"/>
                    </a:lnTo>
                    <a:lnTo>
                      <a:pt x="512302" y="192092"/>
                    </a:lnTo>
                    <a:close/>
                    <a:moveTo>
                      <a:pt x="319530" y="335479"/>
                    </a:moveTo>
                    <a:lnTo>
                      <a:pt x="274572" y="335479"/>
                    </a:lnTo>
                    <a:lnTo>
                      <a:pt x="274572" y="290521"/>
                    </a:lnTo>
                    <a:lnTo>
                      <a:pt x="319529" y="290521"/>
                    </a:lnTo>
                    <a:close/>
                    <a:moveTo>
                      <a:pt x="127438" y="429822"/>
                    </a:moveTo>
                    <a:lnTo>
                      <a:pt x="82480" y="429822"/>
                    </a:lnTo>
                    <a:lnTo>
                      <a:pt x="82480" y="384864"/>
                    </a:lnTo>
                    <a:lnTo>
                      <a:pt x="127438" y="384864"/>
                    </a:lnTo>
                    <a:close/>
                    <a:moveTo>
                      <a:pt x="802665" y="139301"/>
                    </a:moveTo>
                    <a:lnTo>
                      <a:pt x="757707" y="139301"/>
                    </a:lnTo>
                    <a:lnTo>
                      <a:pt x="757707" y="94343"/>
                    </a:lnTo>
                    <a:lnTo>
                      <a:pt x="802665" y="94343"/>
                    </a:lnTo>
                    <a:close/>
                    <a:moveTo>
                      <a:pt x="611936" y="237049"/>
                    </a:moveTo>
                    <a:lnTo>
                      <a:pt x="566978" y="237049"/>
                    </a:lnTo>
                    <a:lnTo>
                      <a:pt x="566978" y="192092"/>
                    </a:lnTo>
                    <a:lnTo>
                      <a:pt x="611936" y="192092"/>
                    </a:lnTo>
                    <a:close/>
                    <a:moveTo>
                      <a:pt x="417959" y="335479"/>
                    </a:moveTo>
                    <a:lnTo>
                      <a:pt x="373001" y="335479"/>
                    </a:lnTo>
                    <a:lnTo>
                      <a:pt x="373002" y="290521"/>
                    </a:lnTo>
                    <a:lnTo>
                      <a:pt x="417959" y="290521"/>
                    </a:lnTo>
                    <a:close/>
                    <a:moveTo>
                      <a:pt x="221781" y="429822"/>
                    </a:moveTo>
                    <a:lnTo>
                      <a:pt x="176823" y="429822"/>
                    </a:lnTo>
                    <a:lnTo>
                      <a:pt x="176824" y="384864"/>
                    </a:lnTo>
                    <a:lnTo>
                      <a:pt x="221780" y="384864"/>
                    </a:lnTo>
                    <a:close/>
                    <a:moveTo>
                      <a:pt x="894964" y="139301"/>
                    </a:moveTo>
                    <a:lnTo>
                      <a:pt x="850006" y="139301"/>
                    </a:lnTo>
                    <a:lnTo>
                      <a:pt x="850006" y="94343"/>
                    </a:lnTo>
                    <a:lnTo>
                      <a:pt x="894964" y="94343"/>
                    </a:lnTo>
                    <a:close/>
                    <a:moveTo>
                      <a:pt x="127438" y="484694"/>
                    </a:moveTo>
                    <a:lnTo>
                      <a:pt x="82480" y="504123"/>
                    </a:lnTo>
                    <a:lnTo>
                      <a:pt x="82480" y="484498"/>
                    </a:lnTo>
                    <a:lnTo>
                      <a:pt x="127438" y="484498"/>
                    </a:lnTo>
                    <a:close/>
                    <a:moveTo>
                      <a:pt x="512302" y="318374"/>
                    </a:moveTo>
                    <a:lnTo>
                      <a:pt x="472721" y="335479"/>
                    </a:lnTo>
                    <a:lnTo>
                      <a:pt x="467344" y="335479"/>
                    </a:lnTo>
                    <a:lnTo>
                      <a:pt x="467344" y="290521"/>
                    </a:lnTo>
                    <a:lnTo>
                      <a:pt x="512302" y="290521"/>
                    </a:lnTo>
                    <a:close/>
                    <a:moveTo>
                      <a:pt x="576753" y="290521"/>
                    </a:moveTo>
                    <a:lnTo>
                      <a:pt x="566978" y="294745"/>
                    </a:lnTo>
                    <a:lnTo>
                      <a:pt x="566978" y="290521"/>
                    </a:lnTo>
                    <a:close/>
                    <a:moveTo>
                      <a:pt x="712409" y="237049"/>
                    </a:moveTo>
                    <a:lnTo>
                      <a:pt x="667452" y="237049"/>
                    </a:lnTo>
                    <a:lnTo>
                      <a:pt x="667452" y="192092"/>
                    </a:lnTo>
                    <a:lnTo>
                      <a:pt x="712409" y="192092"/>
                    </a:lnTo>
                    <a:close/>
                    <a:moveTo>
                      <a:pt x="308746" y="429822"/>
                    </a:moveTo>
                    <a:lnTo>
                      <a:pt x="274573" y="429822"/>
                    </a:lnTo>
                    <a:lnTo>
                      <a:pt x="274572" y="384864"/>
                    </a:lnTo>
                    <a:lnTo>
                      <a:pt x="319530" y="384864"/>
                    </a:lnTo>
                    <a:lnTo>
                      <a:pt x="319529" y="401681"/>
                    </a:lnTo>
                    <a:lnTo>
                      <a:pt x="299460" y="410354"/>
                    </a:lnTo>
                    <a:close/>
                    <a:moveTo>
                      <a:pt x="802665" y="237049"/>
                    </a:moveTo>
                    <a:lnTo>
                      <a:pt x="757707" y="237049"/>
                    </a:lnTo>
                    <a:lnTo>
                      <a:pt x="757707" y="192092"/>
                    </a:lnTo>
                    <a:lnTo>
                      <a:pt x="802665" y="192092"/>
                    </a:lnTo>
                    <a:close/>
                    <a:moveTo>
                      <a:pt x="712409" y="291540"/>
                    </a:moveTo>
                    <a:lnTo>
                      <a:pt x="712012" y="290521"/>
                    </a:lnTo>
                    <a:lnTo>
                      <a:pt x="712409" y="290521"/>
                    </a:lnTo>
                    <a:close/>
                    <a:moveTo>
                      <a:pt x="221781" y="529455"/>
                    </a:moveTo>
                    <a:lnTo>
                      <a:pt x="200202" y="529454"/>
                    </a:lnTo>
                    <a:lnTo>
                      <a:pt x="182725" y="484498"/>
                    </a:lnTo>
                    <a:lnTo>
                      <a:pt x="221781" y="484498"/>
                    </a:lnTo>
                    <a:close/>
                    <a:moveTo>
                      <a:pt x="319529" y="529455"/>
                    </a:moveTo>
                    <a:lnTo>
                      <a:pt x="274572" y="529455"/>
                    </a:lnTo>
                    <a:lnTo>
                      <a:pt x="274572" y="484498"/>
                    </a:lnTo>
                    <a:lnTo>
                      <a:pt x="319529" y="484498"/>
                    </a:lnTo>
                    <a:close/>
                    <a:moveTo>
                      <a:pt x="802665" y="335479"/>
                    </a:moveTo>
                    <a:lnTo>
                      <a:pt x="757707" y="335479"/>
                    </a:lnTo>
                    <a:lnTo>
                      <a:pt x="757707" y="290521"/>
                    </a:lnTo>
                    <a:lnTo>
                      <a:pt x="802665" y="290521"/>
                    </a:lnTo>
                    <a:close/>
                    <a:moveTo>
                      <a:pt x="888596" y="335479"/>
                    </a:moveTo>
                    <a:lnTo>
                      <a:pt x="850006" y="335479"/>
                    </a:lnTo>
                    <a:lnTo>
                      <a:pt x="850006" y="290521"/>
                    </a:lnTo>
                    <a:lnTo>
                      <a:pt x="867152" y="290521"/>
                    </a:lnTo>
                    <a:close/>
                    <a:moveTo>
                      <a:pt x="319530" y="629929"/>
                    </a:moveTo>
                    <a:lnTo>
                      <a:pt x="274572" y="629929"/>
                    </a:lnTo>
                    <a:lnTo>
                      <a:pt x="274572" y="584971"/>
                    </a:lnTo>
                    <a:lnTo>
                      <a:pt x="319529" y="584971"/>
                    </a:lnTo>
                    <a:close/>
                    <a:moveTo>
                      <a:pt x="802665" y="429822"/>
                    </a:moveTo>
                    <a:lnTo>
                      <a:pt x="766166" y="429822"/>
                    </a:lnTo>
                    <a:lnTo>
                      <a:pt x="757707" y="408061"/>
                    </a:lnTo>
                    <a:lnTo>
                      <a:pt x="757706" y="384864"/>
                    </a:lnTo>
                    <a:lnTo>
                      <a:pt x="802665" y="384864"/>
                    </a:lnTo>
                    <a:close/>
                    <a:moveTo>
                      <a:pt x="404191" y="629928"/>
                    </a:moveTo>
                    <a:lnTo>
                      <a:pt x="373001" y="629929"/>
                    </a:lnTo>
                    <a:lnTo>
                      <a:pt x="373002" y="584971"/>
                    </a:lnTo>
                    <a:lnTo>
                      <a:pt x="382747" y="584971"/>
                    </a:lnTo>
                    <a:close/>
                    <a:moveTo>
                      <a:pt x="894964" y="429822"/>
                    </a:moveTo>
                    <a:lnTo>
                      <a:pt x="850006" y="429822"/>
                    </a:lnTo>
                    <a:lnTo>
                      <a:pt x="850006" y="384864"/>
                    </a:lnTo>
                    <a:lnTo>
                      <a:pt x="894964" y="384864"/>
                    </a:lnTo>
                    <a:close/>
                    <a:moveTo>
                      <a:pt x="319529" y="720185"/>
                    </a:moveTo>
                    <a:lnTo>
                      <a:pt x="274572" y="720185"/>
                    </a:lnTo>
                    <a:lnTo>
                      <a:pt x="274572" y="675227"/>
                    </a:lnTo>
                    <a:lnTo>
                      <a:pt x="319529" y="675227"/>
                    </a:lnTo>
                    <a:close/>
                    <a:moveTo>
                      <a:pt x="802665" y="523709"/>
                    </a:moveTo>
                    <a:lnTo>
                      <a:pt x="787421" y="484498"/>
                    </a:lnTo>
                    <a:lnTo>
                      <a:pt x="802665" y="484498"/>
                    </a:lnTo>
                    <a:close/>
                    <a:moveTo>
                      <a:pt x="417959" y="720185"/>
                    </a:moveTo>
                    <a:lnTo>
                      <a:pt x="373001" y="720185"/>
                    </a:lnTo>
                    <a:lnTo>
                      <a:pt x="373002" y="675227"/>
                    </a:lnTo>
                    <a:lnTo>
                      <a:pt x="417959" y="675227"/>
                    </a:lnTo>
                    <a:close/>
                    <a:moveTo>
                      <a:pt x="894964" y="529455"/>
                    </a:moveTo>
                    <a:lnTo>
                      <a:pt x="850006" y="529455"/>
                    </a:lnTo>
                    <a:lnTo>
                      <a:pt x="850006" y="484498"/>
                    </a:lnTo>
                    <a:lnTo>
                      <a:pt x="894964" y="484498"/>
                    </a:lnTo>
                    <a:close/>
                    <a:moveTo>
                      <a:pt x="319530" y="812484"/>
                    </a:moveTo>
                    <a:lnTo>
                      <a:pt x="310231" y="812484"/>
                    </a:lnTo>
                    <a:lnTo>
                      <a:pt x="292753" y="767526"/>
                    </a:lnTo>
                    <a:lnTo>
                      <a:pt x="319529" y="767526"/>
                    </a:lnTo>
                    <a:close/>
                    <a:moveTo>
                      <a:pt x="981117" y="529455"/>
                    </a:moveTo>
                    <a:lnTo>
                      <a:pt x="948436" y="529455"/>
                    </a:lnTo>
                    <a:lnTo>
                      <a:pt x="948436" y="484498"/>
                    </a:lnTo>
                    <a:lnTo>
                      <a:pt x="959674" y="484498"/>
                    </a:lnTo>
                    <a:close/>
                    <a:moveTo>
                      <a:pt x="417959" y="812484"/>
                    </a:moveTo>
                    <a:lnTo>
                      <a:pt x="373001" y="812484"/>
                    </a:lnTo>
                    <a:lnTo>
                      <a:pt x="373001" y="767526"/>
                    </a:lnTo>
                    <a:lnTo>
                      <a:pt x="417959" y="767526"/>
                    </a:lnTo>
                    <a:close/>
                    <a:moveTo>
                      <a:pt x="894964" y="629929"/>
                    </a:moveTo>
                    <a:lnTo>
                      <a:pt x="850006" y="629929"/>
                    </a:lnTo>
                    <a:lnTo>
                      <a:pt x="850006" y="584971"/>
                    </a:lnTo>
                    <a:lnTo>
                      <a:pt x="894964" y="584971"/>
                    </a:lnTo>
                    <a:close/>
                    <a:moveTo>
                      <a:pt x="491264" y="812484"/>
                    </a:moveTo>
                    <a:lnTo>
                      <a:pt x="467344" y="812484"/>
                    </a:lnTo>
                    <a:lnTo>
                      <a:pt x="467344" y="767526"/>
                    </a:lnTo>
                    <a:lnTo>
                      <a:pt x="469820" y="767526"/>
                    </a:lnTo>
                    <a:close/>
                    <a:moveTo>
                      <a:pt x="993394" y="629929"/>
                    </a:moveTo>
                    <a:lnTo>
                      <a:pt x="948436" y="629929"/>
                    </a:lnTo>
                    <a:lnTo>
                      <a:pt x="948436" y="584971"/>
                    </a:lnTo>
                    <a:lnTo>
                      <a:pt x="993394" y="584971"/>
                    </a:lnTo>
                    <a:close/>
                    <a:moveTo>
                      <a:pt x="417959" y="910914"/>
                    </a:moveTo>
                    <a:lnTo>
                      <a:pt x="373002" y="910914"/>
                    </a:lnTo>
                    <a:lnTo>
                      <a:pt x="373001" y="865956"/>
                    </a:lnTo>
                    <a:lnTo>
                      <a:pt x="417959" y="865956"/>
                    </a:lnTo>
                    <a:close/>
                    <a:moveTo>
                      <a:pt x="894964" y="720185"/>
                    </a:moveTo>
                    <a:lnTo>
                      <a:pt x="879045" y="720185"/>
                    </a:lnTo>
                    <a:lnTo>
                      <a:pt x="861568" y="675227"/>
                    </a:lnTo>
                    <a:lnTo>
                      <a:pt x="894964" y="675227"/>
                    </a:lnTo>
                    <a:close/>
                    <a:moveTo>
                      <a:pt x="512302" y="910914"/>
                    </a:moveTo>
                    <a:lnTo>
                      <a:pt x="467345" y="910914"/>
                    </a:lnTo>
                    <a:lnTo>
                      <a:pt x="467344" y="865956"/>
                    </a:lnTo>
                    <a:lnTo>
                      <a:pt x="512302" y="865956"/>
                    </a:lnTo>
                    <a:close/>
                    <a:moveTo>
                      <a:pt x="993394" y="720185"/>
                    </a:moveTo>
                    <a:lnTo>
                      <a:pt x="948436" y="720185"/>
                    </a:lnTo>
                    <a:lnTo>
                      <a:pt x="948436" y="675227"/>
                    </a:lnTo>
                    <a:lnTo>
                      <a:pt x="993394" y="675227"/>
                    </a:lnTo>
                    <a:close/>
                    <a:moveTo>
                      <a:pt x="1072090" y="720184"/>
                    </a:moveTo>
                    <a:lnTo>
                      <a:pt x="1042778" y="720185"/>
                    </a:lnTo>
                    <a:lnTo>
                      <a:pt x="1042778" y="675227"/>
                    </a:lnTo>
                    <a:lnTo>
                      <a:pt x="1050646" y="675227"/>
                    </a:lnTo>
                    <a:close/>
                    <a:moveTo>
                      <a:pt x="417959" y="1005257"/>
                    </a:moveTo>
                    <a:lnTo>
                      <a:pt x="385172" y="1005257"/>
                    </a:lnTo>
                    <a:lnTo>
                      <a:pt x="373001" y="973951"/>
                    </a:lnTo>
                    <a:lnTo>
                      <a:pt x="373002" y="960299"/>
                    </a:lnTo>
                    <a:lnTo>
                      <a:pt x="417959" y="960299"/>
                    </a:lnTo>
                    <a:close/>
                    <a:moveTo>
                      <a:pt x="512302" y="1005257"/>
                    </a:moveTo>
                    <a:lnTo>
                      <a:pt x="467344" y="1005257"/>
                    </a:lnTo>
                    <a:lnTo>
                      <a:pt x="467344" y="960299"/>
                    </a:lnTo>
                    <a:lnTo>
                      <a:pt x="512302" y="960299"/>
                    </a:lnTo>
                    <a:close/>
                    <a:moveTo>
                      <a:pt x="993394" y="812484"/>
                    </a:moveTo>
                    <a:lnTo>
                      <a:pt x="948436" y="812484"/>
                    </a:lnTo>
                    <a:lnTo>
                      <a:pt x="948436" y="767526"/>
                    </a:lnTo>
                    <a:lnTo>
                      <a:pt x="993394" y="767526"/>
                    </a:lnTo>
                    <a:close/>
                    <a:moveTo>
                      <a:pt x="583212" y="1005257"/>
                    </a:moveTo>
                    <a:lnTo>
                      <a:pt x="566978" y="1005257"/>
                    </a:lnTo>
                    <a:lnTo>
                      <a:pt x="566978" y="971221"/>
                    </a:lnTo>
                    <a:close/>
                    <a:moveTo>
                      <a:pt x="417959" y="1089597"/>
                    </a:moveTo>
                    <a:lnTo>
                      <a:pt x="405694" y="1058048"/>
                    </a:lnTo>
                    <a:lnTo>
                      <a:pt x="417959" y="1058048"/>
                    </a:lnTo>
                    <a:close/>
                    <a:moveTo>
                      <a:pt x="1087737" y="812484"/>
                    </a:moveTo>
                    <a:lnTo>
                      <a:pt x="1042779" y="812484"/>
                    </a:lnTo>
                    <a:lnTo>
                      <a:pt x="1042778" y="767526"/>
                    </a:lnTo>
                    <a:lnTo>
                      <a:pt x="1087737" y="767526"/>
                    </a:lnTo>
                    <a:close/>
                    <a:moveTo>
                      <a:pt x="512302" y="1103005"/>
                    </a:moveTo>
                    <a:lnTo>
                      <a:pt x="467344" y="1103005"/>
                    </a:lnTo>
                    <a:lnTo>
                      <a:pt x="467344" y="1058048"/>
                    </a:lnTo>
                    <a:lnTo>
                      <a:pt x="512302" y="1058048"/>
                    </a:lnTo>
                    <a:close/>
                    <a:moveTo>
                      <a:pt x="993394" y="910914"/>
                    </a:moveTo>
                    <a:lnTo>
                      <a:pt x="953192" y="910914"/>
                    </a:lnTo>
                    <a:lnTo>
                      <a:pt x="948436" y="898680"/>
                    </a:lnTo>
                    <a:lnTo>
                      <a:pt x="948436" y="865956"/>
                    </a:lnTo>
                    <a:lnTo>
                      <a:pt x="993394" y="865956"/>
                    </a:lnTo>
                    <a:close/>
                    <a:moveTo>
                      <a:pt x="611936" y="1103005"/>
                    </a:moveTo>
                    <a:lnTo>
                      <a:pt x="566978" y="1103005"/>
                    </a:lnTo>
                    <a:lnTo>
                      <a:pt x="566978" y="1058048"/>
                    </a:lnTo>
                    <a:lnTo>
                      <a:pt x="608392" y="1058048"/>
                    </a:lnTo>
                    <a:lnTo>
                      <a:pt x="611936" y="1065478"/>
                    </a:lnTo>
                    <a:close/>
                    <a:moveTo>
                      <a:pt x="1087737" y="910914"/>
                    </a:moveTo>
                    <a:lnTo>
                      <a:pt x="1042778" y="910914"/>
                    </a:lnTo>
                    <a:lnTo>
                      <a:pt x="1042779" y="865956"/>
                    </a:lnTo>
                    <a:lnTo>
                      <a:pt x="1087737" y="865956"/>
                    </a:lnTo>
                    <a:close/>
                    <a:moveTo>
                      <a:pt x="1163062" y="910914"/>
                    </a:moveTo>
                    <a:lnTo>
                      <a:pt x="1140528" y="910914"/>
                    </a:lnTo>
                    <a:lnTo>
                      <a:pt x="1140528" y="865956"/>
                    </a:lnTo>
                    <a:lnTo>
                      <a:pt x="1141618" y="865956"/>
                    </a:lnTo>
                    <a:close/>
                    <a:moveTo>
                      <a:pt x="512302" y="1201435"/>
                    </a:moveTo>
                    <a:lnTo>
                      <a:pt x="467344" y="1201435"/>
                    </a:lnTo>
                    <a:lnTo>
                      <a:pt x="467344" y="1156477"/>
                    </a:lnTo>
                    <a:lnTo>
                      <a:pt x="512302" y="1156477"/>
                    </a:lnTo>
                    <a:close/>
                    <a:moveTo>
                      <a:pt x="993394" y="1005257"/>
                    </a:moveTo>
                    <a:lnTo>
                      <a:pt x="989868" y="1005257"/>
                    </a:lnTo>
                    <a:lnTo>
                      <a:pt x="972390" y="960299"/>
                    </a:lnTo>
                    <a:lnTo>
                      <a:pt x="993394" y="960299"/>
                    </a:lnTo>
                    <a:close/>
                    <a:moveTo>
                      <a:pt x="611936" y="1201435"/>
                    </a:moveTo>
                    <a:lnTo>
                      <a:pt x="566978" y="1201435"/>
                    </a:lnTo>
                    <a:lnTo>
                      <a:pt x="566978" y="1156477"/>
                    </a:lnTo>
                    <a:lnTo>
                      <a:pt x="611936" y="1156477"/>
                    </a:lnTo>
                    <a:close/>
                    <a:moveTo>
                      <a:pt x="1087737" y="1005257"/>
                    </a:moveTo>
                    <a:lnTo>
                      <a:pt x="1042779" y="1005257"/>
                    </a:lnTo>
                    <a:lnTo>
                      <a:pt x="1042779" y="960299"/>
                    </a:lnTo>
                    <a:lnTo>
                      <a:pt x="1087737" y="960299"/>
                    </a:lnTo>
                    <a:close/>
                    <a:moveTo>
                      <a:pt x="676784" y="1201435"/>
                    </a:moveTo>
                    <a:lnTo>
                      <a:pt x="667452" y="1201435"/>
                    </a:lnTo>
                    <a:lnTo>
                      <a:pt x="667452" y="1181871"/>
                    </a:lnTo>
                    <a:close/>
                    <a:moveTo>
                      <a:pt x="512302" y="1295778"/>
                    </a:moveTo>
                    <a:lnTo>
                      <a:pt x="498112" y="1295778"/>
                    </a:lnTo>
                    <a:lnTo>
                      <a:pt x="480635" y="1250819"/>
                    </a:lnTo>
                    <a:lnTo>
                      <a:pt x="512302" y="1250820"/>
                    </a:lnTo>
                    <a:close/>
                    <a:moveTo>
                      <a:pt x="1185485" y="1005257"/>
                    </a:moveTo>
                    <a:lnTo>
                      <a:pt x="1140528" y="1005257"/>
                    </a:lnTo>
                    <a:lnTo>
                      <a:pt x="1140528" y="960299"/>
                    </a:lnTo>
                    <a:lnTo>
                      <a:pt x="1185485" y="960299"/>
                    </a:lnTo>
                    <a:close/>
                    <a:moveTo>
                      <a:pt x="611936" y="1295778"/>
                    </a:moveTo>
                    <a:lnTo>
                      <a:pt x="566978" y="1295778"/>
                    </a:lnTo>
                    <a:lnTo>
                      <a:pt x="566978" y="1250820"/>
                    </a:lnTo>
                    <a:lnTo>
                      <a:pt x="611936" y="1250820"/>
                    </a:lnTo>
                    <a:close/>
                    <a:moveTo>
                      <a:pt x="1087737" y="1092218"/>
                    </a:moveTo>
                    <a:lnTo>
                      <a:pt x="1062776" y="1103005"/>
                    </a:lnTo>
                    <a:lnTo>
                      <a:pt x="1042778" y="1103005"/>
                    </a:lnTo>
                    <a:lnTo>
                      <a:pt x="1042779" y="1058048"/>
                    </a:lnTo>
                    <a:lnTo>
                      <a:pt x="1087737" y="1058048"/>
                    </a:lnTo>
                    <a:close/>
                    <a:moveTo>
                      <a:pt x="1166806" y="1058048"/>
                    </a:moveTo>
                    <a:lnTo>
                      <a:pt x="1140528" y="1069404"/>
                    </a:lnTo>
                    <a:lnTo>
                      <a:pt x="1140528" y="1058048"/>
                    </a:lnTo>
                    <a:close/>
                    <a:moveTo>
                      <a:pt x="705998" y="1262685"/>
                    </a:moveTo>
                    <a:lnTo>
                      <a:pt x="667452" y="1279343"/>
                    </a:lnTo>
                    <a:lnTo>
                      <a:pt x="667453" y="1250820"/>
                    </a:lnTo>
                    <a:lnTo>
                      <a:pt x="700339" y="12508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37" name="Google Shape;1437;p16"/>
            <p:cNvSpPr/>
            <p:nvPr/>
          </p:nvSpPr>
          <p:spPr>
            <a:xfrm>
              <a:off x="5886071" y="962843"/>
              <a:ext cx="1174800" cy="1059600"/>
            </a:xfrm>
            <a:prstGeom prst="ellipse">
              <a:avLst/>
            </a:pr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38" name="Google Shape;1438;p16"/>
            <p:cNvGrpSpPr/>
            <p:nvPr/>
          </p:nvGrpSpPr>
          <p:grpSpPr>
            <a:xfrm rot="459366">
              <a:off x="5714584" y="1659637"/>
              <a:ext cx="438669" cy="1028996"/>
              <a:chOff x="8097073" y="1419712"/>
              <a:chExt cx="704977" cy="1653679"/>
            </a:xfrm>
          </p:grpSpPr>
          <p:sp>
            <p:nvSpPr>
              <p:cNvPr id="1439" name="Google Shape;1439;p16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16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16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16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16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4" name="Google Shape;1444;p16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5" name="Google Shape;1445;p16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6" name="Google Shape;1446;p16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7" name="Google Shape;1447;p16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8" name="Google Shape;1448;p16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9" name="Google Shape;1449;p16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0" name="Google Shape;1450;p16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1" name="Google Shape;1451;p16"/>
              <p:cNvSpPr/>
              <p:nvPr/>
            </p:nvSpPr>
            <p:spPr>
              <a:xfrm rot="4036603">
                <a:off x="8136744" y="2644354"/>
                <a:ext cx="417785" cy="34097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2" name="Google Shape;1452;p16"/>
              <p:cNvSpPr/>
              <p:nvPr/>
            </p:nvSpPr>
            <p:spPr>
              <a:xfrm rot="-6810656">
                <a:off x="8128052" y="2603762"/>
                <a:ext cx="417776" cy="341336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53" name="Google Shape;1453;p16"/>
            <p:cNvGrpSpPr/>
            <p:nvPr/>
          </p:nvGrpSpPr>
          <p:grpSpPr>
            <a:xfrm flipH="1" rot="-459366">
              <a:off x="6789892" y="1707953"/>
              <a:ext cx="457668" cy="1000399"/>
              <a:chOff x="8066541" y="1419712"/>
              <a:chExt cx="735508" cy="1607720"/>
            </a:xfrm>
          </p:grpSpPr>
          <p:sp>
            <p:nvSpPr>
              <p:cNvPr id="1454" name="Google Shape;1454;p16"/>
              <p:cNvSpPr/>
              <p:nvPr/>
            </p:nvSpPr>
            <p:spPr>
              <a:xfrm rot="5226085">
                <a:off x="8385765" y="149066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5" name="Google Shape;1455;p16"/>
              <p:cNvSpPr/>
              <p:nvPr/>
            </p:nvSpPr>
            <p:spPr>
              <a:xfrm rot="-5617289">
                <a:off x="8320190" y="1468525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6" name="Google Shape;1456;p16"/>
              <p:cNvSpPr/>
              <p:nvPr/>
            </p:nvSpPr>
            <p:spPr>
              <a:xfrm rot="5226085">
                <a:off x="8398885" y="1848958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7" name="Google Shape;1457;p16"/>
              <p:cNvSpPr/>
              <p:nvPr/>
            </p:nvSpPr>
            <p:spPr>
              <a:xfrm rot="-5617289">
                <a:off x="8333310" y="1826816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8" name="Google Shape;1458;p16"/>
              <p:cNvSpPr/>
              <p:nvPr/>
            </p:nvSpPr>
            <p:spPr>
              <a:xfrm rot="5226085">
                <a:off x="8412006" y="2201194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9" name="Google Shape;1459;p16"/>
              <p:cNvSpPr/>
              <p:nvPr/>
            </p:nvSpPr>
            <p:spPr>
              <a:xfrm rot="-5617289">
                <a:off x="8346431" y="2179052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0" name="Google Shape;1460;p16"/>
              <p:cNvSpPr/>
              <p:nvPr/>
            </p:nvSpPr>
            <p:spPr>
              <a:xfrm rot="5226085">
                <a:off x="8406961" y="2517097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1" name="Google Shape;1461;p16"/>
              <p:cNvSpPr/>
              <p:nvPr/>
            </p:nvSpPr>
            <p:spPr>
              <a:xfrm rot="-5617289">
                <a:off x="8341386" y="2494954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16"/>
              <p:cNvSpPr/>
              <p:nvPr/>
            </p:nvSpPr>
            <p:spPr>
              <a:xfrm rot="5226085">
                <a:off x="8183912" y="1900430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16"/>
              <p:cNvSpPr/>
              <p:nvPr/>
            </p:nvSpPr>
            <p:spPr>
              <a:xfrm rot="-5617289">
                <a:off x="8118337" y="1878288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16"/>
              <p:cNvSpPr/>
              <p:nvPr/>
            </p:nvSpPr>
            <p:spPr>
              <a:xfrm rot="5226085">
                <a:off x="8166754" y="2246609"/>
                <a:ext cx="417564" cy="341830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16"/>
              <p:cNvSpPr/>
              <p:nvPr/>
            </p:nvSpPr>
            <p:spPr>
              <a:xfrm rot="-5617289">
                <a:off x="8101179" y="2224467"/>
                <a:ext cx="417864" cy="340653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16"/>
              <p:cNvSpPr/>
              <p:nvPr/>
            </p:nvSpPr>
            <p:spPr>
              <a:xfrm rot="4521703">
                <a:off x="8161785" y="2611521"/>
                <a:ext cx="417770" cy="341198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16"/>
              <p:cNvSpPr/>
              <p:nvPr/>
            </p:nvSpPr>
            <p:spPr>
              <a:xfrm rot="-6782957">
                <a:off x="8096623" y="2588356"/>
                <a:ext cx="417970" cy="341521"/>
              </a:xfrm>
              <a:custGeom>
                <a:rect b="b" l="l" r="r" t="t"/>
                <a:pathLst>
                  <a:path extrusionOk="0" h="566650" w="301649">
                    <a:moveTo>
                      <a:pt x="0" y="39361"/>
                    </a:moveTo>
                    <a:lnTo>
                      <a:pt x="0" y="354254"/>
                    </a:lnTo>
                    <a:cubicBezTo>
                      <a:pt x="34315" y="415820"/>
                      <a:pt x="157446" y="373430"/>
                      <a:pt x="205891" y="408755"/>
                    </a:cubicBezTo>
                    <a:cubicBezTo>
                      <a:pt x="254336" y="444080"/>
                      <a:pt x="276540" y="575285"/>
                      <a:pt x="290670" y="566201"/>
                    </a:cubicBezTo>
                    <a:cubicBezTo>
                      <a:pt x="304800" y="557118"/>
                      <a:pt x="305809" y="442061"/>
                      <a:pt x="290670" y="354254"/>
                    </a:cubicBezTo>
                    <a:cubicBezTo>
                      <a:pt x="275531" y="266447"/>
                      <a:pt x="248281" y="91843"/>
                      <a:pt x="199836" y="39361"/>
                    </a:cubicBezTo>
                    <a:cubicBezTo>
                      <a:pt x="151391" y="-13121"/>
                      <a:pt x="33306" y="-13121"/>
                      <a:pt x="0" y="39361"/>
                    </a:cubicBezTo>
                    <a:close/>
                  </a:path>
                </a:pathLst>
              </a:custGeom>
              <a:gradFill>
                <a:gsLst>
                  <a:gs pos="0">
                    <a:srgbClr val="C00000"/>
                  </a:gs>
                  <a:gs pos="100000">
                    <a:srgbClr val="C55A11"/>
                  </a:gs>
                </a:gsLst>
                <a:lin ang="5400012" scaled="0"/>
              </a:gra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68" name="Google Shape;1468;p16"/>
            <p:cNvSpPr/>
            <p:nvPr/>
          </p:nvSpPr>
          <p:spPr>
            <a:xfrm>
              <a:off x="6037463" y="1023401"/>
              <a:ext cx="853800" cy="1077900"/>
            </a:xfrm>
            <a:prstGeom prst="ellipse">
              <a:avLst/>
            </a:prstGeom>
            <a:solidFill>
              <a:srgbClr val="FBE4D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9" name="Google Shape;1469;p16"/>
            <p:cNvSpPr/>
            <p:nvPr/>
          </p:nvSpPr>
          <p:spPr>
            <a:xfrm>
              <a:off x="6540079" y="981009"/>
              <a:ext cx="417784" cy="532651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0" name="Google Shape;1470;p16"/>
            <p:cNvSpPr/>
            <p:nvPr/>
          </p:nvSpPr>
          <p:spPr>
            <a:xfrm flipH="1">
              <a:off x="5982945" y="963852"/>
              <a:ext cx="533919" cy="538317"/>
            </a:xfrm>
            <a:custGeom>
              <a:rect b="b" l="l" r="r" t="t"/>
              <a:pathLst>
                <a:path extrusionOk="0" h="566650" w="301649">
                  <a:moveTo>
                    <a:pt x="0" y="39361"/>
                  </a:moveTo>
                  <a:lnTo>
                    <a:pt x="0" y="354254"/>
                  </a:lnTo>
                  <a:cubicBezTo>
                    <a:pt x="34315" y="415820"/>
                    <a:pt x="157446" y="373430"/>
                    <a:pt x="205891" y="408755"/>
                  </a:cubicBezTo>
                  <a:cubicBezTo>
                    <a:pt x="254336" y="444080"/>
                    <a:pt x="276540" y="575285"/>
                    <a:pt x="290670" y="566201"/>
                  </a:cubicBezTo>
                  <a:cubicBezTo>
                    <a:pt x="304800" y="557118"/>
                    <a:pt x="305809" y="442061"/>
                    <a:pt x="290670" y="354254"/>
                  </a:cubicBezTo>
                  <a:cubicBezTo>
                    <a:pt x="275531" y="266447"/>
                    <a:pt x="248281" y="91843"/>
                    <a:pt x="199836" y="39361"/>
                  </a:cubicBezTo>
                  <a:cubicBezTo>
                    <a:pt x="151391" y="-13121"/>
                    <a:pt x="33306" y="-13121"/>
                    <a:pt x="0" y="39361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C55A11"/>
                </a:gs>
              </a:gsLst>
              <a:lin ang="5400012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1" name="Google Shape;1471;p16"/>
            <p:cNvSpPr/>
            <p:nvPr/>
          </p:nvSpPr>
          <p:spPr>
            <a:xfrm>
              <a:off x="6015007" y="5668068"/>
              <a:ext cx="374791" cy="536362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2" name="Google Shape;1472;p16"/>
            <p:cNvSpPr/>
            <p:nvPr/>
          </p:nvSpPr>
          <p:spPr>
            <a:xfrm flipH="1">
              <a:off x="6529634" y="5674124"/>
              <a:ext cx="374791" cy="543917"/>
            </a:xfrm>
            <a:custGeom>
              <a:rect b="b" l="l" r="r" t="t"/>
              <a:pathLst>
                <a:path extrusionOk="0" h="3021759" w="931157">
                  <a:moveTo>
                    <a:pt x="96133" y="3021759"/>
                  </a:moveTo>
                  <a:cubicBezTo>
                    <a:pt x="-32044" y="2518133"/>
                    <a:pt x="-32044" y="503626"/>
                    <a:pt x="96133" y="0"/>
                  </a:cubicBezTo>
                  <a:lnTo>
                    <a:pt x="865198" y="0"/>
                  </a:lnTo>
                  <a:cubicBezTo>
                    <a:pt x="1016589" y="1334257"/>
                    <a:pt x="859143" y="1287830"/>
                    <a:pt x="865198" y="3021759"/>
                  </a:cubicBezTo>
                  <a:lnTo>
                    <a:pt x="865198" y="3021759"/>
                  </a:lnTo>
                  <a:lnTo>
                    <a:pt x="96133" y="30217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descr="Imagen que contiene rojo, paraguas, blanco, gente&#10;&#10;Descripción generada automáticamente" id="1473" name="Google Shape;1473;p16"/>
            <p:cNvPicPr preferRelativeResize="0"/>
            <p:nvPr/>
          </p:nvPicPr>
          <p:blipFill rotWithShape="1">
            <a:blip r:embed="rId3">
              <a:alphaModFix/>
            </a:blip>
            <a:srcRect b="6759" l="3436" r="95114" t="91722"/>
            <a:stretch/>
          </p:blipFill>
          <p:spPr>
            <a:xfrm>
              <a:off x="6535036" y="5941580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pic>
          <p:nvPicPr>
            <p:cNvPr descr="Imagen que contiene rojo, paraguas, blanco, gente&#10;&#10;Descripción generada automáticamente" id="1474" name="Google Shape;1474;p16"/>
            <p:cNvPicPr preferRelativeResize="0"/>
            <p:nvPr/>
          </p:nvPicPr>
          <p:blipFill rotWithShape="1">
            <a:blip r:embed="rId3">
              <a:alphaModFix/>
            </a:blip>
            <a:srcRect b="6759" l="3436" r="95114" t="91722"/>
            <a:stretch/>
          </p:blipFill>
          <p:spPr>
            <a:xfrm>
              <a:off x="6021316" y="5966813"/>
              <a:ext cx="364349" cy="381504"/>
            </a:xfrm>
            <a:custGeom>
              <a:rect b="b" l="l" r="r" t="t"/>
              <a:pathLst>
                <a:path extrusionOk="0" h="381504" w="364349">
                  <a:moveTo>
                    <a:pt x="0" y="145336"/>
                  </a:moveTo>
                  <a:cubicBezTo>
                    <a:pt x="0" y="167087"/>
                    <a:pt x="81352" y="184705"/>
                    <a:pt x="181670" y="184705"/>
                  </a:cubicBezTo>
                  <a:cubicBezTo>
                    <a:pt x="281988" y="184705"/>
                    <a:pt x="363340" y="167087"/>
                    <a:pt x="363340" y="145336"/>
                  </a:cubicBezTo>
                  <a:lnTo>
                    <a:pt x="363340" y="342135"/>
                  </a:lnTo>
                  <a:cubicBezTo>
                    <a:pt x="363340" y="363886"/>
                    <a:pt x="281988" y="381504"/>
                    <a:pt x="181670" y="381504"/>
                  </a:cubicBezTo>
                  <a:cubicBezTo>
                    <a:pt x="81352" y="381504"/>
                    <a:pt x="0" y="363886"/>
                    <a:pt x="0" y="342135"/>
                  </a:cubicBezTo>
                  <a:close/>
                  <a:moveTo>
                    <a:pt x="182679" y="0"/>
                  </a:moveTo>
                  <a:cubicBezTo>
                    <a:pt x="282997" y="0"/>
                    <a:pt x="364349" y="8659"/>
                    <a:pt x="364349" y="19349"/>
                  </a:cubicBezTo>
                  <a:lnTo>
                    <a:pt x="364349" y="116067"/>
                  </a:lnTo>
                  <a:cubicBezTo>
                    <a:pt x="364349" y="105377"/>
                    <a:pt x="282997" y="96719"/>
                    <a:pt x="182679" y="96719"/>
                  </a:cubicBezTo>
                  <a:cubicBezTo>
                    <a:pt x="82360" y="96719"/>
                    <a:pt x="1009" y="105377"/>
                    <a:pt x="1009" y="116067"/>
                  </a:cubicBezTo>
                  <a:lnTo>
                    <a:pt x="1009" y="19349"/>
                  </a:lnTo>
                  <a:cubicBezTo>
                    <a:pt x="1009" y="8659"/>
                    <a:pt x="82360" y="0"/>
                    <a:pt x="182679" y="0"/>
                  </a:cubicBez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475" name="Google Shape;1475;p16"/>
            <p:cNvGrpSpPr/>
            <p:nvPr/>
          </p:nvGrpSpPr>
          <p:grpSpPr>
            <a:xfrm>
              <a:off x="6046600" y="1476925"/>
              <a:ext cx="346129" cy="279263"/>
              <a:chOff x="6438471" y="608056"/>
              <a:chExt cx="410592" cy="337682"/>
            </a:xfrm>
          </p:grpSpPr>
          <p:sp>
            <p:nvSpPr>
              <p:cNvPr id="1476" name="Google Shape;1476;p16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7" name="Google Shape;1477;p16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8" name="Google Shape;1478;p16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79" name="Google Shape;1479;p16"/>
              <p:cNvGrpSpPr/>
              <p:nvPr/>
            </p:nvGrpSpPr>
            <p:grpSpPr>
              <a:xfrm>
                <a:off x="6594705" y="691380"/>
                <a:ext cx="254359" cy="254359"/>
                <a:chOff x="4590167" y="1114237"/>
                <a:chExt cx="520800" cy="520800"/>
              </a:xfrm>
            </p:grpSpPr>
            <p:sp>
              <p:nvSpPr>
                <p:cNvPr id="1480" name="Google Shape;1480;p16"/>
                <p:cNvSpPr/>
                <p:nvPr/>
              </p:nvSpPr>
              <p:spPr>
                <a:xfrm>
                  <a:off x="4590167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1" name="Google Shape;1481;p1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2" name="Google Shape;1482;p16"/>
                <p:cNvSpPr/>
                <p:nvPr/>
              </p:nvSpPr>
              <p:spPr>
                <a:xfrm>
                  <a:off x="4937357" y="12737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83" name="Google Shape;1483;p16"/>
            <p:cNvGrpSpPr/>
            <p:nvPr/>
          </p:nvGrpSpPr>
          <p:grpSpPr>
            <a:xfrm flipH="1">
              <a:off x="6551916" y="1476925"/>
              <a:ext cx="346131" cy="279263"/>
              <a:chOff x="6438471" y="608056"/>
              <a:chExt cx="410594" cy="337682"/>
            </a:xfrm>
          </p:grpSpPr>
          <p:sp>
            <p:nvSpPr>
              <p:cNvPr id="1484" name="Google Shape;1484;p16"/>
              <p:cNvSpPr/>
              <p:nvPr/>
            </p:nvSpPr>
            <p:spPr>
              <a:xfrm rot="-6416437">
                <a:off x="6534033" y="684138"/>
                <a:ext cx="54568" cy="181723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5" name="Google Shape;1485;p16"/>
              <p:cNvSpPr/>
              <p:nvPr/>
            </p:nvSpPr>
            <p:spPr>
              <a:xfrm rot="-3831499">
                <a:off x="6504685" y="642921"/>
                <a:ext cx="54472" cy="18152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6" name="Google Shape;1486;p16"/>
              <p:cNvSpPr/>
              <p:nvPr/>
            </p:nvSpPr>
            <p:spPr>
              <a:xfrm rot="-2659872">
                <a:off x="6529959" y="601447"/>
                <a:ext cx="54522" cy="181818"/>
              </a:xfrm>
              <a:prstGeom prst="moon">
                <a:avLst>
                  <a:gd fmla="val 11905" name="adj"/>
                </a:avLst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487" name="Google Shape;1487;p16"/>
              <p:cNvGrpSpPr/>
              <p:nvPr/>
            </p:nvGrpSpPr>
            <p:grpSpPr>
              <a:xfrm>
                <a:off x="6594707" y="691380"/>
                <a:ext cx="254359" cy="254359"/>
                <a:chOff x="4590170" y="1114237"/>
                <a:chExt cx="520800" cy="520800"/>
              </a:xfrm>
            </p:grpSpPr>
            <p:sp>
              <p:nvSpPr>
                <p:cNvPr id="1488" name="Google Shape;1488;p16"/>
                <p:cNvSpPr/>
                <p:nvPr/>
              </p:nvSpPr>
              <p:spPr>
                <a:xfrm>
                  <a:off x="4590170" y="1114237"/>
                  <a:ext cx="520800" cy="5208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9" name="Google Shape;1489;p16"/>
                <p:cNvSpPr/>
                <p:nvPr/>
              </p:nvSpPr>
              <p:spPr>
                <a:xfrm>
                  <a:off x="4645677" y="1230303"/>
                  <a:ext cx="404700" cy="40470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0" name="Google Shape;1490;p16"/>
                <p:cNvSpPr/>
                <p:nvPr/>
              </p:nvSpPr>
              <p:spPr>
                <a:xfrm>
                  <a:off x="4676964" y="1261301"/>
                  <a:ext cx="107100" cy="107100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 b="0" i="0" sz="1800" u="none" cap="none" strike="noStrike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491" name="Google Shape;1491;p16"/>
            <p:cNvSpPr/>
            <p:nvPr/>
          </p:nvSpPr>
          <p:spPr>
            <a:xfrm rot="-5400000">
              <a:off x="6443633" y="1768589"/>
              <a:ext cx="45600" cy="276600"/>
            </a:xfrm>
            <a:prstGeom prst="moon">
              <a:avLst>
                <a:gd fmla="val 42471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2" name="Google Shape;1492;p16"/>
            <p:cNvSpPr/>
            <p:nvPr/>
          </p:nvSpPr>
          <p:spPr>
            <a:xfrm>
              <a:off x="5862861" y="3348763"/>
              <a:ext cx="1309028" cy="1873207"/>
            </a:xfrm>
            <a:custGeom>
              <a:rect b="b" l="l" r="r" t="t"/>
              <a:pathLst>
                <a:path extrusionOk="0" h="1873207" w="1309028">
                  <a:moveTo>
                    <a:pt x="373917" y="0"/>
                  </a:moveTo>
                  <a:lnTo>
                    <a:pt x="935111" y="0"/>
                  </a:lnTo>
                  <a:lnTo>
                    <a:pt x="1309028" y="1706578"/>
                  </a:lnTo>
                  <a:cubicBezTo>
                    <a:pt x="560747" y="2079155"/>
                    <a:pt x="542179" y="1711236"/>
                    <a:pt x="0" y="1706578"/>
                  </a:cubicBezTo>
                  <a:close/>
                </a:path>
              </a:pathLst>
            </a:custGeom>
            <a:solidFill>
              <a:srgbClr val="2E75B5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3" name="Google Shape;1493;p16"/>
            <p:cNvSpPr/>
            <p:nvPr/>
          </p:nvSpPr>
          <p:spPr>
            <a:xfrm>
              <a:off x="5854463" y="3324541"/>
              <a:ext cx="1285513" cy="1908531"/>
            </a:xfrm>
            <a:custGeom>
              <a:rect b="b" l="l" r="r" t="t"/>
              <a:pathLst>
                <a:path extrusionOk="0" h="1908531" w="1285513">
                  <a:moveTo>
                    <a:pt x="955143" y="1879113"/>
                  </a:moveTo>
                  <a:lnTo>
                    <a:pt x="1004528" y="1879113"/>
                  </a:lnTo>
                  <a:lnTo>
                    <a:pt x="1004528" y="1882796"/>
                  </a:lnTo>
                  <a:lnTo>
                    <a:pt x="955143" y="1897889"/>
                  </a:lnTo>
                  <a:close/>
                  <a:moveTo>
                    <a:pt x="857394" y="1879113"/>
                  </a:moveTo>
                  <a:lnTo>
                    <a:pt x="910185" y="1879113"/>
                  </a:lnTo>
                  <a:lnTo>
                    <a:pt x="910185" y="1904901"/>
                  </a:lnTo>
                  <a:lnTo>
                    <a:pt x="857394" y="1906635"/>
                  </a:lnTo>
                  <a:close/>
                  <a:moveTo>
                    <a:pt x="758964" y="1879113"/>
                  </a:moveTo>
                  <a:lnTo>
                    <a:pt x="812436" y="1879113"/>
                  </a:lnTo>
                  <a:lnTo>
                    <a:pt x="812436" y="1908111"/>
                  </a:lnTo>
                  <a:lnTo>
                    <a:pt x="799663" y="1908531"/>
                  </a:lnTo>
                  <a:lnTo>
                    <a:pt x="758964" y="1906553"/>
                  </a:lnTo>
                  <a:close/>
                  <a:moveTo>
                    <a:pt x="664622" y="1879113"/>
                  </a:moveTo>
                  <a:lnTo>
                    <a:pt x="714007" y="1879113"/>
                  </a:lnTo>
                  <a:lnTo>
                    <a:pt x="714007" y="1904368"/>
                  </a:lnTo>
                  <a:lnTo>
                    <a:pt x="664622" y="1901968"/>
                  </a:lnTo>
                  <a:close/>
                  <a:moveTo>
                    <a:pt x="570036" y="1879113"/>
                  </a:moveTo>
                  <a:lnTo>
                    <a:pt x="619664" y="1879113"/>
                  </a:lnTo>
                  <a:lnTo>
                    <a:pt x="619664" y="1897970"/>
                  </a:lnTo>
                  <a:lnTo>
                    <a:pt x="570036" y="1891809"/>
                  </a:lnTo>
                  <a:close/>
                  <a:moveTo>
                    <a:pt x="506038" y="1879113"/>
                  </a:moveTo>
                  <a:lnTo>
                    <a:pt x="525078" y="1879113"/>
                  </a:lnTo>
                  <a:lnTo>
                    <a:pt x="525078" y="1885536"/>
                  </a:lnTo>
                  <a:close/>
                  <a:moveTo>
                    <a:pt x="1240214" y="1783892"/>
                  </a:moveTo>
                  <a:lnTo>
                    <a:pt x="1253109" y="1783892"/>
                  </a:lnTo>
                  <a:lnTo>
                    <a:pt x="1240214" y="1789893"/>
                  </a:lnTo>
                  <a:close/>
                  <a:moveTo>
                    <a:pt x="1147915" y="1783892"/>
                  </a:moveTo>
                  <a:lnTo>
                    <a:pt x="1195257" y="1783892"/>
                  </a:lnTo>
                  <a:lnTo>
                    <a:pt x="1195257" y="1810812"/>
                  </a:lnTo>
                  <a:lnTo>
                    <a:pt x="1172248" y="1821519"/>
                  </a:lnTo>
                  <a:lnTo>
                    <a:pt x="1147915" y="1831043"/>
                  </a:lnTo>
                  <a:close/>
                  <a:moveTo>
                    <a:pt x="1049486" y="1783892"/>
                  </a:moveTo>
                  <a:lnTo>
                    <a:pt x="1102958" y="1783892"/>
                  </a:lnTo>
                  <a:lnTo>
                    <a:pt x="1102958" y="1833737"/>
                  </a:lnTo>
                  <a:lnTo>
                    <a:pt x="1049486" y="1833737"/>
                  </a:lnTo>
                  <a:close/>
                  <a:moveTo>
                    <a:pt x="955143" y="1783892"/>
                  </a:moveTo>
                  <a:lnTo>
                    <a:pt x="1004528" y="1783892"/>
                  </a:lnTo>
                  <a:lnTo>
                    <a:pt x="1004528" y="1833737"/>
                  </a:lnTo>
                  <a:lnTo>
                    <a:pt x="955143" y="1833737"/>
                  </a:lnTo>
                  <a:close/>
                  <a:moveTo>
                    <a:pt x="857394" y="1783892"/>
                  </a:moveTo>
                  <a:lnTo>
                    <a:pt x="910185" y="1783892"/>
                  </a:lnTo>
                  <a:lnTo>
                    <a:pt x="910185" y="1833737"/>
                  </a:lnTo>
                  <a:lnTo>
                    <a:pt x="857394" y="1833737"/>
                  </a:lnTo>
                  <a:close/>
                  <a:moveTo>
                    <a:pt x="758964" y="1783892"/>
                  </a:moveTo>
                  <a:lnTo>
                    <a:pt x="812436" y="1783892"/>
                  </a:lnTo>
                  <a:lnTo>
                    <a:pt x="812436" y="1833737"/>
                  </a:lnTo>
                  <a:lnTo>
                    <a:pt x="758964" y="1833737"/>
                  </a:lnTo>
                  <a:close/>
                  <a:moveTo>
                    <a:pt x="664622" y="1783892"/>
                  </a:moveTo>
                  <a:lnTo>
                    <a:pt x="714007" y="1783892"/>
                  </a:lnTo>
                  <a:lnTo>
                    <a:pt x="714007" y="1833737"/>
                  </a:lnTo>
                  <a:lnTo>
                    <a:pt x="664622" y="1833737"/>
                  </a:lnTo>
                  <a:close/>
                  <a:moveTo>
                    <a:pt x="570036" y="1783892"/>
                  </a:moveTo>
                  <a:lnTo>
                    <a:pt x="619664" y="1783892"/>
                  </a:lnTo>
                  <a:lnTo>
                    <a:pt x="619664" y="1833737"/>
                  </a:lnTo>
                  <a:lnTo>
                    <a:pt x="570036" y="1833737"/>
                  </a:lnTo>
                  <a:close/>
                  <a:moveTo>
                    <a:pt x="469562" y="1783892"/>
                  </a:moveTo>
                  <a:lnTo>
                    <a:pt x="525078" y="1783892"/>
                  </a:lnTo>
                  <a:lnTo>
                    <a:pt x="525078" y="1833737"/>
                  </a:lnTo>
                  <a:lnTo>
                    <a:pt x="469562" y="1833737"/>
                  </a:lnTo>
                  <a:close/>
                  <a:moveTo>
                    <a:pt x="379307" y="1783892"/>
                  </a:moveTo>
                  <a:lnTo>
                    <a:pt x="424605" y="1783892"/>
                  </a:lnTo>
                  <a:lnTo>
                    <a:pt x="424605" y="1833737"/>
                  </a:lnTo>
                  <a:lnTo>
                    <a:pt x="379307" y="1833737"/>
                  </a:lnTo>
                  <a:close/>
                  <a:moveTo>
                    <a:pt x="287007" y="1783892"/>
                  </a:moveTo>
                  <a:lnTo>
                    <a:pt x="334349" y="1783892"/>
                  </a:lnTo>
                  <a:lnTo>
                    <a:pt x="334349" y="1818414"/>
                  </a:lnTo>
                  <a:lnTo>
                    <a:pt x="323318" y="1814428"/>
                  </a:lnTo>
                  <a:lnTo>
                    <a:pt x="287007" y="1803694"/>
                  </a:lnTo>
                  <a:close/>
                  <a:moveTo>
                    <a:pt x="208968" y="1783892"/>
                  </a:moveTo>
                  <a:lnTo>
                    <a:pt x="242050" y="1783892"/>
                  </a:lnTo>
                  <a:lnTo>
                    <a:pt x="242050" y="1791232"/>
                  </a:lnTo>
                  <a:close/>
                  <a:moveTo>
                    <a:pt x="1240214" y="1685233"/>
                  </a:moveTo>
                  <a:lnTo>
                    <a:pt x="1285513" y="1685233"/>
                  </a:lnTo>
                  <a:lnTo>
                    <a:pt x="1285513" y="1738516"/>
                  </a:lnTo>
                  <a:lnTo>
                    <a:pt x="1240214" y="1738516"/>
                  </a:lnTo>
                  <a:close/>
                  <a:moveTo>
                    <a:pt x="1147915" y="1685233"/>
                  </a:moveTo>
                  <a:lnTo>
                    <a:pt x="1195257" y="1685233"/>
                  </a:lnTo>
                  <a:lnTo>
                    <a:pt x="1195257" y="1738516"/>
                  </a:lnTo>
                  <a:lnTo>
                    <a:pt x="1147915" y="1738516"/>
                  </a:lnTo>
                  <a:close/>
                  <a:moveTo>
                    <a:pt x="1049486" y="1685233"/>
                  </a:moveTo>
                  <a:lnTo>
                    <a:pt x="1102958" y="1685233"/>
                  </a:lnTo>
                  <a:lnTo>
                    <a:pt x="1102958" y="1738516"/>
                  </a:lnTo>
                  <a:lnTo>
                    <a:pt x="1049486" y="1738516"/>
                  </a:lnTo>
                  <a:close/>
                  <a:moveTo>
                    <a:pt x="955143" y="1685233"/>
                  </a:moveTo>
                  <a:lnTo>
                    <a:pt x="1004528" y="1685233"/>
                  </a:lnTo>
                  <a:lnTo>
                    <a:pt x="1004528" y="1738516"/>
                  </a:lnTo>
                  <a:lnTo>
                    <a:pt x="955143" y="1738516"/>
                  </a:lnTo>
                  <a:close/>
                  <a:moveTo>
                    <a:pt x="857394" y="1685233"/>
                  </a:moveTo>
                  <a:lnTo>
                    <a:pt x="910185" y="1685233"/>
                  </a:lnTo>
                  <a:lnTo>
                    <a:pt x="910185" y="1738516"/>
                  </a:lnTo>
                  <a:lnTo>
                    <a:pt x="857394" y="1738516"/>
                  </a:lnTo>
                  <a:close/>
                  <a:moveTo>
                    <a:pt x="758964" y="1685233"/>
                  </a:moveTo>
                  <a:lnTo>
                    <a:pt x="812436" y="1685233"/>
                  </a:lnTo>
                  <a:lnTo>
                    <a:pt x="812436" y="1738516"/>
                  </a:lnTo>
                  <a:lnTo>
                    <a:pt x="758964" y="1738516"/>
                  </a:lnTo>
                  <a:close/>
                  <a:moveTo>
                    <a:pt x="664622" y="1685233"/>
                  </a:moveTo>
                  <a:lnTo>
                    <a:pt x="714007" y="1685233"/>
                  </a:lnTo>
                  <a:lnTo>
                    <a:pt x="714007" y="1738516"/>
                  </a:lnTo>
                  <a:lnTo>
                    <a:pt x="664622" y="1738516"/>
                  </a:lnTo>
                  <a:close/>
                  <a:moveTo>
                    <a:pt x="570036" y="1685233"/>
                  </a:moveTo>
                  <a:lnTo>
                    <a:pt x="619664" y="1685233"/>
                  </a:lnTo>
                  <a:lnTo>
                    <a:pt x="619664" y="1738516"/>
                  </a:lnTo>
                  <a:lnTo>
                    <a:pt x="570036" y="1738516"/>
                  </a:lnTo>
                  <a:close/>
                  <a:moveTo>
                    <a:pt x="469562" y="1685233"/>
                  </a:moveTo>
                  <a:lnTo>
                    <a:pt x="525078" y="1685233"/>
                  </a:lnTo>
                  <a:lnTo>
                    <a:pt x="525078" y="1738516"/>
                  </a:lnTo>
                  <a:lnTo>
                    <a:pt x="469562" y="1738516"/>
                  </a:lnTo>
                  <a:close/>
                  <a:moveTo>
                    <a:pt x="379307" y="1685233"/>
                  </a:moveTo>
                  <a:lnTo>
                    <a:pt x="424605" y="1685233"/>
                  </a:lnTo>
                  <a:lnTo>
                    <a:pt x="424605" y="1738516"/>
                  </a:lnTo>
                  <a:lnTo>
                    <a:pt x="379307" y="1738516"/>
                  </a:lnTo>
                  <a:close/>
                  <a:moveTo>
                    <a:pt x="287007" y="1685233"/>
                  </a:moveTo>
                  <a:lnTo>
                    <a:pt x="334349" y="1685233"/>
                  </a:lnTo>
                  <a:lnTo>
                    <a:pt x="334349" y="1738516"/>
                  </a:lnTo>
                  <a:lnTo>
                    <a:pt x="287007" y="1738516"/>
                  </a:lnTo>
                  <a:close/>
                  <a:moveTo>
                    <a:pt x="188578" y="1685233"/>
                  </a:moveTo>
                  <a:lnTo>
                    <a:pt x="242050" y="1685233"/>
                  </a:lnTo>
                  <a:lnTo>
                    <a:pt x="242050" y="1738516"/>
                  </a:lnTo>
                  <a:lnTo>
                    <a:pt x="188578" y="1738516"/>
                  </a:lnTo>
                  <a:close/>
                  <a:moveTo>
                    <a:pt x="94235" y="1685233"/>
                  </a:moveTo>
                  <a:lnTo>
                    <a:pt x="143620" y="1685233"/>
                  </a:lnTo>
                  <a:lnTo>
                    <a:pt x="143620" y="1738516"/>
                  </a:lnTo>
                  <a:lnTo>
                    <a:pt x="94235" y="1738516"/>
                  </a:lnTo>
                  <a:close/>
                  <a:moveTo>
                    <a:pt x="11674" y="1685233"/>
                  </a:moveTo>
                  <a:lnTo>
                    <a:pt x="49277" y="1685233"/>
                  </a:lnTo>
                  <a:lnTo>
                    <a:pt x="49277" y="1738516"/>
                  </a:lnTo>
                  <a:lnTo>
                    <a:pt x="0" y="1738516"/>
                  </a:lnTo>
                  <a:close/>
                  <a:moveTo>
                    <a:pt x="1240214" y="1585888"/>
                  </a:moveTo>
                  <a:lnTo>
                    <a:pt x="1266142" y="1585888"/>
                  </a:lnTo>
                  <a:lnTo>
                    <a:pt x="1277967" y="1639858"/>
                  </a:lnTo>
                  <a:lnTo>
                    <a:pt x="1240214" y="1639858"/>
                  </a:lnTo>
                  <a:close/>
                  <a:moveTo>
                    <a:pt x="1147915" y="1585888"/>
                  </a:moveTo>
                  <a:lnTo>
                    <a:pt x="1195257" y="1585888"/>
                  </a:lnTo>
                  <a:lnTo>
                    <a:pt x="1195257" y="1639858"/>
                  </a:lnTo>
                  <a:lnTo>
                    <a:pt x="1147915" y="1639858"/>
                  </a:lnTo>
                  <a:close/>
                  <a:moveTo>
                    <a:pt x="1049486" y="1585888"/>
                  </a:moveTo>
                  <a:lnTo>
                    <a:pt x="1102958" y="1585888"/>
                  </a:lnTo>
                  <a:lnTo>
                    <a:pt x="1102958" y="1639858"/>
                  </a:lnTo>
                  <a:lnTo>
                    <a:pt x="1049486" y="1639858"/>
                  </a:lnTo>
                  <a:close/>
                  <a:moveTo>
                    <a:pt x="955143" y="1585888"/>
                  </a:moveTo>
                  <a:lnTo>
                    <a:pt x="1004528" y="1585888"/>
                  </a:lnTo>
                  <a:lnTo>
                    <a:pt x="1004528" y="1639858"/>
                  </a:lnTo>
                  <a:lnTo>
                    <a:pt x="955143" y="1639858"/>
                  </a:lnTo>
                  <a:close/>
                  <a:moveTo>
                    <a:pt x="857394" y="1585888"/>
                  </a:moveTo>
                  <a:lnTo>
                    <a:pt x="910185" y="1585888"/>
                  </a:lnTo>
                  <a:lnTo>
                    <a:pt x="910185" y="1639858"/>
                  </a:lnTo>
                  <a:lnTo>
                    <a:pt x="857394" y="1639858"/>
                  </a:lnTo>
                  <a:close/>
                  <a:moveTo>
                    <a:pt x="758965" y="1585888"/>
                  </a:moveTo>
                  <a:lnTo>
                    <a:pt x="812436" y="1585888"/>
                  </a:lnTo>
                  <a:lnTo>
                    <a:pt x="812436" y="1639858"/>
                  </a:lnTo>
                  <a:lnTo>
                    <a:pt x="758964" y="1639858"/>
                  </a:lnTo>
                  <a:close/>
                  <a:moveTo>
                    <a:pt x="664622" y="1585888"/>
                  </a:moveTo>
                  <a:lnTo>
                    <a:pt x="714007" y="1585888"/>
                  </a:lnTo>
                  <a:lnTo>
                    <a:pt x="714007" y="1639858"/>
                  </a:lnTo>
                  <a:lnTo>
                    <a:pt x="664622" y="1639858"/>
                  </a:lnTo>
                  <a:close/>
                  <a:moveTo>
                    <a:pt x="570036" y="1585888"/>
                  </a:moveTo>
                  <a:lnTo>
                    <a:pt x="619664" y="1585888"/>
                  </a:lnTo>
                  <a:lnTo>
                    <a:pt x="619664" y="1639858"/>
                  </a:lnTo>
                  <a:lnTo>
                    <a:pt x="570036" y="1639858"/>
                  </a:lnTo>
                  <a:close/>
                  <a:moveTo>
                    <a:pt x="469562" y="1585888"/>
                  </a:moveTo>
                  <a:lnTo>
                    <a:pt x="525078" y="1585888"/>
                  </a:lnTo>
                  <a:lnTo>
                    <a:pt x="525078" y="1639858"/>
                  </a:lnTo>
                  <a:lnTo>
                    <a:pt x="469562" y="1639858"/>
                  </a:lnTo>
                  <a:close/>
                  <a:moveTo>
                    <a:pt x="379307" y="1585888"/>
                  </a:moveTo>
                  <a:lnTo>
                    <a:pt x="424605" y="1585888"/>
                  </a:lnTo>
                  <a:lnTo>
                    <a:pt x="424605" y="1639858"/>
                  </a:lnTo>
                  <a:lnTo>
                    <a:pt x="379307" y="1639858"/>
                  </a:lnTo>
                  <a:close/>
                  <a:moveTo>
                    <a:pt x="287007" y="1585888"/>
                  </a:moveTo>
                  <a:lnTo>
                    <a:pt x="334349" y="1585888"/>
                  </a:lnTo>
                  <a:lnTo>
                    <a:pt x="334349" y="1639858"/>
                  </a:lnTo>
                  <a:lnTo>
                    <a:pt x="287007" y="1639858"/>
                  </a:lnTo>
                  <a:close/>
                  <a:moveTo>
                    <a:pt x="188578" y="1585888"/>
                  </a:moveTo>
                  <a:lnTo>
                    <a:pt x="242050" y="1585888"/>
                  </a:lnTo>
                  <a:lnTo>
                    <a:pt x="242050" y="1639858"/>
                  </a:lnTo>
                  <a:lnTo>
                    <a:pt x="188578" y="1639858"/>
                  </a:lnTo>
                  <a:close/>
                  <a:moveTo>
                    <a:pt x="94235" y="1585888"/>
                  </a:moveTo>
                  <a:lnTo>
                    <a:pt x="143620" y="1585888"/>
                  </a:lnTo>
                  <a:lnTo>
                    <a:pt x="143620" y="1639858"/>
                  </a:lnTo>
                  <a:lnTo>
                    <a:pt x="94235" y="1639858"/>
                  </a:lnTo>
                  <a:close/>
                  <a:moveTo>
                    <a:pt x="33441" y="1585888"/>
                  </a:moveTo>
                  <a:lnTo>
                    <a:pt x="49277" y="1585888"/>
                  </a:lnTo>
                  <a:lnTo>
                    <a:pt x="49277" y="1639858"/>
                  </a:lnTo>
                  <a:lnTo>
                    <a:pt x="21616" y="1639858"/>
                  </a:lnTo>
                  <a:close/>
                  <a:moveTo>
                    <a:pt x="49277" y="1513610"/>
                  </a:moveTo>
                  <a:lnTo>
                    <a:pt x="49277" y="1540512"/>
                  </a:lnTo>
                  <a:lnTo>
                    <a:pt x="43383" y="1540512"/>
                  </a:lnTo>
                  <a:close/>
                  <a:moveTo>
                    <a:pt x="1240215" y="1490667"/>
                  </a:moveTo>
                  <a:lnTo>
                    <a:pt x="1245278" y="1490667"/>
                  </a:lnTo>
                  <a:lnTo>
                    <a:pt x="1256200" y="1540512"/>
                  </a:lnTo>
                  <a:lnTo>
                    <a:pt x="1240215" y="1540512"/>
                  </a:lnTo>
                  <a:close/>
                  <a:moveTo>
                    <a:pt x="1147915" y="1490667"/>
                  </a:moveTo>
                  <a:lnTo>
                    <a:pt x="1195257" y="1490667"/>
                  </a:lnTo>
                  <a:lnTo>
                    <a:pt x="1195257" y="1540512"/>
                  </a:lnTo>
                  <a:lnTo>
                    <a:pt x="1147915" y="1540512"/>
                  </a:lnTo>
                  <a:close/>
                  <a:moveTo>
                    <a:pt x="1049486" y="1490667"/>
                  </a:moveTo>
                  <a:lnTo>
                    <a:pt x="1102958" y="1490667"/>
                  </a:lnTo>
                  <a:lnTo>
                    <a:pt x="1102958" y="1540512"/>
                  </a:lnTo>
                  <a:lnTo>
                    <a:pt x="1049486" y="1540512"/>
                  </a:lnTo>
                  <a:close/>
                  <a:moveTo>
                    <a:pt x="955143" y="1490667"/>
                  </a:moveTo>
                  <a:lnTo>
                    <a:pt x="1004528" y="1490667"/>
                  </a:lnTo>
                  <a:lnTo>
                    <a:pt x="1004528" y="1540512"/>
                  </a:lnTo>
                  <a:lnTo>
                    <a:pt x="955143" y="1540512"/>
                  </a:lnTo>
                  <a:close/>
                  <a:moveTo>
                    <a:pt x="857394" y="1490667"/>
                  </a:moveTo>
                  <a:lnTo>
                    <a:pt x="910185" y="1490667"/>
                  </a:lnTo>
                  <a:lnTo>
                    <a:pt x="910185" y="1540512"/>
                  </a:lnTo>
                  <a:lnTo>
                    <a:pt x="857394" y="1540512"/>
                  </a:lnTo>
                  <a:close/>
                  <a:moveTo>
                    <a:pt x="758965" y="1490667"/>
                  </a:moveTo>
                  <a:lnTo>
                    <a:pt x="812437" y="1490667"/>
                  </a:lnTo>
                  <a:lnTo>
                    <a:pt x="812436" y="1540512"/>
                  </a:lnTo>
                  <a:lnTo>
                    <a:pt x="758965" y="1540512"/>
                  </a:lnTo>
                  <a:close/>
                  <a:moveTo>
                    <a:pt x="664622" y="1490667"/>
                  </a:moveTo>
                  <a:lnTo>
                    <a:pt x="714007" y="1490667"/>
                  </a:lnTo>
                  <a:lnTo>
                    <a:pt x="714007" y="1540512"/>
                  </a:lnTo>
                  <a:lnTo>
                    <a:pt x="664622" y="1540512"/>
                  </a:lnTo>
                  <a:close/>
                  <a:moveTo>
                    <a:pt x="570036" y="1490667"/>
                  </a:moveTo>
                  <a:lnTo>
                    <a:pt x="619664" y="1490667"/>
                  </a:lnTo>
                  <a:lnTo>
                    <a:pt x="619664" y="1540512"/>
                  </a:lnTo>
                  <a:lnTo>
                    <a:pt x="570036" y="1540512"/>
                  </a:lnTo>
                  <a:close/>
                  <a:moveTo>
                    <a:pt x="469562" y="1490667"/>
                  </a:moveTo>
                  <a:lnTo>
                    <a:pt x="525078" y="1490667"/>
                  </a:lnTo>
                  <a:lnTo>
                    <a:pt x="525078" y="1540512"/>
                  </a:lnTo>
                  <a:lnTo>
                    <a:pt x="469562" y="1540512"/>
                  </a:lnTo>
                  <a:close/>
                  <a:moveTo>
                    <a:pt x="379307" y="1490667"/>
                  </a:moveTo>
                  <a:lnTo>
                    <a:pt x="424605" y="1490667"/>
                  </a:lnTo>
                  <a:lnTo>
                    <a:pt x="424605" y="1540512"/>
                  </a:lnTo>
                  <a:lnTo>
                    <a:pt x="379307" y="1540512"/>
                  </a:lnTo>
                  <a:close/>
                  <a:moveTo>
                    <a:pt x="287007" y="1490667"/>
                  </a:moveTo>
                  <a:lnTo>
                    <a:pt x="334349" y="1490667"/>
                  </a:lnTo>
                  <a:lnTo>
                    <a:pt x="334349" y="1540512"/>
                  </a:lnTo>
                  <a:lnTo>
                    <a:pt x="287007" y="1540512"/>
                  </a:lnTo>
                  <a:close/>
                  <a:moveTo>
                    <a:pt x="188578" y="1490667"/>
                  </a:moveTo>
                  <a:lnTo>
                    <a:pt x="242050" y="1490667"/>
                  </a:lnTo>
                  <a:lnTo>
                    <a:pt x="242050" y="1540512"/>
                  </a:lnTo>
                  <a:lnTo>
                    <a:pt x="188578" y="1540512"/>
                  </a:lnTo>
                  <a:close/>
                  <a:moveTo>
                    <a:pt x="94235" y="1490667"/>
                  </a:moveTo>
                  <a:lnTo>
                    <a:pt x="143620" y="1490667"/>
                  </a:lnTo>
                  <a:lnTo>
                    <a:pt x="143620" y="1540512"/>
                  </a:lnTo>
                  <a:lnTo>
                    <a:pt x="94235" y="1540512"/>
                  </a:lnTo>
                  <a:close/>
                  <a:moveTo>
                    <a:pt x="1147915" y="1396219"/>
                  </a:moveTo>
                  <a:lnTo>
                    <a:pt x="1195257" y="1396219"/>
                  </a:lnTo>
                  <a:lnTo>
                    <a:pt x="1195257" y="1445291"/>
                  </a:lnTo>
                  <a:lnTo>
                    <a:pt x="1147915" y="1445291"/>
                  </a:lnTo>
                  <a:close/>
                  <a:moveTo>
                    <a:pt x="1049486" y="1396219"/>
                  </a:moveTo>
                  <a:lnTo>
                    <a:pt x="1102958" y="1396219"/>
                  </a:lnTo>
                  <a:lnTo>
                    <a:pt x="1102958" y="1445291"/>
                  </a:lnTo>
                  <a:lnTo>
                    <a:pt x="1049486" y="1445291"/>
                  </a:lnTo>
                  <a:close/>
                  <a:moveTo>
                    <a:pt x="955143" y="1396219"/>
                  </a:moveTo>
                  <a:lnTo>
                    <a:pt x="1004528" y="1396219"/>
                  </a:lnTo>
                  <a:lnTo>
                    <a:pt x="1004528" y="1445291"/>
                  </a:lnTo>
                  <a:lnTo>
                    <a:pt x="955143" y="1445291"/>
                  </a:lnTo>
                  <a:close/>
                  <a:moveTo>
                    <a:pt x="857394" y="1396219"/>
                  </a:moveTo>
                  <a:lnTo>
                    <a:pt x="910185" y="1396219"/>
                  </a:lnTo>
                  <a:lnTo>
                    <a:pt x="910185" y="1445291"/>
                  </a:lnTo>
                  <a:lnTo>
                    <a:pt x="857394" y="1445291"/>
                  </a:lnTo>
                  <a:close/>
                  <a:moveTo>
                    <a:pt x="758965" y="1396219"/>
                  </a:moveTo>
                  <a:lnTo>
                    <a:pt x="812437" y="1396219"/>
                  </a:lnTo>
                  <a:lnTo>
                    <a:pt x="812437" y="1445291"/>
                  </a:lnTo>
                  <a:lnTo>
                    <a:pt x="758965" y="1445291"/>
                  </a:lnTo>
                  <a:close/>
                  <a:moveTo>
                    <a:pt x="664622" y="1396219"/>
                  </a:moveTo>
                  <a:lnTo>
                    <a:pt x="714007" y="1396219"/>
                  </a:lnTo>
                  <a:lnTo>
                    <a:pt x="714007" y="1445291"/>
                  </a:lnTo>
                  <a:lnTo>
                    <a:pt x="664622" y="1445291"/>
                  </a:lnTo>
                  <a:close/>
                  <a:moveTo>
                    <a:pt x="570036" y="1396219"/>
                  </a:moveTo>
                  <a:lnTo>
                    <a:pt x="619664" y="1396219"/>
                  </a:lnTo>
                  <a:lnTo>
                    <a:pt x="619664" y="1445291"/>
                  </a:lnTo>
                  <a:lnTo>
                    <a:pt x="570036" y="1445291"/>
                  </a:lnTo>
                  <a:close/>
                  <a:moveTo>
                    <a:pt x="469562" y="1396219"/>
                  </a:moveTo>
                  <a:lnTo>
                    <a:pt x="525078" y="1396219"/>
                  </a:lnTo>
                  <a:lnTo>
                    <a:pt x="525078" y="1445291"/>
                  </a:lnTo>
                  <a:lnTo>
                    <a:pt x="469562" y="1445291"/>
                  </a:lnTo>
                  <a:close/>
                  <a:moveTo>
                    <a:pt x="379307" y="1396219"/>
                  </a:moveTo>
                  <a:lnTo>
                    <a:pt x="424605" y="1396219"/>
                  </a:lnTo>
                  <a:lnTo>
                    <a:pt x="424605" y="1445291"/>
                  </a:lnTo>
                  <a:lnTo>
                    <a:pt x="379307" y="1445291"/>
                  </a:lnTo>
                  <a:close/>
                  <a:moveTo>
                    <a:pt x="287007" y="1396219"/>
                  </a:moveTo>
                  <a:lnTo>
                    <a:pt x="334349" y="1396219"/>
                  </a:lnTo>
                  <a:lnTo>
                    <a:pt x="334349" y="1445291"/>
                  </a:lnTo>
                  <a:lnTo>
                    <a:pt x="287007" y="1445291"/>
                  </a:lnTo>
                  <a:close/>
                  <a:moveTo>
                    <a:pt x="188578" y="1396219"/>
                  </a:moveTo>
                  <a:lnTo>
                    <a:pt x="242050" y="1396219"/>
                  </a:lnTo>
                  <a:lnTo>
                    <a:pt x="242050" y="1445291"/>
                  </a:lnTo>
                  <a:lnTo>
                    <a:pt x="188578" y="1445291"/>
                  </a:lnTo>
                  <a:close/>
                  <a:moveTo>
                    <a:pt x="94235" y="1396219"/>
                  </a:moveTo>
                  <a:lnTo>
                    <a:pt x="143620" y="1396219"/>
                  </a:lnTo>
                  <a:lnTo>
                    <a:pt x="143620" y="1445291"/>
                  </a:lnTo>
                  <a:lnTo>
                    <a:pt x="94235" y="1445291"/>
                  </a:lnTo>
                  <a:close/>
                  <a:moveTo>
                    <a:pt x="1147915" y="1294810"/>
                  </a:moveTo>
                  <a:lnTo>
                    <a:pt x="1195257" y="1294810"/>
                  </a:lnTo>
                  <a:lnTo>
                    <a:pt x="1195257" y="1350842"/>
                  </a:lnTo>
                  <a:lnTo>
                    <a:pt x="1147915" y="1350842"/>
                  </a:lnTo>
                  <a:close/>
                  <a:moveTo>
                    <a:pt x="1049486" y="1294810"/>
                  </a:moveTo>
                  <a:lnTo>
                    <a:pt x="1102958" y="1294810"/>
                  </a:lnTo>
                  <a:lnTo>
                    <a:pt x="1102958" y="1350842"/>
                  </a:lnTo>
                  <a:lnTo>
                    <a:pt x="1049486" y="1350842"/>
                  </a:lnTo>
                  <a:close/>
                  <a:moveTo>
                    <a:pt x="955143" y="1294810"/>
                  </a:moveTo>
                  <a:lnTo>
                    <a:pt x="1004528" y="1294810"/>
                  </a:lnTo>
                  <a:lnTo>
                    <a:pt x="1004528" y="1350842"/>
                  </a:lnTo>
                  <a:lnTo>
                    <a:pt x="955143" y="1350842"/>
                  </a:lnTo>
                  <a:close/>
                  <a:moveTo>
                    <a:pt x="857394" y="1294810"/>
                  </a:moveTo>
                  <a:lnTo>
                    <a:pt x="910185" y="1294810"/>
                  </a:lnTo>
                  <a:lnTo>
                    <a:pt x="910185" y="1350842"/>
                  </a:lnTo>
                  <a:lnTo>
                    <a:pt x="857394" y="1350842"/>
                  </a:lnTo>
                  <a:close/>
                  <a:moveTo>
                    <a:pt x="758965" y="1294810"/>
                  </a:moveTo>
                  <a:lnTo>
                    <a:pt x="812437" y="1294810"/>
                  </a:lnTo>
                  <a:lnTo>
                    <a:pt x="812437" y="1350842"/>
                  </a:lnTo>
                  <a:lnTo>
                    <a:pt x="758965" y="1350842"/>
                  </a:lnTo>
                  <a:close/>
                  <a:moveTo>
                    <a:pt x="664622" y="1294810"/>
                  </a:moveTo>
                  <a:lnTo>
                    <a:pt x="714007" y="1294810"/>
                  </a:lnTo>
                  <a:lnTo>
                    <a:pt x="714007" y="1350842"/>
                  </a:lnTo>
                  <a:lnTo>
                    <a:pt x="664622" y="1350842"/>
                  </a:lnTo>
                  <a:close/>
                  <a:moveTo>
                    <a:pt x="570036" y="1294810"/>
                  </a:moveTo>
                  <a:lnTo>
                    <a:pt x="619664" y="1294810"/>
                  </a:lnTo>
                  <a:lnTo>
                    <a:pt x="619664" y="1350842"/>
                  </a:lnTo>
                  <a:lnTo>
                    <a:pt x="570036" y="1350842"/>
                  </a:lnTo>
                  <a:close/>
                  <a:moveTo>
                    <a:pt x="469562" y="1294810"/>
                  </a:moveTo>
                  <a:lnTo>
                    <a:pt x="525078" y="1294810"/>
                  </a:lnTo>
                  <a:lnTo>
                    <a:pt x="525078" y="1350842"/>
                  </a:lnTo>
                  <a:lnTo>
                    <a:pt x="469562" y="1350842"/>
                  </a:lnTo>
                  <a:close/>
                  <a:moveTo>
                    <a:pt x="379307" y="1294810"/>
                  </a:moveTo>
                  <a:lnTo>
                    <a:pt x="424605" y="1294810"/>
                  </a:lnTo>
                  <a:lnTo>
                    <a:pt x="424605" y="1350842"/>
                  </a:lnTo>
                  <a:lnTo>
                    <a:pt x="379307" y="1350842"/>
                  </a:lnTo>
                  <a:close/>
                  <a:moveTo>
                    <a:pt x="287007" y="1294810"/>
                  </a:moveTo>
                  <a:lnTo>
                    <a:pt x="334349" y="1294810"/>
                  </a:lnTo>
                  <a:lnTo>
                    <a:pt x="334349" y="1350842"/>
                  </a:lnTo>
                  <a:lnTo>
                    <a:pt x="287007" y="1350842"/>
                  </a:lnTo>
                  <a:close/>
                  <a:moveTo>
                    <a:pt x="188578" y="1294810"/>
                  </a:moveTo>
                  <a:lnTo>
                    <a:pt x="242050" y="1294810"/>
                  </a:lnTo>
                  <a:lnTo>
                    <a:pt x="242050" y="1350842"/>
                  </a:lnTo>
                  <a:lnTo>
                    <a:pt x="188578" y="1350842"/>
                  </a:lnTo>
                  <a:close/>
                  <a:moveTo>
                    <a:pt x="97217" y="1294810"/>
                  </a:moveTo>
                  <a:lnTo>
                    <a:pt x="143620" y="1294810"/>
                  </a:lnTo>
                  <a:lnTo>
                    <a:pt x="143620" y="1350842"/>
                  </a:lnTo>
                  <a:lnTo>
                    <a:pt x="94235" y="1350842"/>
                  </a:lnTo>
                  <a:lnTo>
                    <a:pt x="94235" y="1308420"/>
                  </a:lnTo>
                  <a:close/>
                  <a:moveTo>
                    <a:pt x="1147915" y="1203715"/>
                  </a:moveTo>
                  <a:lnTo>
                    <a:pt x="1182406" y="1203715"/>
                  </a:lnTo>
                  <a:lnTo>
                    <a:pt x="1192423" y="1249434"/>
                  </a:lnTo>
                  <a:lnTo>
                    <a:pt x="1147915" y="1249434"/>
                  </a:lnTo>
                  <a:close/>
                  <a:moveTo>
                    <a:pt x="1049486" y="1203715"/>
                  </a:moveTo>
                  <a:lnTo>
                    <a:pt x="1102958" y="1203715"/>
                  </a:lnTo>
                  <a:lnTo>
                    <a:pt x="1102958" y="1249434"/>
                  </a:lnTo>
                  <a:lnTo>
                    <a:pt x="1049486" y="1249434"/>
                  </a:lnTo>
                  <a:close/>
                  <a:moveTo>
                    <a:pt x="955143" y="1203715"/>
                  </a:moveTo>
                  <a:lnTo>
                    <a:pt x="1004528" y="1203715"/>
                  </a:lnTo>
                  <a:lnTo>
                    <a:pt x="1004528" y="1249434"/>
                  </a:lnTo>
                  <a:lnTo>
                    <a:pt x="955143" y="1249434"/>
                  </a:lnTo>
                  <a:close/>
                  <a:moveTo>
                    <a:pt x="857394" y="1203715"/>
                  </a:moveTo>
                  <a:lnTo>
                    <a:pt x="910185" y="1203715"/>
                  </a:lnTo>
                  <a:lnTo>
                    <a:pt x="910185" y="1249434"/>
                  </a:lnTo>
                  <a:lnTo>
                    <a:pt x="857394" y="1249434"/>
                  </a:lnTo>
                  <a:close/>
                  <a:moveTo>
                    <a:pt x="758965" y="1203715"/>
                  </a:moveTo>
                  <a:lnTo>
                    <a:pt x="812437" y="1203715"/>
                  </a:lnTo>
                  <a:lnTo>
                    <a:pt x="812437" y="1249434"/>
                  </a:lnTo>
                  <a:lnTo>
                    <a:pt x="758965" y="1249434"/>
                  </a:lnTo>
                  <a:close/>
                  <a:moveTo>
                    <a:pt x="664622" y="1203715"/>
                  </a:moveTo>
                  <a:lnTo>
                    <a:pt x="714007" y="1203715"/>
                  </a:lnTo>
                  <a:lnTo>
                    <a:pt x="714007" y="1249434"/>
                  </a:lnTo>
                  <a:lnTo>
                    <a:pt x="664622" y="1249434"/>
                  </a:lnTo>
                  <a:close/>
                  <a:moveTo>
                    <a:pt x="570036" y="1203715"/>
                  </a:moveTo>
                  <a:lnTo>
                    <a:pt x="619664" y="1203715"/>
                  </a:lnTo>
                  <a:lnTo>
                    <a:pt x="619664" y="1249434"/>
                  </a:lnTo>
                  <a:lnTo>
                    <a:pt x="570036" y="1249434"/>
                  </a:lnTo>
                  <a:close/>
                  <a:moveTo>
                    <a:pt x="469562" y="1203715"/>
                  </a:moveTo>
                  <a:lnTo>
                    <a:pt x="525078" y="1203715"/>
                  </a:lnTo>
                  <a:lnTo>
                    <a:pt x="525078" y="1249434"/>
                  </a:lnTo>
                  <a:lnTo>
                    <a:pt x="469562" y="1249434"/>
                  </a:lnTo>
                  <a:close/>
                  <a:moveTo>
                    <a:pt x="379307" y="1203715"/>
                  </a:moveTo>
                  <a:lnTo>
                    <a:pt x="424605" y="1203715"/>
                  </a:lnTo>
                  <a:lnTo>
                    <a:pt x="424605" y="1249434"/>
                  </a:lnTo>
                  <a:lnTo>
                    <a:pt x="379307" y="1249434"/>
                  </a:lnTo>
                  <a:close/>
                  <a:moveTo>
                    <a:pt x="287007" y="1203715"/>
                  </a:moveTo>
                  <a:lnTo>
                    <a:pt x="334349" y="1203715"/>
                  </a:lnTo>
                  <a:lnTo>
                    <a:pt x="334349" y="1249434"/>
                  </a:lnTo>
                  <a:lnTo>
                    <a:pt x="287007" y="1249434"/>
                  </a:lnTo>
                  <a:close/>
                  <a:moveTo>
                    <a:pt x="188578" y="1203715"/>
                  </a:moveTo>
                  <a:lnTo>
                    <a:pt x="242050" y="1203715"/>
                  </a:lnTo>
                  <a:lnTo>
                    <a:pt x="242050" y="1249434"/>
                  </a:lnTo>
                  <a:lnTo>
                    <a:pt x="188578" y="1249434"/>
                  </a:lnTo>
                  <a:close/>
                  <a:moveTo>
                    <a:pt x="117176" y="1203715"/>
                  </a:moveTo>
                  <a:lnTo>
                    <a:pt x="143620" y="1203715"/>
                  </a:lnTo>
                  <a:lnTo>
                    <a:pt x="143620" y="1249434"/>
                  </a:lnTo>
                  <a:lnTo>
                    <a:pt x="107159" y="1249434"/>
                  </a:lnTo>
                  <a:close/>
                  <a:moveTo>
                    <a:pt x="570036" y="1110557"/>
                  </a:moveTo>
                  <a:lnTo>
                    <a:pt x="619664" y="1110557"/>
                  </a:lnTo>
                  <a:lnTo>
                    <a:pt x="619664" y="1158338"/>
                  </a:lnTo>
                  <a:lnTo>
                    <a:pt x="570036" y="1158338"/>
                  </a:lnTo>
                  <a:close/>
                  <a:moveTo>
                    <a:pt x="469562" y="1110557"/>
                  </a:moveTo>
                  <a:lnTo>
                    <a:pt x="525078" y="1110557"/>
                  </a:lnTo>
                  <a:lnTo>
                    <a:pt x="525078" y="1158338"/>
                  </a:lnTo>
                  <a:lnTo>
                    <a:pt x="469562" y="1158338"/>
                  </a:lnTo>
                  <a:close/>
                  <a:moveTo>
                    <a:pt x="379307" y="1110557"/>
                  </a:moveTo>
                  <a:lnTo>
                    <a:pt x="424605" y="1110557"/>
                  </a:lnTo>
                  <a:lnTo>
                    <a:pt x="424605" y="1158338"/>
                  </a:lnTo>
                  <a:lnTo>
                    <a:pt x="379307" y="1158338"/>
                  </a:lnTo>
                  <a:close/>
                  <a:moveTo>
                    <a:pt x="287007" y="1110557"/>
                  </a:moveTo>
                  <a:lnTo>
                    <a:pt x="334349" y="1110557"/>
                  </a:lnTo>
                  <a:lnTo>
                    <a:pt x="334349" y="1158338"/>
                  </a:lnTo>
                  <a:lnTo>
                    <a:pt x="287007" y="1158338"/>
                  </a:lnTo>
                  <a:close/>
                  <a:moveTo>
                    <a:pt x="188578" y="1110557"/>
                  </a:moveTo>
                  <a:lnTo>
                    <a:pt x="242050" y="1110557"/>
                  </a:lnTo>
                  <a:lnTo>
                    <a:pt x="242050" y="1158338"/>
                  </a:lnTo>
                  <a:lnTo>
                    <a:pt x="188578" y="1158338"/>
                  </a:lnTo>
                  <a:close/>
                  <a:moveTo>
                    <a:pt x="137588" y="1110557"/>
                  </a:moveTo>
                  <a:lnTo>
                    <a:pt x="143620" y="1110557"/>
                  </a:lnTo>
                  <a:lnTo>
                    <a:pt x="143620" y="1158338"/>
                  </a:lnTo>
                  <a:lnTo>
                    <a:pt x="127119" y="1158338"/>
                  </a:lnTo>
                  <a:close/>
                  <a:moveTo>
                    <a:pt x="1147915" y="1110556"/>
                  </a:moveTo>
                  <a:lnTo>
                    <a:pt x="1161995" y="1110556"/>
                  </a:lnTo>
                  <a:lnTo>
                    <a:pt x="1172464" y="1158338"/>
                  </a:lnTo>
                  <a:lnTo>
                    <a:pt x="1147915" y="1158338"/>
                  </a:lnTo>
                  <a:close/>
                  <a:moveTo>
                    <a:pt x="1049486" y="1110556"/>
                  </a:moveTo>
                  <a:lnTo>
                    <a:pt x="1102958" y="1110556"/>
                  </a:lnTo>
                  <a:lnTo>
                    <a:pt x="1102958" y="1158338"/>
                  </a:lnTo>
                  <a:lnTo>
                    <a:pt x="1049486" y="1158338"/>
                  </a:lnTo>
                  <a:close/>
                  <a:moveTo>
                    <a:pt x="955143" y="1110556"/>
                  </a:moveTo>
                  <a:lnTo>
                    <a:pt x="1004528" y="1110556"/>
                  </a:lnTo>
                  <a:lnTo>
                    <a:pt x="1004528" y="1158338"/>
                  </a:lnTo>
                  <a:lnTo>
                    <a:pt x="955143" y="1158338"/>
                  </a:lnTo>
                  <a:close/>
                  <a:moveTo>
                    <a:pt x="857394" y="1110556"/>
                  </a:moveTo>
                  <a:lnTo>
                    <a:pt x="910185" y="1110556"/>
                  </a:lnTo>
                  <a:lnTo>
                    <a:pt x="910185" y="1158338"/>
                  </a:lnTo>
                  <a:lnTo>
                    <a:pt x="857394" y="1158338"/>
                  </a:lnTo>
                  <a:close/>
                  <a:moveTo>
                    <a:pt x="758965" y="1110556"/>
                  </a:moveTo>
                  <a:lnTo>
                    <a:pt x="812437" y="1110556"/>
                  </a:lnTo>
                  <a:lnTo>
                    <a:pt x="812437" y="1158338"/>
                  </a:lnTo>
                  <a:lnTo>
                    <a:pt x="758965" y="1158338"/>
                  </a:lnTo>
                  <a:close/>
                  <a:moveTo>
                    <a:pt x="714007" y="1110556"/>
                  </a:moveTo>
                  <a:lnTo>
                    <a:pt x="714007" y="1158338"/>
                  </a:lnTo>
                  <a:lnTo>
                    <a:pt x="664622" y="1158338"/>
                  </a:lnTo>
                  <a:lnTo>
                    <a:pt x="664622" y="1110557"/>
                  </a:lnTo>
                  <a:close/>
                  <a:moveTo>
                    <a:pt x="1147915" y="1046297"/>
                  </a:moveTo>
                  <a:lnTo>
                    <a:pt x="1152053" y="1065181"/>
                  </a:lnTo>
                  <a:lnTo>
                    <a:pt x="1147915" y="1065181"/>
                  </a:lnTo>
                  <a:close/>
                  <a:moveTo>
                    <a:pt x="1049486" y="1011211"/>
                  </a:moveTo>
                  <a:lnTo>
                    <a:pt x="1102958" y="1011211"/>
                  </a:lnTo>
                  <a:lnTo>
                    <a:pt x="1102958" y="1065181"/>
                  </a:lnTo>
                  <a:lnTo>
                    <a:pt x="1049486" y="1065181"/>
                  </a:lnTo>
                  <a:close/>
                  <a:moveTo>
                    <a:pt x="955143" y="1011211"/>
                  </a:moveTo>
                  <a:lnTo>
                    <a:pt x="1004528" y="1011211"/>
                  </a:lnTo>
                  <a:lnTo>
                    <a:pt x="1004528" y="1065181"/>
                  </a:lnTo>
                  <a:lnTo>
                    <a:pt x="955143" y="1065181"/>
                  </a:lnTo>
                  <a:close/>
                  <a:moveTo>
                    <a:pt x="857394" y="1011211"/>
                  </a:moveTo>
                  <a:lnTo>
                    <a:pt x="910185" y="1011211"/>
                  </a:lnTo>
                  <a:lnTo>
                    <a:pt x="910185" y="1065181"/>
                  </a:lnTo>
                  <a:lnTo>
                    <a:pt x="857394" y="1065181"/>
                  </a:lnTo>
                  <a:close/>
                  <a:moveTo>
                    <a:pt x="758965" y="1011211"/>
                  </a:moveTo>
                  <a:lnTo>
                    <a:pt x="812437" y="1011211"/>
                  </a:lnTo>
                  <a:lnTo>
                    <a:pt x="812437" y="1065181"/>
                  </a:lnTo>
                  <a:lnTo>
                    <a:pt x="758965" y="1065181"/>
                  </a:lnTo>
                  <a:close/>
                  <a:moveTo>
                    <a:pt x="664622" y="1011211"/>
                  </a:moveTo>
                  <a:lnTo>
                    <a:pt x="714007" y="1011211"/>
                  </a:lnTo>
                  <a:lnTo>
                    <a:pt x="714007" y="1065181"/>
                  </a:lnTo>
                  <a:lnTo>
                    <a:pt x="664622" y="1065181"/>
                  </a:lnTo>
                  <a:close/>
                  <a:moveTo>
                    <a:pt x="570036" y="1011211"/>
                  </a:moveTo>
                  <a:lnTo>
                    <a:pt x="619664" y="1011211"/>
                  </a:lnTo>
                  <a:lnTo>
                    <a:pt x="619664" y="1065181"/>
                  </a:lnTo>
                  <a:lnTo>
                    <a:pt x="570036" y="1065181"/>
                  </a:lnTo>
                  <a:close/>
                  <a:moveTo>
                    <a:pt x="469562" y="1011211"/>
                  </a:moveTo>
                  <a:lnTo>
                    <a:pt x="525078" y="1011211"/>
                  </a:lnTo>
                  <a:lnTo>
                    <a:pt x="525078" y="1065181"/>
                  </a:lnTo>
                  <a:lnTo>
                    <a:pt x="469562" y="1065181"/>
                  </a:lnTo>
                  <a:close/>
                  <a:moveTo>
                    <a:pt x="379307" y="1011211"/>
                  </a:moveTo>
                  <a:lnTo>
                    <a:pt x="424605" y="1011211"/>
                  </a:lnTo>
                  <a:lnTo>
                    <a:pt x="424605" y="1065181"/>
                  </a:lnTo>
                  <a:lnTo>
                    <a:pt x="379307" y="1065181"/>
                  </a:lnTo>
                  <a:close/>
                  <a:moveTo>
                    <a:pt x="287007" y="1011211"/>
                  </a:moveTo>
                  <a:lnTo>
                    <a:pt x="334349" y="1011211"/>
                  </a:lnTo>
                  <a:lnTo>
                    <a:pt x="334349" y="1065181"/>
                  </a:lnTo>
                  <a:lnTo>
                    <a:pt x="287007" y="1065181"/>
                  </a:lnTo>
                  <a:close/>
                  <a:moveTo>
                    <a:pt x="188578" y="1011211"/>
                  </a:moveTo>
                  <a:lnTo>
                    <a:pt x="242050" y="1011211"/>
                  </a:lnTo>
                  <a:lnTo>
                    <a:pt x="242050" y="1065181"/>
                  </a:lnTo>
                  <a:lnTo>
                    <a:pt x="188578" y="1065181"/>
                  </a:lnTo>
                  <a:close/>
                  <a:moveTo>
                    <a:pt x="1049486" y="915990"/>
                  </a:moveTo>
                  <a:lnTo>
                    <a:pt x="1102958" y="915990"/>
                  </a:lnTo>
                  <a:lnTo>
                    <a:pt x="1102958" y="965835"/>
                  </a:lnTo>
                  <a:lnTo>
                    <a:pt x="1049486" y="965835"/>
                  </a:lnTo>
                  <a:close/>
                  <a:moveTo>
                    <a:pt x="955143" y="915990"/>
                  </a:moveTo>
                  <a:lnTo>
                    <a:pt x="1004528" y="915990"/>
                  </a:lnTo>
                  <a:lnTo>
                    <a:pt x="1004528" y="965835"/>
                  </a:lnTo>
                  <a:lnTo>
                    <a:pt x="955143" y="965835"/>
                  </a:lnTo>
                  <a:close/>
                  <a:moveTo>
                    <a:pt x="857394" y="915990"/>
                  </a:moveTo>
                  <a:lnTo>
                    <a:pt x="910185" y="915990"/>
                  </a:lnTo>
                  <a:lnTo>
                    <a:pt x="910185" y="965835"/>
                  </a:lnTo>
                  <a:lnTo>
                    <a:pt x="857394" y="965835"/>
                  </a:lnTo>
                  <a:close/>
                  <a:moveTo>
                    <a:pt x="758965" y="915990"/>
                  </a:moveTo>
                  <a:lnTo>
                    <a:pt x="812437" y="915990"/>
                  </a:lnTo>
                  <a:lnTo>
                    <a:pt x="812437" y="965835"/>
                  </a:lnTo>
                  <a:lnTo>
                    <a:pt x="758965" y="965835"/>
                  </a:lnTo>
                  <a:close/>
                  <a:moveTo>
                    <a:pt x="664622" y="915990"/>
                  </a:moveTo>
                  <a:lnTo>
                    <a:pt x="714007" y="915990"/>
                  </a:lnTo>
                  <a:lnTo>
                    <a:pt x="714007" y="965835"/>
                  </a:lnTo>
                  <a:lnTo>
                    <a:pt x="664622" y="965835"/>
                  </a:lnTo>
                  <a:close/>
                  <a:moveTo>
                    <a:pt x="570036" y="915990"/>
                  </a:moveTo>
                  <a:lnTo>
                    <a:pt x="619664" y="915990"/>
                  </a:lnTo>
                  <a:lnTo>
                    <a:pt x="619664" y="965835"/>
                  </a:lnTo>
                  <a:lnTo>
                    <a:pt x="570036" y="965835"/>
                  </a:lnTo>
                  <a:close/>
                  <a:moveTo>
                    <a:pt x="469562" y="915990"/>
                  </a:moveTo>
                  <a:lnTo>
                    <a:pt x="525078" y="915990"/>
                  </a:lnTo>
                  <a:lnTo>
                    <a:pt x="525078" y="965835"/>
                  </a:lnTo>
                  <a:lnTo>
                    <a:pt x="469562" y="965835"/>
                  </a:lnTo>
                  <a:close/>
                  <a:moveTo>
                    <a:pt x="379307" y="915990"/>
                  </a:moveTo>
                  <a:lnTo>
                    <a:pt x="424605" y="915990"/>
                  </a:lnTo>
                  <a:lnTo>
                    <a:pt x="424605" y="965835"/>
                  </a:lnTo>
                  <a:lnTo>
                    <a:pt x="379307" y="965835"/>
                  </a:lnTo>
                  <a:close/>
                  <a:moveTo>
                    <a:pt x="287007" y="915990"/>
                  </a:moveTo>
                  <a:lnTo>
                    <a:pt x="334349" y="915990"/>
                  </a:lnTo>
                  <a:lnTo>
                    <a:pt x="334349" y="965835"/>
                  </a:lnTo>
                  <a:lnTo>
                    <a:pt x="287007" y="965835"/>
                  </a:lnTo>
                  <a:close/>
                  <a:moveTo>
                    <a:pt x="188578" y="915990"/>
                  </a:moveTo>
                  <a:lnTo>
                    <a:pt x="242050" y="915990"/>
                  </a:lnTo>
                  <a:lnTo>
                    <a:pt x="242050" y="965835"/>
                  </a:lnTo>
                  <a:lnTo>
                    <a:pt x="188578" y="965835"/>
                  </a:lnTo>
                  <a:close/>
                  <a:moveTo>
                    <a:pt x="1049486" y="817331"/>
                  </a:moveTo>
                  <a:lnTo>
                    <a:pt x="1097748" y="817331"/>
                  </a:lnTo>
                  <a:lnTo>
                    <a:pt x="1102958" y="841110"/>
                  </a:lnTo>
                  <a:lnTo>
                    <a:pt x="1102958" y="870614"/>
                  </a:lnTo>
                  <a:lnTo>
                    <a:pt x="1049486" y="870614"/>
                  </a:lnTo>
                  <a:close/>
                  <a:moveTo>
                    <a:pt x="955143" y="817331"/>
                  </a:moveTo>
                  <a:lnTo>
                    <a:pt x="1004528" y="817331"/>
                  </a:lnTo>
                  <a:lnTo>
                    <a:pt x="1004528" y="870614"/>
                  </a:lnTo>
                  <a:lnTo>
                    <a:pt x="955143" y="870614"/>
                  </a:lnTo>
                  <a:close/>
                  <a:moveTo>
                    <a:pt x="857394" y="817331"/>
                  </a:moveTo>
                  <a:lnTo>
                    <a:pt x="910185" y="817331"/>
                  </a:lnTo>
                  <a:lnTo>
                    <a:pt x="910185" y="870614"/>
                  </a:lnTo>
                  <a:lnTo>
                    <a:pt x="857394" y="870614"/>
                  </a:lnTo>
                  <a:close/>
                  <a:moveTo>
                    <a:pt x="758965" y="817331"/>
                  </a:moveTo>
                  <a:lnTo>
                    <a:pt x="812437" y="817331"/>
                  </a:lnTo>
                  <a:lnTo>
                    <a:pt x="812437" y="870614"/>
                  </a:lnTo>
                  <a:lnTo>
                    <a:pt x="758965" y="870614"/>
                  </a:lnTo>
                  <a:close/>
                  <a:moveTo>
                    <a:pt x="664622" y="817331"/>
                  </a:moveTo>
                  <a:lnTo>
                    <a:pt x="714007" y="817331"/>
                  </a:lnTo>
                  <a:lnTo>
                    <a:pt x="714007" y="870614"/>
                  </a:lnTo>
                  <a:lnTo>
                    <a:pt x="664622" y="870614"/>
                  </a:lnTo>
                  <a:close/>
                  <a:moveTo>
                    <a:pt x="570036" y="817331"/>
                  </a:moveTo>
                  <a:lnTo>
                    <a:pt x="619664" y="817331"/>
                  </a:lnTo>
                  <a:lnTo>
                    <a:pt x="619664" y="870614"/>
                  </a:lnTo>
                  <a:lnTo>
                    <a:pt x="570036" y="870614"/>
                  </a:lnTo>
                  <a:close/>
                  <a:moveTo>
                    <a:pt x="469562" y="817331"/>
                  </a:moveTo>
                  <a:lnTo>
                    <a:pt x="525078" y="817331"/>
                  </a:lnTo>
                  <a:lnTo>
                    <a:pt x="525078" y="870614"/>
                  </a:lnTo>
                  <a:lnTo>
                    <a:pt x="469562" y="870614"/>
                  </a:lnTo>
                  <a:close/>
                  <a:moveTo>
                    <a:pt x="379307" y="817331"/>
                  </a:moveTo>
                  <a:lnTo>
                    <a:pt x="424605" y="817331"/>
                  </a:lnTo>
                  <a:lnTo>
                    <a:pt x="424605" y="870614"/>
                  </a:lnTo>
                  <a:lnTo>
                    <a:pt x="379307" y="870614"/>
                  </a:lnTo>
                  <a:close/>
                  <a:moveTo>
                    <a:pt x="287007" y="817331"/>
                  </a:moveTo>
                  <a:lnTo>
                    <a:pt x="334349" y="817331"/>
                  </a:lnTo>
                  <a:lnTo>
                    <a:pt x="334349" y="870614"/>
                  </a:lnTo>
                  <a:lnTo>
                    <a:pt x="287007" y="870614"/>
                  </a:lnTo>
                  <a:close/>
                  <a:moveTo>
                    <a:pt x="201834" y="817331"/>
                  </a:moveTo>
                  <a:lnTo>
                    <a:pt x="242050" y="817331"/>
                  </a:lnTo>
                  <a:lnTo>
                    <a:pt x="242050" y="870614"/>
                  </a:lnTo>
                  <a:lnTo>
                    <a:pt x="190160" y="870614"/>
                  </a:lnTo>
                  <a:close/>
                  <a:moveTo>
                    <a:pt x="1049486" y="717986"/>
                  </a:moveTo>
                  <a:lnTo>
                    <a:pt x="1075981" y="717986"/>
                  </a:lnTo>
                  <a:lnTo>
                    <a:pt x="1087806" y="771956"/>
                  </a:lnTo>
                  <a:lnTo>
                    <a:pt x="1049486" y="771956"/>
                  </a:lnTo>
                  <a:close/>
                  <a:moveTo>
                    <a:pt x="955143" y="717986"/>
                  </a:moveTo>
                  <a:lnTo>
                    <a:pt x="1004528" y="717986"/>
                  </a:lnTo>
                  <a:lnTo>
                    <a:pt x="1004528" y="771956"/>
                  </a:lnTo>
                  <a:lnTo>
                    <a:pt x="955143" y="771956"/>
                  </a:lnTo>
                  <a:close/>
                  <a:moveTo>
                    <a:pt x="857394" y="717986"/>
                  </a:moveTo>
                  <a:lnTo>
                    <a:pt x="910185" y="717986"/>
                  </a:lnTo>
                  <a:lnTo>
                    <a:pt x="910185" y="771956"/>
                  </a:lnTo>
                  <a:lnTo>
                    <a:pt x="857394" y="771956"/>
                  </a:lnTo>
                  <a:close/>
                  <a:moveTo>
                    <a:pt x="758965" y="717986"/>
                  </a:moveTo>
                  <a:lnTo>
                    <a:pt x="812437" y="717986"/>
                  </a:lnTo>
                  <a:lnTo>
                    <a:pt x="812437" y="771956"/>
                  </a:lnTo>
                  <a:lnTo>
                    <a:pt x="758965" y="771956"/>
                  </a:lnTo>
                  <a:close/>
                  <a:moveTo>
                    <a:pt x="664622" y="717986"/>
                  </a:moveTo>
                  <a:lnTo>
                    <a:pt x="714007" y="717986"/>
                  </a:lnTo>
                  <a:lnTo>
                    <a:pt x="714007" y="771956"/>
                  </a:lnTo>
                  <a:lnTo>
                    <a:pt x="664622" y="771956"/>
                  </a:lnTo>
                  <a:close/>
                  <a:moveTo>
                    <a:pt x="570036" y="717986"/>
                  </a:moveTo>
                  <a:lnTo>
                    <a:pt x="619664" y="717986"/>
                  </a:lnTo>
                  <a:lnTo>
                    <a:pt x="619664" y="771956"/>
                  </a:lnTo>
                  <a:lnTo>
                    <a:pt x="570036" y="771956"/>
                  </a:lnTo>
                  <a:close/>
                  <a:moveTo>
                    <a:pt x="469562" y="717986"/>
                  </a:moveTo>
                  <a:lnTo>
                    <a:pt x="525078" y="717986"/>
                  </a:lnTo>
                  <a:lnTo>
                    <a:pt x="525078" y="771956"/>
                  </a:lnTo>
                  <a:lnTo>
                    <a:pt x="469562" y="771956"/>
                  </a:lnTo>
                  <a:close/>
                  <a:moveTo>
                    <a:pt x="379307" y="717986"/>
                  </a:moveTo>
                  <a:lnTo>
                    <a:pt x="424605" y="717986"/>
                  </a:lnTo>
                  <a:lnTo>
                    <a:pt x="424605" y="771956"/>
                  </a:lnTo>
                  <a:lnTo>
                    <a:pt x="379307" y="771956"/>
                  </a:lnTo>
                  <a:close/>
                  <a:moveTo>
                    <a:pt x="287007" y="717986"/>
                  </a:moveTo>
                  <a:lnTo>
                    <a:pt x="334349" y="717986"/>
                  </a:lnTo>
                  <a:lnTo>
                    <a:pt x="334349" y="771956"/>
                  </a:lnTo>
                  <a:lnTo>
                    <a:pt x="287007" y="771956"/>
                  </a:lnTo>
                  <a:close/>
                  <a:moveTo>
                    <a:pt x="223601" y="717986"/>
                  </a:moveTo>
                  <a:lnTo>
                    <a:pt x="242050" y="717986"/>
                  </a:lnTo>
                  <a:lnTo>
                    <a:pt x="242050" y="771956"/>
                  </a:lnTo>
                  <a:lnTo>
                    <a:pt x="211776" y="771956"/>
                  </a:lnTo>
                  <a:close/>
                  <a:moveTo>
                    <a:pt x="242050" y="633784"/>
                  </a:moveTo>
                  <a:lnTo>
                    <a:pt x="242050" y="672610"/>
                  </a:lnTo>
                  <a:lnTo>
                    <a:pt x="233543" y="672610"/>
                  </a:lnTo>
                  <a:close/>
                  <a:moveTo>
                    <a:pt x="1049486" y="622765"/>
                  </a:moveTo>
                  <a:lnTo>
                    <a:pt x="1055118" y="622765"/>
                  </a:lnTo>
                  <a:lnTo>
                    <a:pt x="1066039" y="672610"/>
                  </a:lnTo>
                  <a:lnTo>
                    <a:pt x="1049486" y="672610"/>
                  </a:lnTo>
                  <a:close/>
                  <a:moveTo>
                    <a:pt x="955143" y="622765"/>
                  </a:moveTo>
                  <a:lnTo>
                    <a:pt x="1004528" y="622765"/>
                  </a:lnTo>
                  <a:lnTo>
                    <a:pt x="1004528" y="672610"/>
                  </a:lnTo>
                  <a:lnTo>
                    <a:pt x="955143" y="672610"/>
                  </a:lnTo>
                  <a:close/>
                  <a:moveTo>
                    <a:pt x="857394" y="622765"/>
                  </a:moveTo>
                  <a:lnTo>
                    <a:pt x="910185" y="622765"/>
                  </a:lnTo>
                  <a:lnTo>
                    <a:pt x="910185" y="672610"/>
                  </a:lnTo>
                  <a:lnTo>
                    <a:pt x="857394" y="672610"/>
                  </a:lnTo>
                  <a:close/>
                  <a:moveTo>
                    <a:pt x="758965" y="622765"/>
                  </a:moveTo>
                  <a:lnTo>
                    <a:pt x="812437" y="622765"/>
                  </a:lnTo>
                  <a:lnTo>
                    <a:pt x="812437" y="672610"/>
                  </a:lnTo>
                  <a:lnTo>
                    <a:pt x="758965" y="672610"/>
                  </a:lnTo>
                  <a:close/>
                  <a:moveTo>
                    <a:pt x="664622" y="622765"/>
                  </a:moveTo>
                  <a:lnTo>
                    <a:pt x="714007" y="622765"/>
                  </a:lnTo>
                  <a:lnTo>
                    <a:pt x="714007" y="672610"/>
                  </a:lnTo>
                  <a:lnTo>
                    <a:pt x="664622" y="672610"/>
                  </a:lnTo>
                  <a:close/>
                  <a:moveTo>
                    <a:pt x="570036" y="622765"/>
                  </a:moveTo>
                  <a:lnTo>
                    <a:pt x="619664" y="622765"/>
                  </a:lnTo>
                  <a:lnTo>
                    <a:pt x="619664" y="672610"/>
                  </a:lnTo>
                  <a:lnTo>
                    <a:pt x="570036" y="672610"/>
                  </a:lnTo>
                  <a:close/>
                  <a:moveTo>
                    <a:pt x="469562" y="622765"/>
                  </a:moveTo>
                  <a:lnTo>
                    <a:pt x="525078" y="622765"/>
                  </a:lnTo>
                  <a:lnTo>
                    <a:pt x="525078" y="672610"/>
                  </a:lnTo>
                  <a:lnTo>
                    <a:pt x="469562" y="672610"/>
                  </a:lnTo>
                  <a:close/>
                  <a:moveTo>
                    <a:pt x="379307" y="622765"/>
                  </a:moveTo>
                  <a:lnTo>
                    <a:pt x="424605" y="622765"/>
                  </a:lnTo>
                  <a:lnTo>
                    <a:pt x="424605" y="672610"/>
                  </a:lnTo>
                  <a:lnTo>
                    <a:pt x="379307" y="672610"/>
                  </a:lnTo>
                  <a:close/>
                  <a:moveTo>
                    <a:pt x="287007" y="622765"/>
                  </a:moveTo>
                  <a:lnTo>
                    <a:pt x="334349" y="622765"/>
                  </a:lnTo>
                  <a:lnTo>
                    <a:pt x="334349" y="672610"/>
                  </a:lnTo>
                  <a:lnTo>
                    <a:pt x="287007" y="672610"/>
                  </a:lnTo>
                  <a:close/>
                  <a:moveTo>
                    <a:pt x="955143" y="527299"/>
                  </a:moveTo>
                  <a:lnTo>
                    <a:pt x="1004528" y="527299"/>
                  </a:lnTo>
                  <a:lnTo>
                    <a:pt x="1004528" y="577389"/>
                  </a:lnTo>
                  <a:lnTo>
                    <a:pt x="955143" y="577389"/>
                  </a:lnTo>
                  <a:close/>
                  <a:moveTo>
                    <a:pt x="857394" y="527299"/>
                  </a:moveTo>
                  <a:lnTo>
                    <a:pt x="910185" y="527299"/>
                  </a:lnTo>
                  <a:lnTo>
                    <a:pt x="910185" y="577389"/>
                  </a:lnTo>
                  <a:lnTo>
                    <a:pt x="857394" y="577389"/>
                  </a:lnTo>
                  <a:close/>
                  <a:moveTo>
                    <a:pt x="758965" y="527299"/>
                  </a:moveTo>
                  <a:lnTo>
                    <a:pt x="812437" y="527299"/>
                  </a:lnTo>
                  <a:lnTo>
                    <a:pt x="812437" y="577389"/>
                  </a:lnTo>
                  <a:lnTo>
                    <a:pt x="758965" y="577389"/>
                  </a:lnTo>
                  <a:close/>
                  <a:moveTo>
                    <a:pt x="664622" y="527299"/>
                  </a:moveTo>
                  <a:lnTo>
                    <a:pt x="714007" y="527299"/>
                  </a:lnTo>
                  <a:lnTo>
                    <a:pt x="714007" y="577389"/>
                  </a:lnTo>
                  <a:lnTo>
                    <a:pt x="664622" y="577389"/>
                  </a:lnTo>
                  <a:close/>
                  <a:moveTo>
                    <a:pt x="570036" y="527299"/>
                  </a:moveTo>
                  <a:lnTo>
                    <a:pt x="619664" y="527299"/>
                  </a:lnTo>
                  <a:lnTo>
                    <a:pt x="619664" y="577389"/>
                  </a:lnTo>
                  <a:lnTo>
                    <a:pt x="570036" y="577389"/>
                  </a:lnTo>
                  <a:close/>
                  <a:moveTo>
                    <a:pt x="469562" y="527299"/>
                  </a:moveTo>
                  <a:lnTo>
                    <a:pt x="525078" y="527299"/>
                  </a:lnTo>
                  <a:lnTo>
                    <a:pt x="525078" y="577389"/>
                  </a:lnTo>
                  <a:lnTo>
                    <a:pt x="469562" y="577389"/>
                  </a:lnTo>
                  <a:close/>
                  <a:moveTo>
                    <a:pt x="379307" y="527299"/>
                  </a:moveTo>
                  <a:lnTo>
                    <a:pt x="424605" y="527299"/>
                  </a:lnTo>
                  <a:lnTo>
                    <a:pt x="424605" y="577389"/>
                  </a:lnTo>
                  <a:lnTo>
                    <a:pt x="379307" y="577389"/>
                  </a:lnTo>
                  <a:close/>
                  <a:moveTo>
                    <a:pt x="287007" y="527299"/>
                  </a:moveTo>
                  <a:lnTo>
                    <a:pt x="334349" y="527299"/>
                  </a:lnTo>
                  <a:lnTo>
                    <a:pt x="334349" y="577389"/>
                  </a:lnTo>
                  <a:lnTo>
                    <a:pt x="287007" y="577389"/>
                  </a:lnTo>
                  <a:close/>
                  <a:moveTo>
                    <a:pt x="955143" y="425890"/>
                  </a:moveTo>
                  <a:lnTo>
                    <a:pt x="1004528" y="425890"/>
                  </a:lnTo>
                  <a:lnTo>
                    <a:pt x="1004528" y="481923"/>
                  </a:lnTo>
                  <a:lnTo>
                    <a:pt x="955143" y="481923"/>
                  </a:lnTo>
                  <a:close/>
                  <a:moveTo>
                    <a:pt x="857394" y="425890"/>
                  </a:moveTo>
                  <a:lnTo>
                    <a:pt x="910185" y="425890"/>
                  </a:lnTo>
                  <a:lnTo>
                    <a:pt x="910185" y="481923"/>
                  </a:lnTo>
                  <a:lnTo>
                    <a:pt x="857394" y="481923"/>
                  </a:lnTo>
                  <a:close/>
                  <a:moveTo>
                    <a:pt x="758965" y="425890"/>
                  </a:moveTo>
                  <a:lnTo>
                    <a:pt x="812437" y="425890"/>
                  </a:lnTo>
                  <a:lnTo>
                    <a:pt x="812437" y="481923"/>
                  </a:lnTo>
                  <a:lnTo>
                    <a:pt x="758965" y="481923"/>
                  </a:lnTo>
                  <a:close/>
                  <a:moveTo>
                    <a:pt x="664622" y="425890"/>
                  </a:moveTo>
                  <a:lnTo>
                    <a:pt x="714007" y="425890"/>
                  </a:lnTo>
                  <a:lnTo>
                    <a:pt x="714007" y="481923"/>
                  </a:lnTo>
                  <a:lnTo>
                    <a:pt x="664622" y="481923"/>
                  </a:lnTo>
                  <a:close/>
                  <a:moveTo>
                    <a:pt x="570036" y="425890"/>
                  </a:moveTo>
                  <a:lnTo>
                    <a:pt x="619664" y="425890"/>
                  </a:lnTo>
                  <a:lnTo>
                    <a:pt x="619664" y="481923"/>
                  </a:lnTo>
                  <a:lnTo>
                    <a:pt x="570036" y="481923"/>
                  </a:lnTo>
                  <a:close/>
                  <a:moveTo>
                    <a:pt x="469562" y="425890"/>
                  </a:moveTo>
                  <a:lnTo>
                    <a:pt x="525078" y="425890"/>
                  </a:lnTo>
                  <a:lnTo>
                    <a:pt x="525078" y="481923"/>
                  </a:lnTo>
                  <a:lnTo>
                    <a:pt x="469562" y="481923"/>
                  </a:lnTo>
                  <a:close/>
                  <a:moveTo>
                    <a:pt x="379307" y="425890"/>
                  </a:moveTo>
                  <a:lnTo>
                    <a:pt x="424605" y="425890"/>
                  </a:lnTo>
                  <a:lnTo>
                    <a:pt x="424605" y="481923"/>
                  </a:lnTo>
                  <a:lnTo>
                    <a:pt x="379307" y="481923"/>
                  </a:lnTo>
                  <a:close/>
                  <a:moveTo>
                    <a:pt x="287601" y="425890"/>
                  </a:moveTo>
                  <a:lnTo>
                    <a:pt x="334349" y="425890"/>
                  </a:lnTo>
                  <a:lnTo>
                    <a:pt x="334349" y="481923"/>
                  </a:lnTo>
                  <a:lnTo>
                    <a:pt x="287007" y="481923"/>
                  </a:lnTo>
                  <a:lnTo>
                    <a:pt x="287007" y="428598"/>
                  </a:lnTo>
                  <a:close/>
                  <a:moveTo>
                    <a:pt x="955143" y="334795"/>
                  </a:moveTo>
                  <a:lnTo>
                    <a:pt x="992023" y="334795"/>
                  </a:lnTo>
                  <a:lnTo>
                    <a:pt x="1002040" y="380515"/>
                  </a:lnTo>
                  <a:lnTo>
                    <a:pt x="955143" y="380515"/>
                  </a:lnTo>
                  <a:close/>
                  <a:moveTo>
                    <a:pt x="857394" y="334795"/>
                  </a:moveTo>
                  <a:lnTo>
                    <a:pt x="910185" y="334795"/>
                  </a:lnTo>
                  <a:lnTo>
                    <a:pt x="910185" y="380515"/>
                  </a:lnTo>
                  <a:lnTo>
                    <a:pt x="857394" y="380515"/>
                  </a:lnTo>
                  <a:close/>
                  <a:moveTo>
                    <a:pt x="758965" y="334795"/>
                  </a:moveTo>
                  <a:lnTo>
                    <a:pt x="812437" y="334795"/>
                  </a:lnTo>
                  <a:lnTo>
                    <a:pt x="812437" y="380515"/>
                  </a:lnTo>
                  <a:lnTo>
                    <a:pt x="758965" y="380515"/>
                  </a:lnTo>
                  <a:close/>
                  <a:moveTo>
                    <a:pt x="664622" y="334795"/>
                  </a:moveTo>
                  <a:lnTo>
                    <a:pt x="714007" y="334795"/>
                  </a:lnTo>
                  <a:lnTo>
                    <a:pt x="714007" y="380515"/>
                  </a:lnTo>
                  <a:lnTo>
                    <a:pt x="664622" y="380515"/>
                  </a:lnTo>
                  <a:close/>
                  <a:moveTo>
                    <a:pt x="570036" y="334795"/>
                  </a:moveTo>
                  <a:lnTo>
                    <a:pt x="619664" y="334795"/>
                  </a:lnTo>
                  <a:lnTo>
                    <a:pt x="619664" y="380515"/>
                  </a:lnTo>
                  <a:lnTo>
                    <a:pt x="570036" y="380515"/>
                  </a:lnTo>
                  <a:close/>
                  <a:moveTo>
                    <a:pt x="469562" y="334795"/>
                  </a:moveTo>
                  <a:lnTo>
                    <a:pt x="525078" y="334795"/>
                  </a:lnTo>
                  <a:lnTo>
                    <a:pt x="525078" y="380515"/>
                  </a:lnTo>
                  <a:lnTo>
                    <a:pt x="469562" y="380515"/>
                  </a:lnTo>
                  <a:close/>
                  <a:moveTo>
                    <a:pt x="379307" y="334795"/>
                  </a:moveTo>
                  <a:lnTo>
                    <a:pt x="424605" y="334795"/>
                  </a:lnTo>
                  <a:lnTo>
                    <a:pt x="424605" y="380515"/>
                  </a:lnTo>
                  <a:lnTo>
                    <a:pt x="379307" y="380515"/>
                  </a:lnTo>
                  <a:close/>
                  <a:moveTo>
                    <a:pt x="307560" y="334795"/>
                  </a:moveTo>
                  <a:lnTo>
                    <a:pt x="334349" y="334795"/>
                  </a:lnTo>
                  <a:lnTo>
                    <a:pt x="334349" y="380515"/>
                  </a:lnTo>
                  <a:lnTo>
                    <a:pt x="297542" y="380515"/>
                  </a:lnTo>
                  <a:close/>
                  <a:moveTo>
                    <a:pt x="955143" y="241638"/>
                  </a:moveTo>
                  <a:lnTo>
                    <a:pt x="971612" y="241638"/>
                  </a:lnTo>
                  <a:lnTo>
                    <a:pt x="982081" y="289419"/>
                  </a:lnTo>
                  <a:lnTo>
                    <a:pt x="955143" y="289419"/>
                  </a:lnTo>
                  <a:close/>
                  <a:moveTo>
                    <a:pt x="857394" y="241638"/>
                  </a:moveTo>
                  <a:lnTo>
                    <a:pt x="910185" y="241638"/>
                  </a:lnTo>
                  <a:lnTo>
                    <a:pt x="910185" y="289419"/>
                  </a:lnTo>
                  <a:lnTo>
                    <a:pt x="857394" y="289419"/>
                  </a:lnTo>
                  <a:close/>
                  <a:moveTo>
                    <a:pt x="758965" y="241638"/>
                  </a:moveTo>
                  <a:lnTo>
                    <a:pt x="812437" y="241638"/>
                  </a:lnTo>
                  <a:lnTo>
                    <a:pt x="812437" y="289419"/>
                  </a:lnTo>
                  <a:lnTo>
                    <a:pt x="758965" y="289419"/>
                  </a:lnTo>
                  <a:close/>
                  <a:moveTo>
                    <a:pt x="664622" y="241638"/>
                  </a:moveTo>
                  <a:lnTo>
                    <a:pt x="714007" y="241638"/>
                  </a:lnTo>
                  <a:lnTo>
                    <a:pt x="714007" y="289419"/>
                  </a:lnTo>
                  <a:lnTo>
                    <a:pt x="664622" y="289419"/>
                  </a:lnTo>
                  <a:close/>
                  <a:moveTo>
                    <a:pt x="570036" y="241638"/>
                  </a:moveTo>
                  <a:lnTo>
                    <a:pt x="619664" y="241638"/>
                  </a:lnTo>
                  <a:lnTo>
                    <a:pt x="619664" y="289419"/>
                  </a:lnTo>
                  <a:lnTo>
                    <a:pt x="570036" y="289419"/>
                  </a:lnTo>
                  <a:close/>
                  <a:moveTo>
                    <a:pt x="469562" y="241638"/>
                  </a:moveTo>
                  <a:lnTo>
                    <a:pt x="525078" y="241638"/>
                  </a:lnTo>
                  <a:lnTo>
                    <a:pt x="525078" y="289419"/>
                  </a:lnTo>
                  <a:lnTo>
                    <a:pt x="469562" y="289419"/>
                  </a:lnTo>
                  <a:close/>
                  <a:moveTo>
                    <a:pt x="379307" y="241638"/>
                  </a:moveTo>
                  <a:lnTo>
                    <a:pt x="424605" y="241638"/>
                  </a:lnTo>
                  <a:lnTo>
                    <a:pt x="424605" y="289419"/>
                  </a:lnTo>
                  <a:lnTo>
                    <a:pt x="379307" y="289419"/>
                  </a:lnTo>
                  <a:close/>
                  <a:moveTo>
                    <a:pt x="327971" y="241638"/>
                  </a:moveTo>
                  <a:lnTo>
                    <a:pt x="334349" y="241638"/>
                  </a:lnTo>
                  <a:lnTo>
                    <a:pt x="334349" y="289419"/>
                  </a:lnTo>
                  <a:lnTo>
                    <a:pt x="317502" y="289419"/>
                  </a:lnTo>
                  <a:close/>
                  <a:moveTo>
                    <a:pt x="955143" y="166475"/>
                  </a:moveTo>
                  <a:lnTo>
                    <a:pt x="961670" y="196261"/>
                  </a:lnTo>
                  <a:lnTo>
                    <a:pt x="955143" y="196261"/>
                  </a:lnTo>
                  <a:close/>
                  <a:moveTo>
                    <a:pt x="857394" y="142292"/>
                  </a:moveTo>
                  <a:lnTo>
                    <a:pt x="910185" y="142292"/>
                  </a:lnTo>
                  <a:lnTo>
                    <a:pt x="910185" y="196261"/>
                  </a:lnTo>
                  <a:lnTo>
                    <a:pt x="857394" y="196261"/>
                  </a:lnTo>
                  <a:close/>
                  <a:moveTo>
                    <a:pt x="758965" y="142292"/>
                  </a:moveTo>
                  <a:lnTo>
                    <a:pt x="812437" y="142292"/>
                  </a:lnTo>
                  <a:lnTo>
                    <a:pt x="812437" y="196261"/>
                  </a:lnTo>
                  <a:lnTo>
                    <a:pt x="758965" y="196261"/>
                  </a:lnTo>
                  <a:close/>
                  <a:moveTo>
                    <a:pt x="664622" y="142292"/>
                  </a:moveTo>
                  <a:lnTo>
                    <a:pt x="714007" y="142292"/>
                  </a:lnTo>
                  <a:lnTo>
                    <a:pt x="714007" y="196261"/>
                  </a:lnTo>
                  <a:lnTo>
                    <a:pt x="664622" y="196261"/>
                  </a:lnTo>
                  <a:close/>
                  <a:moveTo>
                    <a:pt x="570036" y="142292"/>
                  </a:moveTo>
                  <a:lnTo>
                    <a:pt x="619664" y="142292"/>
                  </a:lnTo>
                  <a:lnTo>
                    <a:pt x="619664" y="196261"/>
                  </a:lnTo>
                  <a:lnTo>
                    <a:pt x="570036" y="196261"/>
                  </a:lnTo>
                  <a:close/>
                  <a:moveTo>
                    <a:pt x="469562" y="142292"/>
                  </a:moveTo>
                  <a:lnTo>
                    <a:pt x="525078" y="142292"/>
                  </a:lnTo>
                  <a:lnTo>
                    <a:pt x="525078" y="196261"/>
                  </a:lnTo>
                  <a:lnTo>
                    <a:pt x="469562" y="196261"/>
                  </a:lnTo>
                  <a:close/>
                  <a:moveTo>
                    <a:pt x="379307" y="142292"/>
                  </a:moveTo>
                  <a:lnTo>
                    <a:pt x="424605" y="142292"/>
                  </a:lnTo>
                  <a:lnTo>
                    <a:pt x="424605" y="196261"/>
                  </a:lnTo>
                  <a:lnTo>
                    <a:pt x="379307" y="196261"/>
                  </a:lnTo>
                  <a:close/>
                  <a:moveTo>
                    <a:pt x="857394" y="47071"/>
                  </a:moveTo>
                  <a:lnTo>
                    <a:pt x="910185" y="47071"/>
                  </a:lnTo>
                  <a:lnTo>
                    <a:pt x="910185" y="96915"/>
                  </a:lnTo>
                  <a:lnTo>
                    <a:pt x="857394" y="96915"/>
                  </a:lnTo>
                  <a:close/>
                  <a:moveTo>
                    <a:pt x="758965" y="47071"/>
                  </a:moveTo>
                  <a:lnTo>
                    <a:pt x="812437" y="47071"/>
                  </a:lnTo>
                  <a:lnTo>
                    <a:pt x="812437" y="96915"/>
                  </a:lnTo>
                  <a:lnTo>
                    <a:pt x="758965" y="96915"/>
                  </a:lnTo>
                  <a:close/>
                  <a:moveTo>
                    <a:pt x="664622" y="47071"/>
                  </a:moveTo>
                  <a:lnTo>
                    <a:pt x="714007" y="47071"/>
                  </a:lnTo>
                  <a:lnTo>
                    <a:pt x="714007" y="96915"/>
                  </a:lnTo>
                  <a:lnTo>
                    <a:pt x="664622" y="96915"/>
                  </a:lnTo>
                  <a:close/>
                  <a:moveTo>
                    <a:pt x="570036" y="47071"/>
                  </a:moveTo>
                  <a:lnTo>
                    <a:pt x="619664" y="47071"/>
                  </a:lnTo>
                  <a:lnTo>
                    <a:pt x="619664" y="96915"/>
                  </a:lnTo>
                  <a:lnTo>
                    <a:pt x="570036" y="96915"/>
                  </a:lnTo>
                  <a:close/>
                  <a:moveTo>
                    <a:pt x="469562" y="47071"/>
                  </a:moveTo>
                  <a:lnTo>
                    <a:pt x="525078" y="47071"/>
                  </a:lnTo>
                  <a:lnTo>
                    <a:pt x="525078" y="96915"/>
                  </a:lnTo>
                  <a:lnTo>
                    <a:pt x="469562" y="96915"/>
                  </a:lnTo>
                  <a:close/>
                  <a:moveTo>
                    <a:pt x="379307" y="47071"/>
                  </a:moveTo>
                  <a:lnTo>
                    <a:pt x="424605" y="47071"/>
                  </a:lnTo>
                  <a:lnTo>
                    <a:pt x="424605" y="96915"/>
                  </a:lnTo>
                  <a:lnTo>
                    <a:pt x="379307" y="96915"/>
                  </a:lnTo>
                  <a:close/>
                  <a:moveTo>
                    <a:pt x="857394" y="0"/>
                  </a:moveTo>
                  <a:lnTo>
                    <a:pt x="910185" y="0"/>
                  </a:lnTo>
                  <a:lnTo>
                    <a:pt x="910185" y="1695"/>
                  </a:lnTo>
                  <a:lnTo>
                    <a:pt x="857394" y="1695"/>
                  </a:lnTo>
                  <a:close/>
                  <a:moveTo>
                    <a:pt x="758965" y="0"/>
                  </a:moveTo>
                  <a:lnTo>
                    <a:pt x="812437" y="0"/>
                  </a:lnTo>
                  <a:lnTo>
                    <a:pt x="812437" y="1695"/>
                  </a:lnTo>
                  <a:lnTo>
                    <a:pt x="758965" y="1695"/>
                  </a:lnTo>
                  <a:close/>
                  <a:moveTo>
                    <a:pt x="664622" y="0"/>
                  </a:moveTo>
                  <a:lnTo>
                    <a:pt x="714007" y="0"/>
                  </a:lnTo>
                  <a:lnTo>
                    <a:pt x="714007" y="1695"/>
                  </a:lnTo>
                  <a:lnTo>
                    <a:pt x="664622" y="1695"/>
                  </a:lnTo>
                  <a:close/>
                  <a:moveTo>
                    <a:pt x="570036" y="0"/>
                  </a:moveTo>
                  <a:lnTo>
                    <a:pt x="619664" y="0"/>
                  </a:lnTo>
                  <a:lnTo>
                    <a:pt x="619664" y="1695"/>
                  </a:lnTo>
                  <a:lnTo>
                    <a:pt x="570036" y="1695"/>
                  </a:lnTo>
                  <a:close/>
                  <a:moveTo>
                    <a:pt x="469562" y="0"/>
                  </a:moveTo>
                  <a:lnTo>
                    <a:pt x="525078" y="0"/>
                  </a:lnTo>
                  <a:lnTo>
                    <a:pt x="525078" y="1695"/>
                  </a:lnTo>
                  <a:lnTo>
                    <a:pt x="469562" y="1695"/>
                  </a:lnTo>
                  <a:close/>
                  <a:moveTo>
                    <a:pt x="380915" y="0"/>
                  </a:moveTo>
                  <a:lnTo>
                    <a:pt x="424605" y="0"/>
                  </a:lnTo>
                  <a:lnTo>
                    <a:pt x="424605" y="1695"/>
                  </a:lnTo>
                  <a:lnTo>
                    <a:pt x="380543" y="169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68300" rotWithShape="0" algn="l" dist="38100">
                <a:srgbClr val="000000">
                  <a:alpha val="40000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4" name="Google Shape;1494;p16"/>
            <p:cNvGrpSpPr/>
            <p:nvPr/>
          </p:nvGrpSpPr>
          <p:grpSpPr>
            <a:xfrm>
              <a:off x="5752849" y="3313437"/>
              <a:ext cx="1501796" cy="1566725"/>
              <a:chOff x="8029765" y="2386927"/>
              <a:chExt cx="1501796" cy="1566725"/>
            </a:xfrm>
          </p:grpSpPr>
          <p:sp>
            <p:nvSpPr>
              <p:cNvPr id="1495" name="Google Shape;1495;p16"/>
              <p:cNvSpPr/>
              <p:nvPr/>
            </p:nvSpPr>
            <p:spPr>
              <a:xfrm>
                <a:off x="8029765" y="2391973"/>
                <a:ext cx="1501796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16"/>
              <p:cNvSpPr/>
              <p:nvPr/>
            </p:nvSpPr>
            <p:spPr>
              <a:xfrm>
                <a:off x="8405212" y="2386927"/>
                <a:ext cx="762161" cy="1561679"/>
              </a:xfrm>
              <a:custGeom>
                <a:rect b="b" l="l" r="r" t="t"/>
                <a:pathLst>
                  <a:path extrusionOk="0" h="1561679" w="1501796">
                    <a:moveTo>
                      <a:pt x="0" y="1459407"/>
                    </a:moveTo>
                    <a:lnTo>
                      <a:pt x="364852" y="0"/>
                    </a:lnTo>
                    <a:lnTo>
                      <a:pt x="1136944" y="0"/>
                    </a:lnTo>
                    <a:lnTo>
                      <a:pt x="1501796" y="1459407"/>
                    </a:lnTo>
                    <a:cubicBezTo>
                      <a:pt x="983031" y="1689521"/>
                      <a:pt x="500599" y="1459407"/>
                      <a:pt x="0" y="14594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254000" rotWithShape="0" algn="t" dir="5400000" dist="38100">
                  <a:srgbClr val="000000">
                    <a:alpha val="40000"/>
                  </a:srgbClr>
                </a:outerShdw>
              </a:effectLst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497" name="Google Shape;1497;p16"/>
            <p:cNvGrpSpPr/>
            <p:nvPr/>
          </p:nvGrpSpPr>
          <p:grpSpPr>
            <a:xfrm>
              <a:off x="7152406" y="3691581"/>
              <a:ext cx="431702" cy="496632"/>
              <a:chOff x="8781505" y="3784263"/>
              <a:chExt cx="994248" cy="1081751"/>
            </a:xfrm>
          </p:grpSpPr>
          <p:sp>
            <p:nvSpPr>
              <p:cNvPr id="1498" name="Google Shape;1498;p16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16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16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16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16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16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31004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4" name="Google Shape;1504;p16"/>
            <p:cNvGrpSpPr/>
            <p:nvPr/>
          </p:nvGrpSpPr>
          <p:grpSpPr>
            <a:xfrm flipH="1">
              <a:off x="5412584" y="3695241"/>
              <a:ext cx="431702" cy="469696"/>
              <a:chOff x="8781505" y="3784263"/>
              <a:chExt cx="994248" cy="1081751"/>
            </a:xfrm>
          </p:grpSpPr>
          <p:sp>
            <p:nvSpPr>
              <p:cNvPr id="1505" name="Google Shape;1505;p16"/>
              <p:cNvSpPr/>
              <p:nvPr/>
            </p:nvSpPr>
            <p:spPr>
              <a:xfrm rot="4334330">
                <a:off x="9359799" y="4372106"/>
                <a:ext cx="516309" cy="166030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16"/>
              <p:cNvSpPr/>
              <p:nvPr/>
            </p:nvSpPr>
            <p:spPr>
              <a:xfrm rot="5164113">
                <a:off x="9206318" y="4509619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16"/>
              <p:cNvSpPr/>
              <p:nvPr/>
            </p:nvSpPr>
            <p:spPr>
              <a:xfrm rot="5164113">
                <a:off x="9017979" y="4516411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16"/>
              <p:cNvSpPr/>
              <p:nvPr/>
            </p:nvSpPr>
            <p:spPr>
              <a:xfrm rot="5164113">
                <a:off x="8836682" y="4519918"/>
                <a:ext cx="516315" cy="165693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16"/>
              <p:cNvSpPr/>
              <p:nvPr/>
            </p:nvSpPr>
            <p:spPr>
              <a:xfrm rot="6598304">
                <a:off x="8689626" y="4314895"/>
                <a:ext cx="516459" cy="166267"/>
              </a:xfrm>
              <a:prstGeom prst="roundRect">
                <a:avLst>
                  <a:gd fmla="val 50000" name="adj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0" name="Google Shape;1510;p16"/>
              <p:cNvSpPr/>
              <p:nvPr/>
            </p:nvSpPr>
            <p:spPr>
              <a:xfrm rot="10447706">
                <a:off x="8959748" y="3815747"/>
                <a:ext cx="648100" cy="631832"/>
              </a:xfrm>
              <a:prstGeom prst="round2SameRect">
                <a:avLst>
                  <a:gd fmla="val 50000" name="adj1"/>
                  <a:gd fmla="val 13888" name="adj2"/>
                </a:avLst>
              </a:prstGeom>
              <a:solidFill>
                <a:srgbClr val="FBE4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Calibri"/>
                  <a:buNone/>
                </a:pPr>
                <a:r>
                  <a:t/>
                </a:r>
                <a:endParaRPr b="0" i="0" sz="1800" u="none" cap="none" strike="noStrik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1" name="Google Shape;1511;p16"/>
            <p:cNvSpPr/>
            <p:nvPr/>
          </p:nvSpPr>
          <p:spPr>
            <a:xfrm flipH="1" rot="-4557825">
              <a:off x="6681042" y="1379734"/>
              <a:ext cx="63084" cy="284058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16"/>
            <p:cNvSpPr/>
            <p:nvPr/>
          </p:nvSpPr>
          <p:spPr>
            <a:xfrm flipH="1" rot="-6309573">
              <a:off x="6195531" y="1379044"/>
              <a:ext cx="63096" cy="284114"/>
            </a:xfrm>
            <a:prstGeom prst="moon">
              <a:avLst>
                <a:gd fmla="val 38819" name="adj"/>
              </a:avLst>
            </a:prstGeom>
            <a:solidFill>
              <a:srgbClr val="9A000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6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7"/>
          <p:cNvSpPr txBox="1"/>
          <p:nvPr>
            <p:ph idx="1" type="body"/>
          </p:nvPr>
        </p:nvSpPr>
        <p:spPr>
          <a:xfrm>
            <a:off x="6348100" y="2664375"/>
            <a:ext cx="4624800" cy="21468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talk about this first.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0"/>
              </a:spcAft>
              <a:buNone/>
            </a:pPr>
            <a:r>
              <a:rPr lang="en"/>
              <a:t>We will talk about this second.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/>
              <a:t>We will talk about this last.</a:t>
            </a:r>
            <a:endParaRPr/>
          </a:p>
        </p:txBody>
      </p:sp>
      <p:sp>
        <p:nvSpPr>
          <p:cNvPr id="1518" name="Google Shape;1518;p17"/>
          <p:cNvSpPr txBox="1"/>
          <p:nvPr>
            <p:ph type="title"/>
          </p:nvPr>
        </p:nvSpPr>
        <p:spPr>
          <a:xfrm>
            <a:off x="2943400" y="593375"/>
            <a:ext cx="88329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Add</a:t>
            </a:r>
            <a:r>
              <a:rPr lang="en">
                <a:solidFill>
                  <a:srgbClr val="FFFFFF"/>
                </a:solidFill>
              </a:rPr>
              <a:t> </a:t>
            </a:r>
            <a:r>
              <a:rPr lang="en">
                <a:solidFill>
                  <a:srgbClr val="FFFFFF"/>
                </a:solidFill>
              </a:rPr>
              <a:t>your talking points here.</a:t>
            </a:r>
            <a:endParaRPr>
              <a:solidFill>
                <a:srgbClr val="FFFFFF"/>
              </a:solidFill>
            </a:endParaRPr>
          </a:p>
        </p:txBody>
      </p:sp>
      <p:pic>
        <p:nvPicPr>
          <p:cNvPr descr="Imagen que contiene rojo, paraguas, blanco, gente&#10;&#10;Descripción generada automáticamente" id="1519" name="Google Shape;1519;p17"/>
          <p:cNvPicPr preferRelativeResize="0"/>
          <p:nvPr/>
        </p:nvPicPr>
        <p:blipFill rotWithShape="1">
          <a:blip r:embed="rId3">
            <a:alphaModFix/>
          </a:blip>
          <a:srcRect b="3953" l="2429" r="87024" t="89537"/>
          <a:stretch/>
        </p:blipFill>
        <p:spPr>
          <a:xfrm>
            <a:off x="5307495" y="2589297"/>
            <a:ext cx="861323" cy="531628"/>
          </a:xfrm>
          <a:custGeom>
            <a:rect b="b" l="l" r="r" t="t"/>
            <a:pathLst>
              <a:path extrusionOk="0" h="1635777" w="2650224">
                <a:moveTo>
                  <a:pt x="303805" y="0"/>
                </a:moveTo>
                <a:cubicBezTo>
                  <a:pt x="1023726" y="853860"/>
                  <a:pt x="1344321" y="872326"/>
                  <a:pt x="1645683" y="1033052"/>
                </a:cubicBezTo>
                <a:cubicBezTo>
                  <a:pt x="1772925" y="1100022"/>
                  <a:pt x="2445968" y="1146900"/>
                  <a:pt x="2630133" y="1431520"/>
                </a:cubicBezTo>
                <a:cubicBezTo>
                  <a:pt x="2643527" y="1451611"/>
                  <a:pt x="2650224" y="1478399"/>
                  <a:pt x="2650224" y="1501838"/>
                </a:cubicBezTo>
                <a:cubicBezTo>
                  <a:pt x="2650224" y="1575504"/>
                  <a:pt x="2589952" y="1635777"/>
                  <a:pt x="2516285" y="1635777"/>
                </a:cubicBezTo>
                <a:lnTo>
                  <a:pt x="1421336" y="1635777"/>
                </a:lnTo>
                <a:cubicBezTo>
                  <a:pt x="1394548" y="1635777"/>
                  <a:pt x="1367761" y="1629080"/>
                  <a:pt x="1344321" y="1612337"/>
                </a:cubicBezTo>
                <a:cubicBezTo>
                  <a:pt x="942505" y="1310975"/>
                  <a:pt x="891637" y="1159858"/>
                  <a:pt x="412806" y="875238"/>
                </a:cubicBezTo>
                <a:cubicBezTo>
                  <a:pt x="412806" y="1288216"/>
                  <a:pt x="406750" y="1222799"/>
                  <a:pt x="406750" y="1635777"/>
                </a:cubicBezTo>
                <a:lnTo>
                  <a:pt x="138872" y="1635777"/>
                </a:lnTo>
                <a:cubicBezTo>
                  <a:pt x="286205" y="741735"/>
                  <a:pt x="-25762" y="681931"/>
                  <a:pt x="1727" y="409302"/>
                </a:cubicBezTo>
                <a:cubicBezTo>
                  <a:pt x="29216" y="136673"/>
                  <a:pt x="303805" y="0"/>
                  <a:pt x="30380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n que contiene rojo, paraguas, blanco, gente&#10;&#10;Descripción generada automáticamente" id="1520" name="Google Shape;1520;p17"/>
          <p:cNvPicPr preferRelativeResize="0"/>
          <p:nvPr/>
        </p:nvPicPr>
        <p:blipFill rotWithShape="1">
          <a:blip r:embed="rId3">
            <a:alphaModFix/>
          </a:blip>
          <a:srcRect b="3953" l="2429" r="87024" t="89537"/>
          <a:stretch/>
        </p:blipFill>
        <p:spPr>
          <a:xfrm>
            <a:off x="5307495" y="3297659"/>
            <a:ext cx="861323" cy="531628"/>
          </a:xfrm>
          <a:custGeom>
            <a:rect b="b" l="l" r="r" t="t"/>
            <a:pathLst>
              <a:path extrusionOk="0" h="1635777" w="2650224">
                <a:moveTo>
                  <a:pt x="303805" y="0"/>
                </a:moveTo>
                <a:cubicBezTo>
                  <a:pt x="1023726" y="853860"/>
                  <a:pt x="1344321" y="872326"/>
                  <a:pt x="1645683" y="1033052"/>
                </a:cubicBezTo>
                <a:cubicBezTo>
                  <a:pt x="1772925" y="1100022"/>
                  <a:pt x="2445968" y="1146900"/>
                  <a:pt x="2630133" y="1431520"/>
                </a:cubicBezTo>
                <a:cubicBezTo>
                  <a:pt x="2643527" y="1451611"/>
                  <a:pt x="2650224" y="1478399"/>
                  <a:pt x="2650224" y="1501838"/>
                </a:cubicBezTo>
                <a:cubicBezTo>
                  <a:pt x="2650224" y="1575504"/>
                  <a:pt x="2589952" y="1635777"/>
                  <a:pt x="2516285" y="1635777"/>
                </a:cubicBezTo>
                <a:lnTo>
                  <a:pt x="1421336" y="1635777"/>
                </a:lnTo>
                <a:cubicBezTo>
                  <a:pt x="1394548" y="1635777"/>
                  <a:pt x="1367761" y="1629080"/>
                  <a:pt x="1344321" y="1612337"/>
                </a:cubicBezTo>
                <a:cubicBezTo>
                  <a:pt x="942505" y="1310975"/>
                  <a:pt x="891637" y="1159858"/>
                  <a:pt x="412806" y="875238"/>
                </a:cubicBezTo>
                <a:cubicBezTo>
                  <a:pt x="412806" y="1288216"/>
                  <a:pt x="406750" y="1222799"/>
                  <a:pt x="406750" y="1635777"/>
                </a:cubicBezTo>
                <a:lnTo>
                  <a:pt x="138872" y="1635777"/>
                </a:lnTo>
                <a:cubicBezTo>
                  <a:pt x="286205" y="741735"/>
                  <a:pt x="-25762" y="681931"/>
                  <a:pt x="1727" y="409302"/>
                </a:cubicBezTo>
                <a:cubicBezTo>
                  <a:pt x="29216" y="136673"/>
                  <a:pt x="303805" y="0"/>
                  <a:pt x="303805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Imagen que contiene rojo, paraguas, blanco, gente&#10;&#10;Descripción generada automáticamente" id="1521" name="Google Shape;1521;p17"/>
          <p:cNvPicPr preferRelativeResize="0"/>
          <p:nvPr/>
        </p:nvPicPr>
        <p:blipFill rotWithShape="1">
          <a:blip r:embed="rId3">
            <a:alphaModFix/>
          </a:blip>
          <a:srcRect b="3953" l="2429" r="87024" t="89537"/>
          <a:stretch/>
        </p:blipFill>
        <p:spPr>
          <a:xfrm>
            <a:off x="5307495" y="4006009"/>
            <a:ext cx="861323" cy="531628"/>
          </a:xfrm>
          <a:custGeom>
            <a:rect b="b" l="l" r="r" t="t"/>
            <a:pathLst>
              <a:path extrusionOk="0" h="1635777" w="2650224">
                <a:moveTo>
                  <a:pt x="303805" y="0"/>
                </a:moveTo>
                <a:cubicBezTo>
                  <a:pt x="1023726" y="853860"/>
                  <a:pt x="1344321" y="872326"/>
                  <a:pt x="1645683" y="1033052"/>
                </a:cubicBezTo>
                <a:cubicBezTo>
                  <a:pt x="1772925" y="1100022"/>
                  <a:pt x="2445968" y="1146900"/>
                  <a:pt x="2630133" y="1431520"/>
                </a:cubicBezTo>
                <a:cubicBezTo>
                  <a:pt x="2643527" y="1451611"/>
                  <a:pt x="2650224" y="1478399"/>
                  <a:pt x="2650224" y="1501838"/>
                </a:cubicBezTo>
                <a:cubicBezTo>
                  <a:pt x="2650224" y="1575504"/>
                  <a:pt x="2589952" y="1635777"/>
                  <a:pt x="2516285" y="1635777"/>
                </a:cubicBezTo>
                <a:lnTo>
                  <a:pt x="1421336" y="1635777"/>
                </a:lnTo>
                <a:cubicBezTo>
                  <a:pt x="1394548" y="1635777"/>
                  <a:pt x="1367761" y="1629080"/>
                  <a:pt x="1344321" y="1612337"/>
                </a:cubicBezTo>
                <a:cubicBezTo>
                  <a:pt x="942505" y="1310975"/>
                  <a:pt x="891637" y="1159858"/>
                  <a:pt x="412806" y="875238"/>
                </a:cubicBezTo>
                <a:cubicBezTo>
                  <a:pt x="412806" y="1288216"/>
                  <a:pt x="406750" y="1222799"/>
                  <a:pt x="406750" y="1635777"/>
                </a:cubicBezTo>
                <a:lnTo>
                  <a:pt x="138872" y="1635777"/>
                </a:lnTo>
                <a:cubicBezTo>
                  <a:pt x="286205" y="741735"/>
                  <a:pt x="-25762" y="681931"/>
                  <a:pt x="1727" y="409302"/>
                </a:cubicBezTo>
                <a:cubicBezTo>
                  <a:pt x="29216" y="136673"/>
                  <a:pt x="303805" y="0"/>
                  <a:pt x="303805" y="0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5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8"/>
          <p:cNvSpPr txBox="1"/>
          <p:nvPr>
            <p:ph type="title"/>
          </p:nvPr>
        </p:nvSpPr>
        <p:spPr>
          <a:xfrm>
            <a:off x="3869750" y="2181375"/>
            <a:ext cx="7022100" cy="30375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will talk about this first.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9"/>
          <p:cNvSpPr txBox="1"/>
          <p:nvPr>
            <p:ph idx="1" type="body"/>
          </p:nvPr>
        </p:nvSpPr>
        <p:spPr>
          <a:xfrm>
            <a:off x="1790200" y="2238850"/>
            <a:ext cx="6555000" cy="2811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One of the keys to an effective presentation is keeping it simple, concentrate on your core message.</a:t>
            </a:r>
            <a:endParaRPr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/>
              <a:t>Make it easy for your audience to understand and respond.</a:t>
            </a:r>
            <a:endParaRPr/>
          </a:p>
        </p:txBody>
      </p:sp>
      <p:sp>
        <p:nvSpPr>
          <p:cNvPr id="1532" name="Google Shape;1532;p19"/>
          <p:cNvSpPr txBox="1"/>
          <p:nvPr>
            <p:ph type="title"/>
          </p:nvPr>
        </p:nvSpPr>
        <p:spPr>
          <a:xfrm>
            <a:off x="644200" y="821975"/>
            <a:ext cx="77451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title here.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6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" name="Google Shape;1537;p20"/>
          <p:cNvSpPr txBox="1"/>
          <p:nvPr>
            <p:ph type="title"/>
          </p:nvPr>
        </p:nvSpPr>
        <p:spPr>
          <a:xfrm>
            <a:off x="653675" y="1582350"/>
            <a:ext cx="8239200" cy="32091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 your main point here.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1" name="Shape 1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2" name="Google Shape;1542;p21"/>
          <p:cNvSpPr txBox="1"/>
          <p:nvPr>
            <p:ph type="title"/>
          </p:nvPr>
        </p:nvSpPr>
        <p:spPr>
          <a:xfrm>
            <a:off x="415600" y="1123500"/>
            <a:ext cx="11361000" cy="4329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0"/>
              <a:t>Great Idea!</a:t>
            </a:r>
            <a:endParaRPr sz="12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6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Google Shape;1547;p22"/>
          <p:cNvSpPr txBox="1"/>
          <p:nvPr>
            <p:ph type="title"/>
          </p:nvPr>
        </p:nvSpPr>
        <p:spPr>
          <a:xfrm>
            <a:off x="2868700" y="593375"/>
            <a:ext cx="8736000" cy="711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Add your title here.</a:t>
            </a:r>
            <a:endParaRPr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48" name="Google Shape;1548;p22"/>
          <p:cNvSpPr txBox="1"/>
          <p:nvPr>
            <p:ph idx="1" type="body"/>
          </p:nvPr>
        </p:nvSpPr>
        <p:spPr>
          <a:xfrm>
            <a:off x="2868700" y="1748224"/>
            <a:ext cx="4161600" cy="3841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200"/>
              <a:t>Remember that most of our presentation templates allow you to change the colors by editing the master – this works both in PowerPoint and Google Slides – , so you can adapt them to your needs.</a:t>
            </a:r>
            <a:endParaRPr sz="2200"/>
          </a:p>
        </p:txBody>
      </p:sp>
      <p:sp>
        <p:nvSpPr>
          <p:cNvPr id="1549" name="Google Shape;1549;p22"/>
          <p:cNvSpPr txBox="1"/>
          <p:nvPr>
            <p:ph idx="2" type="body"/>
          </p:nvPr>
        </p:nvSpPr>
        <p:spPr>
          <a:xfrm>
            <a:off x="7442953" y="1748224"/>
            <a:ext cx="4161600" cy="3841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2100"/>
              </a:spcAft>
              <a:buNone/>
            </a:pPr>
            <a:r>
              <a:rPr lang="en" sz="2200"/>
              <a:t>Colors are emotional and evoke feelings. The right colors can help persuade and motivate, they can increase your audience's interest and improve learning comprehension and retention.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3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4" name="Google Shape;1554;p23"/>
          <p:cNvSpPr txBox="1"/>
          <p:nvPr>
            <p:ph type="title"/>
          </p:nvPr>
        </p:nvSpPr>
        <p:spPr>
          <a:xfrm>
            <a:off x="1673400" y="593375"/>
            <a:ext cx="101028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Add your title here.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55" name="Google Shape;1555;p23"/>
          <p:cNvSpPr txBox="1"/>
          <p:nvPr>
            <p:ph idx="1" type="body"/>
          </p:nvPr>
        </p:nvSpPr>
        <p:spPr>
          <a:xfrm>
            <a:off x="1673400" y="1890000"/>
            <a:ext cx="32325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Did you know that pandas don’t hibernate?</a:t>
            </a:r>
            <a:endParaRPr sz="2000"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000"/>
              <a:t>When winter approaches, they head lower down their mountain homes to warmer temperatures, where they continue to chomp away on bamboo!</a:t>
            </a:r>
            <a:endParaRPr sz="2000"/>
          </a:p>
        </p:txBody>
      </p:sp>
      <p:sp>
        <p:nvSpPr>
          <p:cNvPr id="1556" name="Google Shape;1556;p23"/>
          <p:cNvSpPr txBox="1"/>
          <p:nvPr>
            <p:ph idx="2" type="body"/>
          </p:nvPr>
        </p:nvSpPr>
        <p:spPr>
          <a:xfrm>
            <a:off x="5108525" y="1890000"/>
            <a:ext cx="32325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Did you know that a cat uses its whiskers as feelers to determine if a space is too small to squeeze through?</a:t>
            </a:r>
            <a:endParaRPr sz="2000"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000"/>
              <a:t>Also, cats love to sleep. A fifteen-year-old cat has probably spent ten years of its life sleeping.</a:t>
            </a:r>
            <a:endParaRPr sz="2000"/>
          </a:p>
        </p:txBody>
      </p:sp>
      <p:sp>
        <p:nvSpPr>
          <p:cNvPr id="1557" name="Google Shape;1557;p23"/>
          <p:cNvSpPr txBox="1"/>
          <p:nvPr>
            <p:ph idx="3" type="body"/>
          </p:nvPr>
        </p:nvSpPr>
        <p:spPr>
          <a:xfrm>
            <a:off x="8543649" y="1890000"/>
            <a:ext cx="32325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Did you know that elephants can sense storms?</a:t>
            </a:r>
            <a:endParaRPr sz="2000"/>
          </a:p>
          <a:p>
            <a:pPr indent="0" lvl="0" marL="0" rtl="0" algn="l">
              <a:spcBef>
                <a:spcPts val="2100"/>
              </a:spcBef>
              <a:spcAft>
                <a:spcPts val="2100"/>
              </a:spcAft>
              <a:buNone/>
            </a:pPr>
            <a:r>
              <a:rPr lang="en" sz="2000"/>
              <a:t>Elephants may be able to detect a thunderstorm from hundreds of miles away, and will head towards it, looking for water.</a:t>
            </a:r>
            <a:endParaRPr sz="2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ricia Template SlidesMania">
  <a:themeElements>
    <a:clrScheme name="Simple Light">
      <a:dk1>
        <a:srgbClr val="FFFFFF"/>
      </a:dk1>
      <a:lt1>
        <a:srgbClr val="FFFFFF"/>
      </a:lt1>
      <a:dk2>
        <a:srgbClr val="FFFFFF"/>
      </a:dk2>
      <a:lt2>
        <a:srgbClr val="434343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