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d3bf17906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d3bf1790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Sound, Waves, &amp; Communication</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Name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463875" y="548450"/>
            <a:ext cx="7152000" cy="85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Alan Turing, Code Breaker</a:t>
            </a:r>
            <a:endParaRPr b="1" sz="4700">
              <a:solidFill>
                <a:schemeClr val="dk1"/>
              </a:solidFill>
              <a:latin typeface="Londrina Shadow"/>
              <a:ea typeface="Londrina Shadow"/>
              <a:cs typeface="Londrina Shadow"/>
              <a:sym typeface="Londrina Shadow"/>
            </a:endParaRPr>
          </a:p>
        </p:txBody>
      </p:sp>
      <p:sp>
        <p:nvSpPr>
          <p:cNvPr id="59" name="Google Shape;59;p13"/>
          <p:cNvSpPr/>
          <p:nvPr/>
        </p:nvSpPr>
        <p:spPr>
          <a:xfrm>
            <a:off x="561300" y="1509975"/>
            <a:ext cx="6672316"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514350" y="2097600"/>
            <a:ext cx="6743700" cy="6618600"/>
          </a:xfrm>
          <a:prstGeom prst="rect">
            <a:avLst/>
          </a:prstGeom>
          <a:noFill/>
          <a:ln>
            <a:noFill/>
          </a:ln>
        </p:spPr>
        <p:txBody>
          <a:bodyPr anchorCtr="0" anchor="t" bIns="91425" lIns="91425" spcFirstLastPara="1" rIns="91425" wrap="square" tIns="91425">
            <a:spAutoFit/>
          </a:bodyPr>
          <a:lstStyle/>
          <a:p>
            <a:pPr indent="457200" lvl="0" marL="0" rtl="0" algn="l">
              <a:lnSpc>
                <a:spcPct val="150000"/>
              </a:lnSpc>
              <a:spcBef>
                <a:spcPts val="0"/>
              </a:spcBef>
              <a:spcAft>
                <a:spcPts val="0"/>
              </a:spcAft>
              <a:buClr>
                <a:schemeClr val="dk1"/>
              </a:buClr>
              <a:buSzPts val="1100"/>
              <a:buFont typeface="Arial"/>
              <a:buNone/>
            </a:pPr>
            <a:r>
              <a:rPr b="1" lang="en" sz="1600">
                <a:solidFill>
                  <a:schemeClr val="dk1"/>
                </a:solidFill>
                <a:latin typeface="Poppins"/>
                <a:ea typeface="Poppins"/>
                <a:cs typeface="Poppins"/>
                <a:sym typeface="Poppins"/>
              </a:rPr>
              <a:t>In 1939, Britain was at war against Germany.</a:t>
            </a:r>
            <a:r>
              <a:rPr lang="en" sz="1200">
                <a:solidFill>
                  <a:schemeClr val="dk1"/>
                </a:solidFill>
              </a:rPr>
              <a:t> The German army was using a machine called the Enigma. The Enigma put messages into secret code. The German army could then send secret messages. They could plan secret attacks.</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rPr lang="en" sz="1200">
                <a:solidFill>
                  <a:schemeClr val="dk1"/>
                </a:solidFill>
              </a:rPr>
              <a:t>The British knew about the secret messages. They even knew how to listen to some of these messages. But they couldn’t understand what the messages said.</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rPr lang="en" sz="1200">
                <a:solidFill>
                  <a:schemeClr val="dk1"/>
                </a:solidFill>
              </a:rPr>
              <a:t>The British had to crack the code.</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rPr lang="en" sz="1200">
                <a:solidFill>
                  <a:schemeClr val="dk1"/>
                </a:solidFill>
              </a:rPr>
              <a:t>This was Alan Turing’s job. Alan Turing studied math. He was born in London in 1912. By 1939, he’d worked on many important projects. He studied how to make machines smarter. He helped invent an early computer.</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rPr lang="en" sz="1200">
                <a:solidFill>
                  <a:schemeClr val="dk1"/>
                </a:solidFill>
              </a:rPr>
              <a:t>But cracking the Enigma code would be very hard, even for him. The German army changed their code every day. If you figured out the code one day, you had to start over the next.</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rPr lang="en" sz="1200">
                <a:solidFill>
                  <a:schemeClr val="dk1"/>
                </a:solidFill>
              </a:rPr>
              <a:t>Alan Turing and his team invented a machine. Their machine worked like the Enigma. Every day, it helped find the key to the code. With that key, the British could read the secret messages. By 1943, the British could read thousands of secret messages each month.</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rPr lang="en" sz="1200">
                <a:solidFill>
                  <a:schemeClr val="dk1"/>
                </a:solidFill>
              </a:rPr>
              <a:t>And Alan Turing and his team didn’t stop there. For the rest of the war, he kept working on cracking codes. His work saved lives, and helped end the war.</a:t>
            </a:r>
            <a:endParaRPr b="1" sz="1600">
              <a:latin typeface="Poppins"/>
              <a:ea typeface="Poppins"/>
              <a:cs typeface="Poppins"/>
              <a:sym typeface="Poppins"/>
            </a:endParaRPr>
          </a:p>
          <a:p>
            <a:pPr indent="0" lvl="0" marL="0" rtl="0" algn="l">
              <a:spcBef>
                <a:spcPts val="0"/>
              </a:spcBef>
              <a:spcAft>
                <a:spcPts val="0"/>
              </a:spcAft>
              <a:buNone/>
            </a:pPr>
            <a:r>
              <a:t/>
            </a:r>
            <a:endParaRPr sz="1600">
              <a:solidFill>
                <a:srgbClr val="000000"/>
              </a:solidFill>
              <a:latin typeface="Poppins SemiBold"/>
              <a:ea typeface="Poppins SemiBold"/>
              <a:cs typeface="Poppins SemiBold"/>
              <a:sym typeface="Poppins SemiBo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