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32404050" cy="43205400"/>
  <p:notesSz cx="6797675" cy="9928225"/>
  <p:defaultTextStyle>
    <a:defPPr>
      <a:defRPr lang="pt-BR"/>
    </a:defPPr>
    <a:lvl1pPr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1pPr>
    <a:lvl2pPr marL="2159000" indent="-1701800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2pPr>
    <a:lvl3pPr marL="4319588" indent="-3405188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3pPr>
    <a:lvl4pPr marL="6480175" indent="-5108575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4pPr>
    <a:lvl5pPr marL="8640763" indent="-6811963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B7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D277B-3092-4EC3-B89E-3BAD8BB6CAD8}" v="78" dt="2023-09-21T14:41:01.9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4280" autoAdjust="0"/>
  </p:normalViewPr>
  <p:slideViewPr>
    <p:cSldViewPr>
      <p:cViewPr>
        <p:scale>
          <a:sx n="30" d="100"/>
          <a:sy n="30" d="100"/>
        </p:scale>
        <p:origin x="618" y="24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O SILVA MARTINS ALMEIDA" userId="220298be33a42e40" providerId="LiveId" clId="{7F8D277B-3092-4EC3-B89E-3BAD8BB6CAD8}"/>
    <pc:docChg chg="undo redo custSel modSld">
      <pc:chgData name="JULIANO SILVA MARTINS ALMEIDA" userId="220298be33a42e40" providerId="LiveId" clId="{7F8D277B-3092-4EC3-B89E-3BAD8BB6CAD8}" dt="2023-09-21T17:01:43.211" v="146" actId="29295"/>
      <pc:docMkLst>
        <pc:docMk/>
      </pc:docMkLst>
      <pc:sldChg chg="addSp delSp modSp mod">
        <pc:chgData name="JULIANO SILVA MARTINS ALMEIDA" userId="220298be33a42e40" providerId="LiveId" clId="{7F8D277B-3092-4EC3-B89E-3BAD8BB6CAD8}" dt="2023-09-21T17:01:43.211" v="146" actId="29295"/>
        <pc:sldMkLst>
          <pc:docMk/>
          <pc:sldMk cId="122195645" sldId="260"/>
        </pc:sldMkLst>
        <pc:spChg chg="mod">
          <ac:chgData name="JULIANO SILVA MARTINS ALMEIDA" userId="220298be33a42e40" providerId="LiveId" clId="{7F8D277B-3092-4EC3-B89E-3BAD8BB6CAD8}" dt="2023-09-21T16:59:07.866" v="120" actId="207"/>
          <ac:spMkLst>
            <pc:docMk/>
            <pc:sldMk cId="122195645" sldId="260"/>
            <ac:spMk id="2" creationId="{00000000-0000-0000-0000-000000000000}"/>
          </ac:spMkLst>
        </pc:spChg>
        <pc:spChg chg="add del mod">
          <ac:chgData name="JULIANO SILVA MARTINS ALMEIDA" userId="220298be33a42e40" providerId="LiveId" clId="{7F8D277B-3092-4EC3-B89E-3BAD8BB6CAD8}" dt="2023-09-21T14:37:34.887" v="93" actId="478"/>
          <ac:spMkLst>
            <pc:docMk/>
            <pc:sldMk cId="122195645" sldId="260"/>
            <ac:spMk id="3" creationId="{C4544CA0-B9EF-D426-9C4B-3D6A2D4509BD}"/>
          </ac:spMkLst>
        </pc:spChg>
        <pc:spChg chg="mod">
          <ac:chgData name="JULIANO SILVA MARTINS ALMEIDA" userId="220298be33a42e40" providerId="LiveId" clId="{7F8D277B-3092-4EC3-B89E-3BAD8BB6CAD8}" dt="2023-09-21T14:25:18.230" v="33" actId="207"/>
          <ac:spMkLst>
            <pc:docMk/>
            <pc:sldMk cId="122195645" sldId="260"/>
            <ac:spMk id="5" creationId="{00000000-0000-0000-0000-000000000000}"/>
          </ac:spMkLst>
        </pc:spChg>
        <pc:spChg chg="add mod">
          <ac:chgData name="JULIANO SILVA MARTINS ALMEIDA" userId="220298be33a42e40" providerId="LiveId" clId="{7F8D277B-3092-4EC3-B89E-3BAD8BB6CAD8}" dt="2023-09-21T14:37:55.887" v="96" actId="1076"/>
          <ac:spMkLst>
            <pc:docMk/>
            <pc:sldMk cId="122195645" sldId="260"/>
            <ac:spMk id="8" creationId="{5BDD5DE6-8FB5-F830-D80F-97D66B54FB6A}"/>
          </ac:spMkLst>
        </pc:spChg>
        <pc:spChg chg="mod">
          <ac:chgData name="JULIANO SILVA MARTINS ALMEIDA" userId="220298be33a42e40" providerId="LiveId" clId="{7F8D277B-3092-4EC3-B89E-3BAD8BB6CAD8}" dt="2023-09-21T16:59:20.216" v="122" actId="1076"/>
          <ac:spMkLst>
            <pc:docMk/>
            <pc:sldMk cId="122195645" sldId="260"/>
            <ac:spMk id="9" creationId="{00000000-0000-0000-0000-000000000000}"/>
          </ac:spMkLst>
        </pc:spChg>
        <pc:spChg chg="add del mod">
          <ac:chgData name="JULIANO SILVA MARTINS ALMEIDA" userId="220298be33a42e40" providerId="LiveId" clId="{7F8D277B-3092-4EC3-B89E-3BAD8BB6CAD8}" dt="2023-09-21T14:38:20.313" v="99" actId="478"/>
          <ac:spMkLst>
            <pc:docMk/>
            <pc:sldMk cId="122195645" sldId="260"/>
            <ac:spMk id="10" creationId="{02C8686D-33B4-A792-EBE1-0C58EFBF5696}"/>
          </ac:spMkLst>
        </pc:spChg>
        <pc:spChg chg="add">
          <ac:chgData name="JULIANO SILVA MARTINS ALMEIDA" userId="220298be33a42e40" providerId="LiveId" clId="{7F8D277B-3092-4EC3-B89E-3BAD8BB6CAD8}" dt="2023-09-21T14:24:30.752" v="29"/>
          <ac:spMkLst>
            <pc:docMk/>
            <pc:sldMk cId="122195645" sldId="260"/>
            <ac:spMk id="13" creationId="{A82C3E64-8F4C-A18F-BFD3-2635AC7E9345}"/>
          </ac:spMkLst>
        </pc:spChg>
        <pc:spChg chg="mod">
          <ac:chgData name="JULIANO SILVA MARTINS ALMEIDA" userId="220298be33a42e40" providerId="LiveId" clId="{7F8D277B-3092-4EC3-B89E-3BAD8BB6CAD8}" dt="2023-09-21T14:25:00.065" v="31" actId="207"/>
          <ac:spMkLst>
            <pc:docMk/>
            <pc:sldMk cId="122195645" sldId="260"/>
            <ac:spMk id="16" creationId="{2E2003D8-0CF1-4AC2-08AD-431EDBE0E68A}"/>
          </ac:spMkLst>
        </pc:spChg>
        <pc:spChg chg="mod">
          <ac:chgData name="JULIANO SILVA MARTINS ALMEIDA" userId="220298be33a42e40" providerId="LiveId" clId="{7F8D277B-3092-4EC3-B89E-3BAD8BB6CAD8}" dt="2023-09-21T14:25:06.821" v="32" actId="207"/>
          <ac:spMkLst>
            <pc:docMk/>
            <pc:sldMk cId="122195645" sldId="260"/>
            <ac:spMk id="18" creationId="{18732ADD-596D-D3F2-9CB3-26BB97D21F50}"/>
          </ac:spMkLst>
        </pc:spChg>
        <pc:spChg chg="mod">
          <ac:chgData name="JULIANO SILVA MARTINS ALMEIDA" userId="220298be33a42e40" providerId="LiveId" clId="{7F8D277B-3092-4EC3-B89E-3BAD8BB6CAD8}" dt="2023-09-21T17:01:13.005" v="144" actId="1076"/>
          <ac:spMkLst>
            <pc:docMk/>
            <pc:sldMk cId="122195645" sldId="260"/>
            <ac:spMk id="41" creationId="{679AAD4F-5F85-42C2-B1CF-42DEB32FF127}"/>
          </ac:spMkLst>
        </pc:spChg>
        <pc:spChg chg="mod">
          <ac:chgData name="JULIANO SILVA MARTINS ALMEIDA" userId="220298be33a42e40" providerId="LiveId" clId="{7F8D277B-3092-4EC3-B89E-3BAD8BB6CAD8}" dt="2023-09-21T16:59:38.438" v="125" actId="1076"/>
          <ac:spMkLst>
            <pc:docMk/>
            <pc:sldMk cId="122195645" sldId="260"/>
            <ac:spMk id="45" creationId="{00000000-0000-0000-0000-000000000000}"/>
          </ac:spMkLst>
        </pc:spChg>
        <pc:spChg chg="mod">
          <ac:chgData name="JULIANO SILVA MARTINS ALMEIDA" userId="220298be33a42e40" providerId="LiveId" clId="{7F8D277B-3092-4EC3-B89E-3BAD8BB6CAD8}" dt="2023-09-21T16:59:52.284" v="128" actId="1076"/>
          <ac:spMkLst>
            <pc:docMk/>
            <pc:sldMk cId="122195645" sldId="260"/>
            <ac:spMk id="48" creationId="{00000000-0000-0000-0000-000000000000}"/>
          </ac:spMkLst>
        </pc:spChg>
        <pc:spChg chg="mod">
          <ac:chgData name="JULIANO SILVA MARTINS ALMEIDA" userId="220298be33a42e40" providerId="LiveId" clId="{7F8D277B-3092-4EC3-B89E-3BAD8BB6CAD8}" dt="2023-09-21T17:00:08.295" v="132" actId="1076"/>
          <ac:spMkLst>
            <pc:docMk/>
            <pc:sldMk cId="122195645" sldId="260"/>
            <ac:spMk id="52" creationId="{00000000-0000-0000-0000-000000000000}"/>
          </ac:spMkLst>
        </pc:spChg>
        <pc:spChg chg="mod">
          <ac:chgData name="JULIANO SILVA MARTINS ALMEIDA" userId="220298be33a42e40" providerId="LiveId" clId="{7F8D277B-3092-4EC3-B89E-3BAD8BB6CAD8}" dt="2023-09-21T17:00:29.168" v="135" actId="1076"/>
          <ac:spMkLst>
            <pc:docMk/>
            <pc:sldMk cId="122195645" sldId="260"/>
            <ac:spMk id="55" creationId="{00000000-0000-0000-0000-000000000000}"/>
          </ac:spMkLst>
        </pc:spChg>
        <pc:spChg chg="mod">
          <ac:chgData name="JULIANO SILVA MARTINS ALMEIDA" userId="220298be33a42e40" providerId="LiveId" clId="{7F8D277B-3092-4EC3-B89E-3BAD8BB6CAD8}" dt="2023-09-21T16:59:32.266" v="124" actId="207"/>
          <ac:spMkLst>
            <pc:docMk/>
            <pc:sldMk cId="122195645" sldId="260"/>
            <ac:spMk id="70" creationId="{00000000-0000-0000-0000-000000000000}"/>
          </ac:spMkLst>
        </pc:spChg>
        <pc:spChg chg="mod">
          <ac:chgData name="JULIANO SILVA MARTINS ALMEIDA" userId="220298be33a42e40" providerId="LiveId" clId="{7F8D277B-3092-4EC3-B89E-3BAD8BB6CAD8}" dt="2023-09-21T17:00:41.552" v="138" actId="1076"/>
          <ac:spMkLst>
            <pc:docMk/>
            <pc:sldMk cId="122195645" sldId="260"/>
            <ac:spMk id="71" creationId="{00000000-0000-0000-0000-000000000000}"/>
          </ac:spMkLst>
        </pc:spChg>
        <pc:spChg chg="mod">
          <ac:chgData name="JULIANO SILVA MARTINS ALMEIDA" userId="220298be33a42e40" providerId="LiveId" clId="{7F8D277B-3092-4EC3-B89E-3BAD8BB6CAD8}" dt="2023-09-21T16:59:48.511" v="127" actId="207"/>
          <ac:spMkLst>
            <pc:docMk/>
            <pc:sldMk cId="122195645" sldId="260"/>
            <ac:spMk id="73" creationId="{00000000-0000-0000-0000-000000000000}"/>
          </ac:spMkLst>
        </pc:spChg>
        <pc:spChg chg="mod">
          <ac:chgData name="JULIANO SILVA MARTINS ALMEIDA" userId="220298be33a42e40" providerId="LiveId" clId="{7F8D277B-3092-4EC3-B89E-3BAD8BB6CAD8}" dt="2023-09-21T16:59:59.778" v="130" actId="207"/>
          <ac:spMkLst>
            <pc:docMk/>
            <pc:sldMk cId="122195645" sldId="260"/>
            <ac:spMk id="74" creationId="{00000000-0000-0000-0000-000000000000}"/>
          </ac:spMkLst>
        </pc:spChg>
        <pc:spChg chg="mod">
          <ac:chgData name="JULIANO SILVA MARTINS ALMEIDA" userId="220298be33a42e40" providerId="LiveId" clId="{7F8D277B-3092-4EC3-B89E-3BAD8BB6CAD8}" dt="2023-09-21T17:00:24.621" v="134" actId="207"/>
          <ac:spMkLst>
            <pc:docMk/>
            <pc:sldMk cId="122195645" sldId="260"/>
            <ac:spMk id="76" creationId="{00000000-0000-0000-0000-000000000000}"/>
          </ac:spMkLst>
        </pc:spChg>
        <pc:spChg chg="mod">
          <ac:chgData name="JULIANO SILVA MARTINS ALMEIDA" userId="220298be33a42e40" providerId="LiveId" clId="{7F8D277B-3092-4EC3-B89E-3BAD8BB6CAD8}" dt="2023-09-21T17:00:38.782" v="137" actId="207"/>
          <ac:spMkLst>
            <pc:docMk/>
            <pc:sldMk cId="122195645" sldId="260"/>
            <ac:spMk id="77" creationId="{00000000-0000-0000-0000-000000000000}"/>
          </ac:spMkLst>
        </pc:spChg>
        <pc:spChg chg="mod">
          <ac:chgData name="JULIANO SILVA MARTINS ALMEIDA" userId="220298be33a42e40" providerId="LiveId" clId="{7F8D277B-3092-4EC3-B89E-3BAD8BB6CAD8}" dt="2023-09-21T17:00:52.383" v="141" actId="207"/>
          <ac:spMkLst>
            <pc:docMk/>
            <pc:sldMk cId="122195645" sldId="260"/>
            <ac:spMk id="79" creationId="{00000000-0000-0000-0000-000000000000}"/>
          </ac:spMkLst>
        </pc:spChg>
        <pc:picChg chg="add del mod">
          <ac:chgData name="JULIANO SILVA MARTINS ALMEIDA" userId="220298be33a42e40" providerId="LiveId" clId="{7F8D277B-3092-4EC3-B89E-3BAD8BB6CAD8}" dt="2023-09-21T14:24:41.520" v="30" actId="478"/>
          <ac:picMkLst>
            <pc:docMk/>
            <pc:sldMk cId="122195645" sldId="260"/>
            <ac:picMk id="3" creationId="{08009F4F-0EF6-C8DD-6698-1A2B6AFA8E6A}"/>
          </ac:picMkLst>
        </pc:picChg>
        <pc:picChg chg="add del mod">
          <ac:chgData name="JULIANO SILVA MARTINS ALMEIDA" userId="220298be33a42e40" providerId="LiveId" clId="{7F8D277B-3092-4EC3-B89E-3BAD8BB6CAD8}" dt="2023-09-21T14:07:58.109" v="11" actId="478"/>
          <ac:picMkLst>
            <pc:docMk/>
            <pc:sldMk cId="122195645" sldId="260"/>
            <ac:picMk id="10" creationId="{DEA7A376-2D2F-2F58-5512-F46883837C42}"/>
          </ac:picMkLst>
        </pc:picChg>
        <pc:picChg chg="add mod ord modCrop">
          <ac:chgData name="JULIANO SILVA MARTINS ALMEIDA" userId="220298be33a42e40" providerId="LiveId" clId="{7F8D277B-3092-4EC3-B89E-3BAD8BB6CAD8}" dt="2023-09-21T17:01:43.211" v="146" actId="29295"/>
          <ac:picMkLst>
            <pc:docMk/>
            <pc:sldMk cId="122195645" sldId="260"/>
            <ac:picMk id="12" creationId="{EFEECBFE-C116-F7C7-95D2-925805CA466D}"/>
          </ac:picMkLst>
        </pc:picChg>
        <pc:picChg chg="add mod">
          <ac:chgData name="JULIANO SILVA MARTINS ALMEIDA" userId="220298be33a42e40" providerId="LiveId" clId="{7F8D277B-3092-4EC3-B89E-3BAD8BB6CAD8}" dt="2023-09-21T14:40:05.875" v="110" actId="1076"/>
          <ac:picMkLst>
            <pc:docMk/>
            <pc:sldMk cId="122195645" sldId="260"/>
            <ac:picMk id="14" creationId="{6A99FC01-65C4-8A2B-33DC-B53A6A6716F2}"/>
          </ac:picMkLst>
        </pc:picChg>
        <pc:picChg chg="add del">
          <ac:chgData name="JULIANO SILVA MARTINS ALMEIDA" userId="220298be33a42e40" providerId="LiveId" clId="{7F8D277B-3092-4EC3-B89E-3BAD8BB6CAD8}" dt="2023-09-21T14:39:28.680" v="101" actId="478"/>
          <ac:picMkLst>
            <pc:docMk/>
            <pc:sldMk cId="122195645" sldId="260"/>
            <ac:picMk id="15" creationId="{4616699B-0CC8-6A61-78AF-CFA7B5990349}"/>
          </ac:picMkLst>
        </pc:picChg>
        <pc:picChg chg="add mod">
          <ac:chgData name="JULIANO SILVA MARTINS ALMEIDA" userId="220298be33a42e40" providerId="LiveId" clId="{7F8D277B-3092-4EC3-B89E-3BAD8BB6CAD8}" dt="2023-09-21T14:41:01.912" v="112"/>
          <ac:picMkLst>
            <pc:docMk/>
            <pc:sldMk cId="122195645" sldId="260"/>
            <ac:picMk id="19" creationId="{E1A9294B-499D-2330-0414-373618FA0D18}"/>
          </ac:picMkLst>
        </pc:picChg>
        <pc:picChg chg="del">
          <ac:chgData name="JULIANO SILVA MARTINS ALMEIDA" userId="220298be33a42e40" providerId="LiveId" clId="{7F8D277B-3092-4EC3-B89E-3BAD8BB6CAD8}" dt="2023-09-19T23:13:09.404" v="2" actId="478"/>
          <ac:picMkLst>
            <pc:docMk/>
            <pc:sldMk cId="122195645" sldId="260"/>
            <ac:picMk id="1026" creationId="{740C5E2F-3629-09A4-BB7D-0E6A43E6FBA7}"/>
          </ac:picMkLst>
        </pc:picChg>
        <pc:picChg chg="del mod">
          <ac:chgData name="JULIANO SILVA MARTINS ALMEIDA" userId="220298be33a42e40" providerId="LiveId" clId="{7F8D277B-3092-4EC3-B89E-3BAD8BB6CAD8}" dt="2023-09-21T14:23:54.470" v="28" actId="478"/>
          <ac:picMkLst>
            <pc:docMk/>
            <pc:sldMk cId="122195645" sldId="260"/>
            <ac:picMk id="1028" creationId="{9E3EAAAE-3F80-EBB0-B7BF-32A1C021A728}"/>
          </ac:picMkLst>
        </pc:picChg>
        <pc:picChg chg="add del mod">
          <ac:chgData name="JULIANO SILVA MARTINS ALMEIDA" userId="220298be33a42e40" providerId="LiveId" clId="{7F8D277B-3092-4EC3-B89E-3BAD8BB6CAD8}" dt="2023-09-21T14:36:49.061" v="91" actId="478"/>
          <ac:picMkLst>
            <pc:docMk/>
            <pc:sldMk cId="122195645" sldId="260"/>
            <ac:picMk id="1030" creationId="{B0D4781A-D395-80B1-4B41-0040382146B3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9078DD-17F0-4760-89C2-011A4F69BA7E}" type="doc">
      <dgm:prSet loTypeId="urn:microsoft.com/office/officeart/2005/8/layout/hList7" loCatId="process" qsTypeId="urn:microsoft.com/office/officeart/2005/8/quickstyle/simple1" qsCatId="simple" csTypeId="urn:microsoft.com/office/officeart/2005/8/colors/colorful4" csCatId="colorful" phldr="1"/>
      <dgm:spPr/>
    </dgm:pt>
    <dgm:pt modelId="{1D862C3F-5931-4720-A43A-421DAD676C9E}">
      <dgm:prSet phldrT="[Texto]" custT="1"/>
      <dgm:spPr/>
      <dgm:t>
        <a:bodyPr/>
        <a:lstStyle/>
        <a:p>
          <a:endParaRPr lang="pt-BR" sz="2600" dirty="0"/>
        </a:p>
        <a:p>
          <a:endParaRPr lang="pt-BR" sz="2600" dirty="0"/>
        </a:p>
        <a:p>
          <a:r>
            <a:rPr lang="pt-BR" sz="3200" dirty="0"/>
            <a:t>Amostras</a:t>
          </a:r>
        </a:p>
      </dgm:t>
    </dgm:pt>
    <dgm:pt modelId="{7E96B1D1-48EC-4192-AD93-BBA79BDBE341}" type="parTrans" cxnId="{C0B6BF2C-E75E-4389-B583-4A984904FE42}">
      <dgm:prSet/>
      <dgm:spPr/>
      <dgm:t>
        <a:bodyPr/>
        <a:lstStyle/>
        <a:p>
          <a:endParaRPr lang="pt-BR"/>
        </a:p>
      </dgm:t>
    </dgm:pt>
    <dgm:pt modelId="{01722E17-0DBC-4AA7-97F7-30481DDA5797}" type="sibTrans" cxnId="{C0B6BF2C-E75E-4389-B583-4A984904FE42}">
      <dgm:prSet/>
      <dgm:spPr/>
      <dgm:t>
        <a:bodyPr/>
        <a:lstStyle/>
        <a:p>
          <a:endParaRPr lang="pt-BR"/>
        </a:p>
      </dgm:t>
    </dgm:pt>
    <dgm:pt modelId="{8A56936A-2564-41B9-8381-E33A0E8EBB8C}">
      <dgm:prSet phldrT="[Texto]" custT="1"/>
      <dgm:spPr/>
      <dgm:t>
        <a:bodyPr/>
        <a:lstStyle/>
        <a:p>
          <a:endParaRPr lang="pt-BR" sz="2600" dirty="0"/>
        </a:p>
        <a:p>
          <a:endParaRPr lang="pt-BR" sz="4500" dirty="0"/>
        </a:p>
        <a:p>
          <a:r>
            <a:rPr lang="pt-BR" sz="3200" dirty="0"/>
            <a:t>Equipamento utilizado</a:t>
          </a:r>
        </a:p>
      </dgm:t>
    </dgm:pt>
    <dgm:pt modelId="{4720507D-DFAD-424A-AA08-18C9CADA87D6}" type="parTrans" cxnId="{D843884B-A8B3-4561-9B5A-03CA4D5BA9F6}">
      <dgm:prSet/>
      <dgm:spPr/>
      <dgm:t>
        <a:bodyPr/>
        <a:lstStyle/>
        <a:p>
          <a:endParaRPr lang="pt-BR"/>
        </a:p>
      </dgm:t>
    </dgm:pt>
    <dgm:pt modelId="{DF894489-CD99-48F0-BDEC-FA9275BDBD6B}" type="sibTrans" cxnId="{D843884B-A8B3-4561-9B5A-03CA4D5BA9F6}">
      <dgm:prSet/>
      <dgm:spPr/>
      <dgm:t>
        <a:bodyPr/>
        <a:lstStyle/>
        <a:p>
          <a:endParaRPr lang="pt-BR"/>
        </a:p>
      </dgm:t>
    </dgm:pt>
    <dgm:pt modelId="{FAA70495-70F2-4532-86B3-F93D57BD759D}">
      <dgm:prSet phldrT="[Texto]" custT="1"/>
      <dgm:spPr/>
      <dgm:t>
        <a:bodyPr/>
        <a:lstStyle/>
        <a:p>
          <a:endParaRPr lang="pt-BR" sz="2600" dirty="0"/>
        </a:p>
        <a:p>
          <a:endParaRPr lang="pt-BR" sz="2600" dirty="0"/>
        </a:p>
        <a:p>
          <a:r>
            <a:rPr lang="pt-BR" sz="3200" dirty="0"/>
            <a:t>Espectros obtidos</a:t>
          </a:r>
        </a:p>
      </dgm:t>
    </dgm:pt>
    <dgm:pt modelId="{536A2CD8-53AE-43B6-B616-B8345F9F812E}" type="parTrans" cxnId="{C5608248-FF4A-4595-A949-65993CCE4AEC}">
      <dgm:prSet/>
      <dgm:spPr/>
      <dgm:t>
        <a:bodyPr/>
        <a:lstStyle/>
        <a:p>
          <a:endParaRPr lang="pt-BR"/>
        </a:p>
      </dgm:t>
    </dgm:pt>
    <dgm:pt modelId="{E666AAB0-9ECE-4C32-A57E-6BE96FF448C5}" type="sibTrans" cxnId="{C5608248-FF4A-4595-A949-65993CCE4AEC}">
      <dgm:prSet/>
      <dgm:spPr/>
      <dgm:t>
        <a:bodyPr/>
        <a:lstStyle/>
        <a:p>
          <a:endParaRPr lang="pt-BR"/>
        </a:p>
      </dgm:t>
    </dgm:pt>
    <dgm:pt modelId="{701DD7C2-F258-43C6-891A-7D1C12729223}" type="pres">
      <dgm:prSet presAssocID="{4A9078DD-17F0-4760-89C2-011A4F69BA7E}" presName="Name0" presStyleCnt="0">
        <dgm:presLayoutVars>
          <dgm:dir/>
          <dgm:resizeHandles val="exact"/>
        </dgm:presLayoutVars>
      </dgm:prSet>
      <dgm:spPr/>
    </dgm:pt>
    <dgm:pt modelId="{6DBEEF4F-4B79-42EF-B4E2-ADCD5E11219B}" type="pres">
      <dgm:prSet presAssocID="{4A9078DD-17F0-4760-89C2-011A4F69BA7E}" presName="fgShape" presStyleLbl="fgShp" presStyleIdx="0" presStyleCnt="1" custScaleY="50156" custLinFactNeighborY="48331"/>
      <dgm:spPr>
        <a:prstGeom prst="rightArrow">
          <a:avLst/>
        </a:prstGeom>
      </dgm:spPr>
    </dgm:pt>
    <dgm:pt modelId="{67C00B90-E926-4A3B-A195-4CEDCF292BAF}" type="pres">
      <dgm:prSet presAssocID="{4A9078DD-17F0-4760-89C2-011A4F69BA7E}" presName="linComp" presStyleCnt="0"/>
      <dgm:spPr/>
    </dgm:pt>
    <dgm:pt modelId="{CD5F607B-B17D-4D68-BF5B-6E0C99AC1580}" type="pres">
      <dgm:prSet presAssocID="{1D862C3F-5931-4720-A43A-421DAD676C9E}" presName="compNode" presStyleCnt="0"/>
      <dgm:spPr/>
    </dgm:pt>
    <dgm:pt modelId="{F7DFBE69-325E-4BC0-A6AC-F081952B2ECF}" type="pres">
      <dgm:prSet presAssocID="{1D862C3F-5931-4720-A43A-421DAD676C9E}" presName="bkgdShape" presStyleLbl="node1" presStyleIdx="0" presStyleCnt="3"/>
      <dgm:spPr/>
    </dgm:pt>
    <dgm:pt modelId="{4787D420-5115-47E4-8713-AB47B95EE795}" type="pres">
      <dgm:prSet presAssocID="{1D862C3F-5931-4720-A43A-421DAD676C9E}" presName="nodeTx" presStyleLbl="node1" presStyleIdx="0" presStyleCnt="3">
        <dgm:presLayoutVars>
          <dgm:bulletEnabled val="1"/>
        </dgm:presLayoutVars>
      </dgm:prSet>
      <dgm:spPr/>
    </dgm:pt>
    <dgm:pt modelId="{BD41C53D-7CED-450C-8788-B5375F94C633}" type="pres">
      <dgm:prSet presAssocID="{1D862C3F-5931-4720-A43A-421DAD676C9E}" presName="invisiNode" presStyleLbl="node1" presStyleIdx="0" presStyleCnt="3"/>
      <dgm:spPr/>
    </dgm:pt>
    <dgm:pt modelId="{A8D46C5D-9EBE-425F-81DA-259896CF18CB}" type="pres">
      <dgm:prSet presAssocID="{1D862C3F-5931-4720-A43A-421DAD676C9E}" presName="imagNode" presStyleLbl="fgImgPlace1" presStyleIdx="0" presStyleCnt="3" custScaleX="186520" custScaleY="183336" custLinFactNeighborX="3428" custLinFactNeighborY="340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D7A35835-37CD-48C0-A046-8CCC747A2537}" type="pres">
      <dgm:prSet presAssocID="{01722E17-0DBC-4AA7-97F7-30481DDA5797}" presName="sibTrans" presStyleLbl="sibTrans2D1" presStyleIdx="0" presStyleCnt="0"/>
      <dgm:spPr/>
    </dgm:pt>
    <dgm:pt modelId="{85FA1B51-22C0-4295-A68B-CE4904AC03F0}" type="pres">
      <dgm:prSet presAssocID="{8A56936A-2564-41B9-8381-E33A0E8EBB8C}" presName="compNode" presStyleCnt="0"/>
      <dgm:spPr/>
    </dgm:pt>
    <dgm:pt modelId="{E73742E7-257A-4171-90EB-41777B405735}" type="pres">
      <dgm:prSet presAssocID="{8A56936A-2564-41B9-8381-E33A0E8EBB8C}" presName="bkgdShape" presStyleLbl="node1" presStyleIdx="1" presStyleCnt="3" custLinFactNeighborX="0" custLinFactNeighborY="72548"/>
      <dgm:spPr/>
    </dgm:pt>
    <dgm:pt modelId="{0178020C-019D-4AD7-BCE1-C18F35B5ED09}" type="pres">
      <dgm:prSet presAssocID="{8A56936A-2564-41B9-8381-E33A0E8EBB8C}" presName="nodeTx" presStyleLbl="node1" presStyleIdx="1" presStyleCnt="3">
        <dgm:presLayoutVars>
          <dgm:bulletEnabled val="1"/>
        </dgm:presLayoutVars>
      </dgm:prSet>
      <dgm:spPr/>
    </dgm:pt>
    <dgm:pt modelId="{80B98914-7884-478B-B3EE-F58B5FD7F4CB}" type="pres">
      <dgm:prSet presAssocID="{8A56936A-2564-41B9-8381-E33A0E8EBB8C}" presName="invisiNode" presStyleLbl="node1" presStyleIdx="1" presStyleCnt="3"/>
      <dgm:spPr/>
    </dgm:pt>
    <dgm:pt modelId="{7683788B-2900-45EB-9376-2B3DF294D76B}" type="pres">
      <dgm:prSet presAssocID="{8A56936A-2564-41B9-8381-E33A0E8EBB8C}" presName="imagNode" presStyleLbl="fgImgPlace1" presStyleIdx="1" presStyleCnt="3" custScaleX="186520" custScaleY="183336" custLinFactNeighborY="3408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02AB9475-AFBC-486D-800C-FA221E6BB902}" type="pres">
      <dgm:prSet presAssocID="{DF894489-CD99-48F0-BDEC-FA9275BDBD6B}" presName="sibTrans" presStyleLbl="sibTrans2D1" presStyleIdx="0" presStyleCnt="0"/>
      <dgm:spPr/>
    </dgm:pt>
    <dgm:pt modelId="{2D4053DC-0AF2-48A0-9688-D860C93F63D1}" type="pres">
      <dgm:prSet presAssocID="{FAA70495-70F2-4532-86B3-F93D57BD759D}" presName="compNode" presStyleCnt="0"/>
      <dgm:spPr/>
    </dgm:pt>
    <dgm:pt modelId="{AD523BF5-76EB-4D07-9FEB-6707F423167C}" type="pres">
      <dgm:prSet presAssocID="{FAA70495-70F2-4532-86B3-F93D57BD759D}" presName="bkgdShape" presStyleLbl="node1" presStyleIdx="2" presStyleCnt="3"/>
      <dgm:spPr/>
    </dgm:pt>
    <dgm:pt modelId="{195FF10A-1723-4CF1-8600-C752999133F2}" type="pres">
      <dgm:prSet presAssocID="{FAA70495-70F2-4532-86B3-F93D57BD759D}" presName="nodeTx" presStyleLbl="node1" presStyleIdx="2" presStyleCnt="3">
        <dgm:presLayoutVars>
          <dgm:bulletEnabled val="1"/>
        </dgm:presLayoutVars>
      </dgm:prSet>
      <dgm:spPr/>
    </dgm:pt>
    <dgm:pt modelId="{4C255710-0FA0-46D1-8AA8-6D561BC5A628}" type="pres">
      <dgm:prSet presAssocID="{FAA70495-70F2-4532-86B3-F93D57BD759D}" presName="invisiNode" presStyleLbl="node1" presStyleIdx="2" presStyleCnt="3"/>
      <dgm:spPr/>
    </dgm:pt>
    <dgm:pt modelId="{A077E4DD-21F0-4CA8-888E-A95C36255D95}" type="pres">
      <dgm:prSet presAssocID="{FAA70495-70F2-4532-86B3-F93D57BD759D}" presName="imagNode" presStyleLbl="fgImgPlace1" presStyleIdx="2" presStyleCnt="3" custScaleX="186520" custScaleY="183336" custLinFactNeighborY="3408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</dgm:ptLst>
  <dgm:cxnLst>
    <dgm:cxn modelId="{0ECF8800-F182-4A92-955C-6F1B3EAD974C}" type="presOf" srcId="{FAA70495-70F2-4532-86B3-F93D57BD759D}" destId="{AD523BF5-76EB-4D07-9FEB-6707F423167C}" srcOrd="0" destOrd="0" presId="urn:microsoft.com/office/officeart/2005/8/layout/hList7"/>
    <dgm:cxn modelId="{B6152F22-359D-45D0-98C7-F776C932EC07}" type="presOf" srcId="{8A56936A-2564-41B9-8381-E33A0E8EBB8C}" destId="{E73742E7-257A-4171-90EB-41777B405735}" srcOrd="0" destOrd="0" presId="urn:microsoft.com/office/officeart/2005/8/layout/hList7"/>
    <dgm:cxn modelId="{C0B6BF2C-E75E-4389-B583-4A984904FE42}" srcId="{4A9078DD-17F0-4760-89C2-011A4F69BA7E}" destId="{1D862C3F-5931-4720-A43A-421DAD676C9E}" srcOrd="0" destOrd="0" parTransId="{7E96B1D1-48EC-4192-AD93-BBA79BDBE341}" sibTransId="{01722E17-0DBC-4AA7-97F7-30481DDA5797}"/>
    <dgm:cxn modelId="{AD8A7835-C199-4D3C-8F25-0B37546DCD39}" type="presOf" srcId="{4A9078DD-17F0-4760-89C2-011A4F69BA7E}" destId="{701DD7C2-F258-43C6-891A-7D1C12729223}" srcOrd="0" destOrd="0" presId="urn:microsoft.com/office/officeart/2005/8/layout/hList7"/>
    <dgm:cxn modelId="{8F29F35F-256C-4F61-AAD4-EEA596BB375A}" type="presOf" srcId="{8A56936A-2564-41B9-8381-E33A0E8EBB8C}" destId="{0178020C-019D-4AD7-BCE1-C18F35B5ED09}" srcOrd="1" destOrd="0" presId="urn:microsoft.com/office/officeart/2005/8/layout/hList7"/>
    <dgm:cxn modelId="{8AD09965-1C43-45A4-B2F6-66E1866D6789}" type="presOf" srcId="{DF894489-CD99-48F0-BDEC-FA9275BDBD6B}" destId="{02AB9475-AFBC-486D-800C-FA221E6BB902}" srcOrd="0" destOrd="0" presId="urn:microsoft.com/office/officeart/2005/8/layout/hList7"/>
    <dgm:cxn modelId="{56AC5948-A44F-47E2-A70B-59642DD2AFD8}" type="presOf" srcId="{01722E17-0DBC-4AA7-97F7-30481DDA5797}" destId="{D7A35835-37CD-48C0-A046-8CCC747A2537}" srcOrd="0" destOrd="0" presId="urn:microsoft.com/office/officeart/2005/8/layout/hList7"/>
    <dgm:cxn modelId="{C5608248-FF4A-4595-A949-65993CCE4AEC}" srcId="{4A9078DD-17F0-4760-89C2-011A4F69BA7E}" destId="{FAA70495-70F2-4532-86B3-F93D57BD759D}" srcOrd="2" destOrd="0" parTransId="{536A2CD8-53AE-43B6-B616-B8345F9F812E}" sibTransId="{E666AAB0-9ECE-4C32-A57E-6BE96FF448C5}"/>
    <dgm:cxn modelId="{D843884B-A8B3-4561-9B5A-03CA4D5BA9F6}" srcId="{4A9078DD-17F0-4760-89C2-011A4F69BA7E}" destId="{8A56936A-2564-41B9-8381-E33A0E8EBB8C}" srcOrd="1" destOrd="0" parTransId="{4720507D-DFAD-424A-AA08-18C9CADA87D6}" sibTransId="{DF894489-CD99-48F0-BDEC-FA9275BDBD6B}"/>
    <dgm:cxn modelId="{578C4071-5B5A-405B-94DB-4A563150A464}" type="presOf" srcId="{1D862C3F-5931-4720-A43A-421DAD676C9E}" destId="{F7DFBE69-325E-4BC0-A6AC-F081952B2ECF}" srcOrd="0" destOrd="0" presId="urn:microsoft.com/office/officeart/2005/8/layout/hList7"/>
    <dgm:cxn modelId="{394E37B2-A4EB-44F3-ABCA-DD106332DD52}" type="presOf" srcId="{FAA70495-70F2-4532-86B3-F93D57BD759D}" destId="{195FF10A-1723-4CF1-8600-C752999133F2}" srcOrd="1" destOrd="0" presId="urn:microsoft.com/office/officeart/2005/8/layout/hList7"/>
    <dgm:cxn modelId="{41B70DC2-DF2E-44C6-A8FE-760C52070D54}" type="presOf" srcId="{1D862C3F-5931-4720-A43A-421DAD676C9E}" destId="{4787D420-5115-47E4-8713-AB47B95EE795}" srcOrd="1" destOrd="0" presId="urn:microsoft.com/office/officeart/2005/8/layout/hList7"/>
    <dgm:cxn modelId="{E810075E-771C-4296-82FE-FA0E5C6DC227}" type="presParOf" srcId="{701DD7C2-F258-43C6-891A-7D1C12729223}" destId="{6DBEEF4F-4B79-42EF-B4E2-ADCD5E11219B}" srcOrd="0" destOrd="0" presId="urn:microsoft.com/office/officeart/2005/8/layout/hList7"/>
    <dgm:cxn modelId="{D82A8A4A-8435-429B-8C51-E57D2F845C21}" type="presParOf" srcId="{701DD7C2-F258-43C6-891A-7D1C12729223}" destId="{67C00B90-E926-4A3B-A195-4CEDCF292BAF}" srcOrd="1" destOrd="0" presId="urn:microsoft.com/office/officeart/2005/8/layout/hList7"/>
    <dgm:cxn modelId="{5B4305D1-D922-47E2-AAF5-FC601CF80E8A}" type="presParOf" srcId="{67C00B90-E926-4A3B-A195-4CEDCF292BAF}" destId="{CD5F607B-B17D-4D68-BF5B-6E0C99AC1580}" srcOrd="0" destOrd="0" presId="urn:microsoft.com/office/officeart/2005/8/layout/hList7"/>
    <dgm:cxn modelId="{7BACCD5F-68CA-40D5-9D24-3DD0C84E9538}" type="presParOf" srcId="{CD5F607B-B17D-4D68-BF5B-6E0C99AC1580}" destId="{F7DFBE69-325E-4BC0-A6AC-F081952B2ECF}" srcOrd="0" destOrd="0" presId="urn:microsoft.com/office/officeart/2005/8/layout/hList7"/>
    <dgm:cxn modelId="{013DE318-675A-42DD-B3AE-77E5D45CCC42}" type="presParOf" srcId="{CD5F607B-B17D-4D68-BF5B-6E0C99AC1580}" destId="{4787D420-5115-47E4-8713-AB47B95EE795}" srcOrd="1" destOrd="0" presId="urn:microsoft.com/office/officeart/2005/8/layout/hList7"/>
    <dgm:cxn modelId="{25621B90-43E3-4C77-80F9-FF7017CC3B97}" type="presParOf" srcId="{CD5F607B-B17D-4D68-BF5B-6E0C99AC1580}" destId="{BD41C53D-7CED-450C-8788-B5375F94C633}" srcOrd="2" destOrd="0" presId="urn:microsoft.com/office/officeart/2005/8/layout/hList7"/>
    <dgm:cxn modelId="{35DFC28B-E338-4F05-954D-EC41D629CA23}" type="presParOf" srcId="{CD5F607B-B17D-4D68-BF5B-6E0C99AC1580}" destId="{A8D46C5D-9EBE-425F-81DA-259896CF18CB}" srcOrd="3" destOrd="0" presId="urn:microsoft.com/office/officeart/2005/8/layout/hList7"/>
    <dgm:cxn modelId="{3B3CEC10-2F87-44A0-9520-E33D27E622CA}" type="presParOf" srcId="{67C00B90-E926-4A3B-A195-4CEDCF292BAF}" destId="{D7A35835-37CD-48C0-A046-8CCC747A2537}" srcOrd="1" destOrd="0" presId="urn:microsoft.com/office/officeart/2005/8/layout/hList7"/>
    <dgm:cxn modelId="{19049FCF-0CD2-49EB-9334-700423A54BFE}" type="presParOf" srcId="{67C00B90-E926-4A3B-A195-4CEDCF292BAF}" destId="{85FA1B51-22C0-4295-A68B-CE4904AC03F0}" srcOrd="2" destOrd="0" presId="urn:microsoft.com/office/officeart/2005/8/layout/hList7"/>
    <dgm:cxn modelId="{A707389A-94D0-4E29-A4DC-13C8094BC070}" type="presParOf" srcId="{85FA1B51-22C0-4295-A68B-CE4904AC03F0}" destId="{E73742E7-257A-4171-90EB-41777B405735}" srcOrd="0" destOrd="0" presId="urn:microsoft.com/office/officeart/2005/8/layout/hList7"/>
    <dgm:cxn modelId="{E37564EA-7179-42E0-B118-38973A22D83B}" type="presParOf" srcId="{85FA1B51-22C0-4295-A68B-CE4904AC03F0}" destId="{0178020C-019D-4AD7-BCE1-C18F35B5ED09}" srcOrd="1" destOrd="0" presId="urn:microsoft.com/office/officeart/2005/8/layout/hList7"/>
    <dgm:cxn modelId="{8756927B-F5DC-4CB7-BF7D-C5ED8FC3846D}" type="presParOf" srcId="{85FA1B51-22C0-4295-A68B-CE4904AC03F0}" destId="{80B98914-7884-478B-B3EE-F58B5FD7F4CB}" srcOrd="2" destOrd="0" presId="urn:microsoft.com/office/officeart/2005/8/layout/hList7"/>
    <dgm:cxn modelId="{2F731150-E94A-4EE6-BA73-7587D9B08C00}" type="presParOf" srcId="{85FA1B51-22C0-4295-A68B-CE4904AC03F0}" destId="{7683788B-2900-45EB-9376-2B3DF294D76B}" srcOrd="3" destOrd="0" presId="urn:microsoft.com/office/officeart/2005/8/layout/hList7"/>
    <dgm:cxn modelId="{8315C848-4012-4DD4-964A-CBB782795A69}" type="presParOf" srcId="{67C00B90-E926-4A3B-A195-4CEDCF292BAF}" destId="{02AB9475-AFBC-486D-800C-FA221E6BB902}" srcOrd="3" destOrd="0" presId="urn:microsoft.com/office/officeart/2005/8/layout/hList7"/>
    <dgm:cxn modelId="{8BE36431-3130-46F9-8442-B9CB46CE8174}" type="presParOf" srcId="{67C00B90-E926-4A3B-A195-4CEDCF292BAF}" destId="{2D4053DC-0AF2-48A0-9688-D860C93F63D1}" srcOrd="4" destOrd="0" presId="urn:microsoft.com/office/officeart/2005/8/layout/hList7"/>
    <dgm:cxn modelId="{BC1D06BE-3478-4933-9E0E-968DACF731F5}" type="presParOf" srcId="{2D4053DC-0AF2-48A0-9688-D860C93F63D1}" destId="{AD523BF5-76EB-4D07-9FEB-6707F423167C}" srcOrd="0" destOrd="0" presId="urn:microsoft.com/office/officeart/2005/8/layout/hList7"/>
    <dgm:cxn modelId="{9C178736-D4D4-4D38-AB05-B21B926F0E3B}" type="presParOf" srcId="{2D4053DC-0AF2-48A0-9688-D860C93F63D1}" destId="{195FF10A-1723-4CF1-8600-C752999133F2}" srcOrd="1" destOrd="0" presId="urn:microsoft.com/office/officeart/2005/8/layout/hList7"/>
    <dgm:cxn modelId="{089C9C23-9267-4FA2-B4B6-2A858EDCB28F}" type="presParOf" srcId="{2D4053DC-0AF2-48A0-9688-D860C93F63D1}" destId="{4C255710-0FA0-46D1-8AA8-6D561BC5A628}" srcOrd="2" destOrd="0" presId="urn:microsoft.com/office/officeart/2005/8/layout/hList7"/>
    <dgm:cxn modelId="{EFABEEBB-D682-4CE3-93CE-AA05D8546809}" type="presParOf" srcId="{2D4053DC-0AF2-48A0-9688-D860C93F63D1}" destId="{A077E4DD-21F0-4CA8-888E-A95C36255D9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FBE69-325E-4BC0-A6AC-F081952B2ECF}">
      <dsp:nvSpPr>
        <dsp:cNvPr id="0" name=""/>
        <dsp:cNvSpPr/>
      </dsp:nvSpPr>
      <dsp:spPr>
        <a:xfrm>
          <a:off x="8382" y="175394"/>
          <a:ext cx="3918743" cy="44542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Amostras</a:t>
          </a:r>
        </a:p>
      </dsp:txBody>
      <dsp:txXfrm>
        <a:off x="8382" y="1957082"/>
        <a:ext cx="3918743" cy="1781688"/>
      </dsp:txXfrm>
    </dsp:sp>
    <dsp:sp modelId="{A8D46C5D-9EBE-425F-81DA-259896CF18CB}">
      <dsp:nvSpPr>
        <dsp:cNvPr id="0" name=""/>
        <dsp:cNvSpPr/>
      </dsp:nvSpPr>
      <dsp:spPr>
        <a:xfrm>
          <a:off x="635316" y="330217"/>
          <a:ext cx="2766567" cy="27193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742E7-257A-4171-90EB-41777B405735}">
      <dsp:nvSpPr>
        <dsp:cNvPr id="0" name=""/>
        <dsp:cNvSpPr/>
      </dsp:nvSpPr>
      <dsp:spPr>
        <a:xfrm>
          <a:off x="4044688" y="175394"/>
          <a:ext cx="3918743" cy="4454220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5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Equipamento utilizado</a:t>
          </a:r>
        </a:p>
      </dsp:txBody>
      <dsp:txXfrm>
        <a:off x="4044688" y="1957082"/>
        <a:ext cx="3918743" cy="1781688"/>
      </dsp:txXfrm>
    </dsp:sp>
    <dsp:sp modelId="{7683788B-2900-45EB-9376-2B3DF294D76B}">
      <dsp:nvSpPr>
        <dsp:cNvPr id="0" name=""/>
        <dsp:cNvSpPr/>
      </dsp:nvSpPr>
      <dsp:spPr>
        <a:xfrm>
          <a:off x="4620776" y="330217"/>
          <a:ext cx="2766567" cy="271934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23BF5-76EB-4D07-9FEB-6707F423167C}">
      <dsp:nvSpPr>
        <dsp:cNvPr id="0" name=""/>
        <dsp:cNvSpPr/>
      </dsp:nvSpPr>
      <dsp:spPr>
        <a:xfrm>
          <a:off x="8080994" y="175394"/>
          <a:ext cx="3918743" cy="4454220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Espectros obtidos</a:t>
          </a:r>
        </a:p>
      </dsp:txBody>
      <dsp:txXfrm>
        <a:off x="8080994" y="1957082"/>
        <a:ext cx="3918743" cy="1781688"/>
      </dsp:txXfrm>
    </dsp:sp>
    <dsp:sp modelId="{A077E4DD-21F0-4CA8-888E-A95C36255D95}">
      <dsp:nvSpPr>
        <dsp:cNvPr id="0" name=""/>
        <dsp:cNvSpPr/>
      </dsp:nvSpPr>
      <dsp:spPr>
        <a:xfrm>
          <a:off x="8657082" y="330217"/>
          <a:ext cx="2766567" cy="271934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EEF4F-4B79-42EF-B4E2-ADCD5E11219B}">
      <dsp:nvSpPr>
        <dsp:cNvPr id="0" name=""/>
        <dsp:cNvSpPr/>
      </dsp:nvSpPr>
      <dsp:spPr>
        <a:xfrm>
          <a:off x="480324" y="4052803"/>
          <a:ext cx="11047470" cy="335108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0C19F-9A76-460E-BEBE-BAB5989401D0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305F1-9BFE-4F10-BEC6-5B253AF3B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05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pic>
        <p:nvPicPr>
          <p:cNvPr id="8" name="Picture 7" descr="Banner para trabalhos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34064"/>
            <a:ext cx="32404050" cy="2371336"/>
          </a:xfrm>
          <a:prstGeom prst="rect">
            <a:avLst/>
          </a:prstGeom>
        </p:spPr>
      </p:pic>
      <p:pic>
        <p:nvPicPr>
          <p:cNvPr id="7" name="Picture 6" descr="Banner para trabalhos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04050" cy="54216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9DF4A-1AAC-4AFD-B573-713C55CC5C82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DE3658-E83A-4EBE-BC0D-D04C19C7B3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E0F84B-CC93-442B-B871-8FDC082474D2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04CA655-6375-4828-9707-6FC4C44199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94AB7-1E3B-417C-B257-58CC90DC713F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793378-FB94-4D2E-A16A-A6467D62F2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  <a:prstGeom prst="rect">
            <a:avLst/>
          </a:prstGeo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2AD798-9E62-4671-AB2F-56534CB2A846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8BE6C76-DBEB-4561-89A7-D512F532BA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B240ED-E07B-4DD3-AAF4-24D07DD9B769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F77E98-731E-4156-AC7A-A17E888E10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579AE5-E75D-4358-8649-AE8DAFD6B5A9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326586-6E55-4DF7-9D21-40CF1C3FEB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749691-37C5-4E0D-B351-CE06CB14D583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DBC9AF-BC4D-4EAD-86E9-705BE02FB2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616D79-B5F3-4CC9-A855-EAEF03E32E17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26137F-8F30-40D5-BDFC-E7C35ABB0E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0FE402-61C4-434F-B2EB-690E536D2296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7FAD92-3C3C-4323-A8A0-A572B225CE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C10471-309F-42BE-BE81-540F7F96F122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71332B-3549-4898-ABFB-164B48C8DC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4" name="Picture 3" descr="Banner para trabalhos-0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34064"/>
            <a:ext cx="32404050" cy="237133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402C7D8-9282-4EFB-B282-7E5C2FA611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197"/>
            <a:ext cx="32404050" cy="54243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r" defTabSz="4319588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619250" indent="-161925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263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hdphoto" Target="../media/hdphoto1.wdp"/><Relationship Id="rId3" Type="http://schemas.openxmlformats.org/officeDocument/2006/relationships/hyperlink" Target="mailto:xxxx@xxx.com" TargetMode="External"/><Relationship Id="rId7" Type="http://schemas.openxmlformats.org/officeDocument/2006/relationships/diagramColors" Target="../diagrams/colors1.xml"/><Relationship Id="rId12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0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png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Mapa&#10;&#10;Descrição gerada automaticamente">
            <a:extLst>
              <a:ext uri="{FF2B5EF4-FFF2-40B4-BE49-F238E27FC236}">
                <a16:creationId xmlns:a16="http://schemas.microsoft.com/office/drawing/2014/main" id="{EFEECBFE-C116-F7C7-95D2-925805CA4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3" b="76929"/>
          <a:stretch/>
        </p:blipFill>
        <p:spPr>
          <a:xfrm>
            <a:off x="-63638" y="-48148"/>
            <a:ext cx="32531324" cy="5399444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16706081" y="37444460"/>
            <a:ext cx="15337704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6706081" y="33195988"/>
            <a:ext cx="15337704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6706081" y="28947516"/>
            <a:ext cx="15337704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32273" y="25923180"/>
            <a:ext cx="15337704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32273" y="20450572"/>
            <a:ext cx="15337704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6665932" y="10153428"/>
            <a:ext cx="15337704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2273" y="10153428"/>
            <a:ext cx="15337704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414"/>
          <p:cNvSpPr txBox="1">
            <a:spLocks noChangeArrowheads="1"/>
          </p:cNvSpPr>
          <p:nvPr/>
        </p:nvSpPr>
        <p:spPr bwMode="auto">
          <a:xfrm>
            <a:off x="929481" y="7955525"/>
            <a:ext cx="30545087" cy="16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algn="ctr"/>
            <a:r>
              <a:rPr lang="pt-BR" sz="4000" b="1" i="1" dirty="0"/>
              <a:t>Nome Sobrenome</a:t>
            </a:r>
            <a:r>
              <a:rPr lang="pt-BR" sz="4000" b="1" i="1" baseline="30000" dirty="0"/>
              <a:t>1</a:t>
            </a:r>
            <a:r>
              <a:rPr lang="pt-BR" sz="4000" b="1" i="1" dirty="0"/>
              <a:t>; Nome Sobrenome</a:t>
            </a:r>
            <a:r>
              <a:rPr lang="pt-BR" sz="4000" b="1" i="1" baseline="30000" dirty="0"/>
              <a:t>2</a:t>
            </a:r>
            <a:r>
              <a:rPr lang="pt-BR" sz="4000" b="1" i="1" dirty="0"/>
              <a:t>; Nome Sobrenome³  (Fonte: Arial, 40, negrito e itálico)</a:t>
            </a:r>
          </a:p>
          <a:p>
            <a:pPr algn="ctr"/>
            <a:r>
              <a:rPr lang="pt-BR" sz="3200" i="1" baseline="30000" dirty="0"/>
              <a:t>1</a:t>
            </a:r>
            <a:r>
              <a:rPr lang="pt-BR" sz="3200" i="1" dirty="0"/>
              <a:t>Professor do CTUR/UFRRJ. E-mail: </a:t>
            </a:r>
            <a:r>
              <a:rPr lang="pt-BR" sz="3200" i="1" u="sng" dirty="0">
                <a:hlinkClick r:id="rId3"/>
              </a:rPr>
              <a:t>xxxx@xxx.com</a:t>
            </a:r>
            <a:r>
              <a:rPr lang="pt-BR" sz="3200" i="1" dirty="0"/>
              <a:t>; </a:t>
            </a:r>
            <a:r>
              <a:rPr lang="pt-BR" sz="3200" i="1" baseline="30000" dirty="0"/>
              <a:t>2</a:t>
            </a:r>
            <a:r>
              <a:rPr lang="pt-BR" sz="3200" i="1" dirty="0"/>
              <a:t>Bolsista do </a:t>
            </a:r>
            <a:r>
              <a:rPr lang="pt-BR" sz="3200" i="1" dirty="0" err="1"/>
              <a:t>xxx</a:t>
            </a:r>
            <a:r>
              <a:rPr lang="pt-BR" sz="3200" i="1" dirty="0"/>
              <a:t> - CTUR; </a:t>
            </a:r>
            <a:r>
              <a:rPr lang="pt-BR" sz="3200" i="1" baseline="30000" dirty="0"/>
              <a:t>3</a:t>
            </a:r>
            <a:r>
              <a:rPr lang="pt-BR" sz="3200" i="1" dirty="0"/>
              <a:t>Professor do CTUR/UFRRJ</a:t>
            </a:r>
            <a:r>
              <a:rPr lang="pt-BR" sz="3200" b="1" i="1" dirty="0"/>
              <a:t>. (Fonte: Arial, 32, itálico)</a:t>
            </a:r>
          </a:p>
          <a:p>
            <a:pPr algn="ctr"/>
            <a:endParaRPr lang="pt-BR" sz="3200" i="1" dirty="0"/>
          </a:p>
        </p:txBody>
      </p:sp>
      <p:sp>
        <p:nvSpPr>
          <p:cNvPr id="5" name="Text Box 3434"/>
          <p:cNvSpPr txBox="1">
            <a:spLocks noChangeArrowheads="1"/>
          </p:cNvSpPr>
          <p:nvPr/>
        </p:nvSpPr>
        <p:spPr bwMode="auto">
          <a:xfrm>
            <a:off x="983672" y="5837687"/>
            <a:ext cx="30436706" cy="193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918" tIns="45960" rIns="91918" bIns="45960">
            <a:spAutoFit/>
          </a:bodyPr>
          <a:lstStyle/>
          <a:p>
            <a:pPr algn="ctr" defTabSz="692150">
              <a:spcBef>
                <a:spcPts val="0"/>
              </a:spcBef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TÍTULO (FONTE ARIAL 60, CENTRALIZADO, EM NEGRITO, COM LETRAS MAIÚSCULAS E ESPAÇAMENTO SIMPLES)</a:t>
            </a:r>
            <a:endParaRPr lang="pt-BR" sz="60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360265" y="11230130"/>
            <a:ext cx="154082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pt-BR" sz="3200" dirty="0"/>
              <a:t>A introdução deve conter a fundamentação teórica para a pesquisa, apresentar as fronteiras da ciência relacionadas ao tema e as lacunas não respondidas, visando uma breve apresentação do trabalho.</a:t>
            </a:r>
          </a:p>
          <a:p>
            <a:pPr indent="540000" algn="just">
              <a:lnSpc>
                <a:spcPct val="150000"/>
              </a:lnSpc>
            </a:pPr>
            <a:r>
              <a:rPr lang="pt-BR" sz="3200" dirty="0"/>
              <a:t>O texto deve ser justificado, com fonte Arial 32, espaçamento entre linhas de    1,5 cm e recuo da primeira linha de 1,5 cm.</a:t>
            </a:r>
          </a:p>
          <a:p>
            <a:pPr indent="540000" algn="just">
              <a:lnSpc>
                <a:spcPct val="150000"/>
              </a:lnSpc>
            </a:pPr>
            <a:endParaRPr lang="pt-BR" sz="3200" dirty="0"/>
          </a:p>
        </p:txBody>
      </p:sp>
      <p:sp>
        <p:nvSpPr>
          <p:cNvPr id="61" name="CaixaDeTexto 60"/>
          <p:cNvSpPr txBox="1"/>
          <p:nvPr/>
        </p:nvSpPr>
        <p:spPr>
          <a:xfrm>
            <a:off x="361701" y="21530692"/>
            <a:ext cx="15408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pt-BR" sz="3200" dirty="0"/>
              <a:t>Deve ser apresentado, neste tópico, o objetivo geral do trabalho.</a:t>
            </a:r>
          </a:p>
          <a:p>
            <a:pPr indent="540000" algn="just">
              <a:lnSpc>
                <a:spcPct val="150000"/>
              </a:lnSpc>
            </a:pPr>
            <a:r>
              <a:rPr lang="pt-BR" sz="3200" dirty="0"/>
              <a:t>O texto deve ser justificado, com fonte Arial 32, espaçamento entre linhas de    1,5 cm e recuo da primeira linha de 1,5 cm.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361703" y="27242358"/>
            <a:ext cx="1540827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pt-BR" sz="3200" dirty="0"/>
              <a:t>A metodologia deve conter informações relevantes para o entendimento das etapas da pesquisa; Deve apresentar o resumo dos materiais utilizados e os métodos executados para obtenção dos resultados.</a:t>
            </a:r>
          </a:p>
          <a:p>
            <a:pPr indent="540000" algn="just">
              <a:lnSpc>
                <a:spcPct val="150000"/>
              </a:lnSpc>
            </a:pPr>
            <a:r>
              <a:rPr lang="pt-BR" sz="3200" dirty="0"/>
              <a:t>Neste tópico deve constar o local de execução da pesquisa, informações metodológicas detalhadas e as análises estatísticas aplicadas aos dados. O uso de figuras, tabelas e/ou fluxogramas são permitidos para esclarecimentos das etapas.</a:t>
            </a:r>
          </a:p>
          <a:p>
            <a:pPr indent="540000" algn="just">
              <a:lnSpc>
                <a:spcPct val="150000"/>
              </a:lnSpc>
            </a:pPr>
            <a:r>
              <a:rPr lang="pt-BR" sz="3200" dirty="0"/>
              <a:t>O texto deve ser justificado, com fonte Arial 32, espaçamento entre linhas de    1,5 cm e recuo da primeira linha de 1,5 cm.</a:t>
            </a:r>
          </a:p>
          <a:p>
            <a:pPr algn="just">
              <a:lnSpc>
                <a:spcPct val="150000"/>
              </a:lnSpc>
            </a:pPr>
            <a:endParaRPr lang="pt-BR" sz="3200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16634073" y="11233548"/>
            <a:ext cx="1540827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pt-BR" sz="3200" dirty="0"/>
              <a:t>Os resultados da pesquisa (parciais ou totais) podem ser apresentados utilizando figuras e tabelas. </a:t>
            </a:r>
          </a:p>
          <a:p>
            <a:pPr indent="540000" algn="just">
              <a:lnSpc>
                <a:spcPct val="150000"/>
              </a:lnSpc>
            </a:pPr>
            <a:r>
              <a:rPr lang="pt-BR" sz="3200" dirty="0"/>
              <a:t>O texto deve ser justificado, com fonte Arial 32, espaçamento entre linhas de    1,5 cm e recuo da primeira linha de 1,5 cm.</a:t>
            </a:r>
          </a:p>
          <a:p>
            <a:pPr indent="540000" algn="just">
              <a:lnSpc>
                <a:spcPct val="150000"/>
              </a:lnSpc>
            </a:pPr>
            <a:r>
              <a:rPr lang="pt-BR" sz="3200" dirty="0"/>
              <a:t>O título da figura deve estar centralizado, com fonte Arial 28, posicionado abaixo da figura, em ordem sequencial e com algarismos arábicos. O título de tabela deve ser centralizado, com fonte Arial 28, posicionado acima da tabela, em ordem sequencial e com algarismos arábicos. Em caso de figuras e tabelas não produzidas pelos autores do trabalho, é necessário referenciar a pesquisa com Fonte Arial 20 e posicionamento abaixo da ilustração.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16635509" y="30024218"/>
            <a:ext cx="15408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pt-BR" sz="3200" dirty="0"/>
              <a:t> A conclusão deve ser clara, sucinta e responder o objetivo geral do trabalho.</a:t>
            </a:r>
          </a:p>
          <a:p>
            <a:pPr indent="540000" algn="just">
              <a:lnSpc>
                <a:spcPct val="150000"/>
              </a:lnSpc>
            </a:pPr>
            <a:r>
              <a:rPr lang="pt-BR" sz="3200" dirty="0"/>
              <a:t>O texto deve ser justificado, com fonte Arial 32, espaçamento entre linhas de   1,5 cm e recuo da primeira linha de 1,5 cm.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16662679" y="34344698"/>
            <a:ext cx="154082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pt-BR" sz="3200" dirty="0"/>
              <a:t>Todos os textos de outros autores citados no </a:t>
            </a:r>
            <a:r>
              <a:rPr lang="pt-BR" sz="3200" i="1" dirty="0"/>
              <a:t>banner</a:t>
            </a:r>
            <a:r>
              <a:rPr lang="pt-BR" sz="3200" dirty="0"/>
              <a:t> devem ser referenciados. </a:t>
            </a:r>
          </a:p>
          <a:p>
            <a:pPr indent="540000" algn="just">
              <a:lnSpc>
                <a:spcPct val="150000"/>
              </a:lnSpc>
            </a:pPr>
            <a:r>
              <a:rPr lang="pt-BR" sz="3200" dirty="0"/>
              <a:t>O texto deve ser justificado, com fonte Arial 32, espaçamento entre linhas de    1,5 cm e recuo da primeira linha de 1,5 cm. As referências devem obedecer as normas da ABNT (NBR 6023).</a:t>
            </a:r>
          </a:p>
        </p:txBody>
      </p:sp>
      <p:sp>
        <p:nvSpPr>
          <p:cNvPr id="66" name="CaixaDeTexto 65"/>
          <p:cNvSpPr txBox="1"/>
          <p:nvPr/>
        </p:nvSpPr>
        <p:spPr>
          <a:xfrm>
            <a:off x="17408795" y="23743776"/>
            <a:ext cx="13609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Figura 2 –  Domicílios em que havia utilização da internet (%) em 2023.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16383345" y="24763877"/>
            <a:ext cx="15369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Tabela 1 – </a:t>
            </a:r>
            <a:r>
              <a:rPr lang="pt-BR" sz="2800" dirty="0" err="1"/>
              <a:t>xxxxxxxxxxxxxxxxxxxxxxxxxxxxxxxxxxxx</a:t>
            </a:r>
            <a:r>
              <a:rPr lang="pt-BR" sz="2800" dirty="0"/>
              <a:t>.</a:t>
            </a:r>
          </a:p>
        </p:txBody>
      </p:sp>
      <p:graphicFrame>
        <p:nvGraphicFramePr>
          <p:cNvPr id="69" name="Tabela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698323"/>
              </p:ext>
            </p:extLst>
          </p:nvPr>
        </p:nvGraphicFramePr>
        <p:xfrm>
          <a:off x="18434274" y="25437879"/>
          <a:ext cx="10783971" cy="1969432"/>
        </p:xfrm>
        <a:graphic>
          <a:graphicData uri="http://schemas.openxmlformats.org/drawingml/2006/table">
            <a:tbl>
              <a:tblPr firstRow="1">
                <a:tableStyleId>{EB344D84-9AFB-497E-A393-DC336BA19D2E}</a:tableStyleId>
              </a:tblPr>
              <a:tblGrid>
                <a:gridCol w="2664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5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2358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2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Nível Médio</a:t>
                      </a:r>
                      <a:endParaRPr lang="pt-BR" sz="2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Nível Superior</a:t>
                      </a:r>
                      <a:endParaRPr lang="pt-BR" sz="2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358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358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358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60898" y="10241986"/>
            <a:ext cx="1536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INTRODUÇÃO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6726416" y="10241985"/>
            <a:ext cx="1536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RESULTADOS E DISCUSSÃO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398977" y="20516160"/>
            <a:ext cx="1536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OBJETIVOS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460898" y="26012722"/>
            <a:ext cx="1536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METODOLOGIA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16706081" y="28995080"/>
            <a:ext cx="1536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CONCLUSÃO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71" name="CaixaDeTexto 70"/>
          <p:cNvSpPr txBox="1"/>
          <p:nvPr/>
        </p:nvSpPr>
        <p:spPr>
          <a:xfrm>
            <a:off x="16726416" y="33335340"/>
            <a:ext cx="1536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REFERÊNCIAS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3293168B-5D74-450A-815D-A81A9BA79A46}"/>
              </a:ext>
            </a:extLst>
          </p:cNvPr>
          <p:cNvSpPr txBox="1"/>
          <p:nvPr/>
        </p:nvSpPr>
        <p:spPr>
          <a:xfrm>
            <a:off x="20554351" y="23279836"/>
            <a:ext cx="7601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Fonte: Instituto Brasileiro de Geografia e Estatística (IBGE, 2023).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821BA5E4-583A-4610-B6D4-01845F3B9959}"/>
              </a:ext>
            </a:extLst>
          </p:cNvPr>
          <p:cNvSpPr txBox="1"/>
          <p:nvPr/>
        </p:nvSpPr>
        <p:spPr>
          <a:xfrm>
            <a:off x="22484211" y="27608792"/>
            <a:ext cx="423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Fonte: </a:t>
            </a:r>
            <a:r>
              <a:rPr lang="pt-BR" sz="2000" dirty="0" err="1"/>
              <a:t>xxxxx</a:t>
            </a:r>
            <a:r>
              <a:rPr lang="pt-BR" sz="2000" dirty="0"/>
              <a:t> (2023).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79AAD4F-5F85-42C2-B1CF-42DEB32FF127}"/>
              </a:ext>
            </a:extLst>
          </p:cNvPr>
          <p:cNvSpPr txBox="1"/>
          <p:nvPr/>
        </p:nvSpPr>
        <p:spPr>
          <a:xfrm>
            <a:off x="16726416" y="37570963"/>
            <a:ext cx="1536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AGRADECIMENTOS (Opcional)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C7015395-C79D-4BB3-82DC-C2CAB6F6AEFF}"/>
              </a:ext>
            </a:extLst>
          </p:cNvPr>
          <p:cNvSpPr txBox="1"/>
          <p:nvPr/>
        </p:nvSpPr>
        <p:spPr>
          <a:xfrm>
            <a:off x="16635509" y="38524580"/>
            <a:ext cx="15408276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pt-BR" sz="3200" dirty="0"/>
              <a:t>O texto deve ser justificado, com fonte Arial 32, espaçamento entre linhas de   1,5 cm e recuo da primeira linha de 1,5 cm.</a:t>
            </a:r>
          </a:p>
          <a:p>
            <a:pPr indent="540000" algn="just">
              <a:lnSpc>
                <a:spcPct val="150000"/>
              </a:lnSpc>
            </a:pPr>
            <a:r>
              <a:rPr lang="pt-BR" sz="3200" dirty="0"/>
              <a:t>São permitidos o uso de logotipos, exemplo: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C8D0D4C-3F49-461A-8F25-5F4F2AED6F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0377248"/>
              </p:ext>
            </p:extLst>
          </p:nvPr>
        </p:nvGraphicFramePr>
        <p:xfrm>
          <a:off x="1870995" y="34956182"/>
          <a:ext cx="12008120" cy="4454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3" name="CaixaDeTexto 82">
            <a:extLst>
              <a:ext uri="{FF2B5EF4-FFF2-40B4-BE49-F238E27FC236}">
                <a16:creationId xmlns:a16="http://schemas.microsoft.com/office/drawing/2014/main" id="{514BE962-DEC2-4D1A-8129-D932878B1F29}"/>
              </a:ext>
            </a:extLst>
          </p:cNvPr>
          <p:cNvSpPr txBox="1"/>
          <p:nvPr/>
        </p:nvSpPr>
        <p:spPr>
          <a:xfrm>
            <a:off x="72233" y="39593937"/>
            <a:ext cx="1540827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ctr">
              <a:lnSpc>
                <a:spcPct val="150000"/>
              </a:lnSpc>
            </a:pPr>
            <a:r>
              <a:rPr lang="pt-BR" sz="2800" dirty="0"/>
              <a:t>Figura 1 – Etapas do processo de obtenção dos dados espectrais.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C28ABF1-7E90-42B5-BB24-DF088A097E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62465" y="18794388"/>
            <a:ext cx="8211375" cy="4462996"/>
          </a:xfrm>
          <a:prstGeom prst="rect">
            <a:avLst/>
          </a:prstGeom>
        </p:spPr>
      </p:pic>
      <p:pic>
        <p:nvPicPr>
          <p:cNvPr id="86" name="Picture 37">
            <a:extLst>
              <a:ext uri="{FF2B5EF4-FFF2-40B4-BE49-F238E27FC236}">
                <a16:creationId xmlns:a16="http://schemas.microsoft.com/office/drawing/2014/main" id="{32567D8D-B354-4F2B-A366-329BE5C69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2678" y="40177267"/>
            <a:ext cx="20161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E2003D8-0CF1-4AC2-08AD-431EDBE0E68A}"/>
              </a:ext>
            </a:extLst>
          </p:cNvPr>
          <p:cNvSpPr txBox="1"/>
          <p:nvPr/>
        </p:nvSpPr>
        <p:spPr>
          <a:xfrm>
            <a:off x="-1" y="1963384"/>
            <a:ext cx="324040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800" b="1" i="0" dirty="0">
                <a:effectLst/>
                <a:latin typeface="Arial" panose="020B0604020202020204" pitchFamily="34" charset="0"/>
              </a:rPr>
              <a:t>XII Semana Acadêmica do CTUR</a:t>
            </a:r>
            <a:endParaRPr lang="pt-BR" sz="8800" b="1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8732ADD-596D-D3F2-9CB3-26BB97D21F50}"/>
              </a:ext>
            </a:extLst>
          </p:cNvPr>
          <p:cNvSpPr txBox="1"/>
          <p:nvPr/>
        </p:nvSpPr>
        <p:spPr>
          <a:xfrm>
            <a:off x="0" y="3502173"/>
            <a:ext cx="32404050" cy="11433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6600" b="1" i="0" dirty="0">
                <a:effectLst/>
                <a:latin typeface="Arial" panose="020B0604020202020204" pitchFamily="34" charset="0"/>
              </a:rPr>
              <a:t>“</a:t>
            </a:r>
            <a:r>
              <a:rPr lang="pt-BR" sz="6600" b="1" i="1" dirty="0">
                <a:effectLst/>
                <a:latin typeface="Arial" panose="020B0604020202020204" pitchFamily="34" charset="0"/>
              </a:rPr>
              <a:t>Vida dentro e fora das telas: Desafios de um mundo em 4.0”</a:t>
            </a:r>
            <a:endParaRPr lang="pt-BR" sz="6600" b="1" dirty="0"/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A82C3E64-8F4C-A18F-BFD3-2635AC7E93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49625" y="21450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6A99FC01-65C4-8A2B-33DC-B53A6A671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392" y="95553"/>
            <a:ext cx="3418931" cy="366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Drawing Graphics Art Arts and crafts Clipart Illustration">
            <a:extLst>
              <a:ext uri="{FF2B5EF4-FFF2-40B4-BE49-F238E27FC236}">
                <a16:creationId xmlns:a16="http://schemas.microsoft.com/office/drawing/2014/main" id="{5BDD5DE6-8FB5-F830-D80F-97D66B54FB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202025" y="216027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9" name="Imagem 18" descr="Im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E1A9294B-499D-2330-0414-373618FA0D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4" y="183950"/>
            <a:ext cx="3315721" cy="331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56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6268</TotalTime>
  <Words>620</Words>
  <Application>Microsoft Office PowerPoint</Application>
  <PresentationFormat>Personalizar</PresentationFormat>
  <Paragraphs>58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franciolli</dc:creator>
  <cp:lastModifiedBy>JULIANO SILVA MARTINS ALMEIDA</cp:lastModifiedBy>
  <cp:revision>371</cp:revision>
  <cp:lastPrinted>2018-09-19T18:47:18Z</cp:lastPrinted>
  <dcterms:created xsi:type="dcterms:W3CDTF">2011-10-31T15:21:37Z</dcterms:created>
  <dcterms:modified xsi:type="dcterms:W3CDTF">2023-09-21T17:01:46Z</dcterms:modified>
</cp:coreProperties>
</file>