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57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34806282" r:id="rId12"/>
    <p:sldId id="2134808270" r:id="rId13"/>
    <p:sldId id="2134808271" r:id="rId14"/>
    <p:sldId id="2134808285" r:id="rId15"/>
    <p:sldId id="2134808273" r:id="rId16"/>
    <p:sldId id="2134808278" r:id="rId17"/>
    <p:sldId id="2134807223" r:id="rId18"/>
    <p:sldId id="2134808487" r:id="rId19"/>
    <p:sldId id="2134807776" r:id="rId20"/>
    <p:sldId id="2134808277" r:id="rId21"/>
    <p:sldId id="2134808517" r:id="rId22"/>
    <p:sldId id="2134808514" r:id="rId23"/>
    <p:sldId id="2134808489" r:id="rId24"/>
    <p:sldId id="2134808492" r:id="rId25"/>
    <p:sldId id="2134808493" r:id="rId26"/>
    <p:sldId id="2134808515" r:id="rId27"/>
    <p:sldId id="2134808516" r:id="rId28"/>
    <p:sldId id="2134808490" r:id="rId29"/>
    <p:sldId id="2134808498" r:id="rId30"/>
    <p:sldId id="2134808240" r:id="rId31"/>
    <p:sldId id="2134808269" r:id="rId32"/>
    <p:sldId id="2134808499" r:id="rId33"/>
    <p:sldId id="2134808500" r:id="rId34"/>
    <p:sldId id="2134808449" r:id="rId35"/>
    <p:sldId id="2134808502" r:id="rId36"/>
    <p:sldId id="2134808503" r:id="rId37"/>
    <p:sldId id="2134808504" r:id="rId38"/>
    <p:sldId id="2134808505" r:id="rId39"/>
    <p:sldId id="2134807000" r:id="rId40"/>
    <p:sldId id="2134808508" r:id="rId41"/>
    <p:sldId id="2134807011" r:id="rId42"/>
    <p:sldId id="2134808293" r:id="rId43"/>
    <p:sldId id="2134808294" r:id="rId44"/>
    <p:sldId id="2134808509" r:id="rId45"/>
    <p:sldId id="2134808510" r:id="rId46"/>
    <p:sldId id="2134808511" r:id="rId47"/>
    <p:sldId id="2134808467" r:id="rId48"/>
    <p:sldId id="2134808512" r:id="rId49"/>
    <p:sldId id="2134805539" r:id="rId50"/>
    <p:sldId id="2134808513" r:id="rId51"/>
    <p:sldId id="2134808506" r:id="rId52"/>
    <p:sldId id="2134808507" r:id="rId53"/>
    <p:sldId id="2134806005" r:id="rId54"/>
    <p:sldId id="2134808478" r:id="rId55"/>
    <p:sldId id="2134808474" r:id="rId56"/>
  </p:sldIdLst>
  <p:sldSz cx="13716000" cy="10287000"/>
  <p:notesSz cx="6858000" cy="9144000"/>
  <p:embeddedFontLst>
    <p:embeddedFont>
      <p:font typeface="Cambria" panose="02040503050406030204" pitchFamily="18" charset="0"/>
      <p:regular r:id="rId58"/>
      <p:bold r:id="rId59"/>
      <p:italic r:id="rId60"/>
      <p:boldItalic r:id="rId61"/>
    </p:embeddedFont>
    <p:embeddedFont>
      <p:font typeface="Carelia" panose="020B0604020202020204" charset="0"/>
      <p:regular r:id="rId62"/>
    </p:embeddedFont>
    <p:embeddedFont>
      <p:font typeface="Dosis" pitchFamily="2" charset="0"/>
      <p:regular r:id="rId63"/>
      <p:bold r:id="rId64"/>
    </p:embeddedFont>
    <p:embeddedFont>
      <p:font typeface="Dosis Bold"/>
      <p:regular r:id="rId65"/>
      <p:bold r:id="rId66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4"/>
    <a:srgbClr val="7F7F7F"/>
    <a:srgbClr val="F2F2F2"/>
    <a:srgbClr val="8DC63F"/>
    <a:srgbClr val="525252"/>
    <a:srgbClr val="F7F1BD"/>
    <a:srgbClr val="106585"/>
    <a:srgbClr val="426C7C"/>
    <a:srgbClr val="E46C0A"/>
    <a:srgbClr val="FD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66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1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font" Target="fonts/font6.fntdata"/><Relationship Id="rId68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5" Type="http://schemas.openxmlformats.org/officeDocument/2006/relationships/slide" Target="slides/slide2.xml"/><Relationship Id="rId61" Type="http://schemas.openxmlformats.org/officeDocument/2006/relationships/font" Target="fonts/font4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font" Target="fonts/font7.fntdata"/><Relationship Id="rId69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2.fntdata"/><Relationship Id="rId67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font" Target="fonts/font5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07/07/2025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6.svg"/><Relationship Id="rId2" Type="http://schemas.openxmlformats.org/officeDocument/2006/relationships/tags" Target="../tags/tag2.xml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svg"/><Relationship Id="rId10" Type="http://schemas.openxmlformats.org/officeDocument/2006/relationships/tags" Target="../tags/tag10.xml"/><Relationship Id="rId19" Type="http://schemas.openxmlformats.org/officeDocument/2006/relationships/image" Target="../media/image8.sv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2.xml"/><Relationship Id="rId7" Type="http://schemas.openxmlformats.org/officeDocument/2006/relationships/image" Target="../media/image2.jpe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4.xml"/><Relationship Id="rId10" Type="http://schemas.openxmlformats.org/officeDocument/2006/relationships/image" Target="../media/image5.png"/><Relationship Id="rId4" Type="http://schemas.openxmlformats.org/officeDocument/2006/relationships/tags" Target="../tags/tag103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7.xml"/><Relationship Id="rId7" Type="http://schemas.openxmlformats.org/officeDocument/2006/relationships/tags" Target="../tags/tag111.xml"/><Relationship Id="rId12" Type="http://schemas.openxmlformats.org/officeDocument/2006/relationships/image" Target="../media/image33.png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image" Target="../media/image13.svg"/><Relationship Id="rId5" Type="http://schemas.openxmlformats.org/officeDocument/2006/relationships/tags" Target="../tags/tag109.xml"/><Relationship Id="rId10" Type="http://schemas.openxmlformats.org/officeDocument/2006/relationships/image" Target="../media/image12.png"/><Relationship Id="rId4" Type="http://schemas.openxmlformats.org/officeDocument/2006/relationships/tags" Target="../tags/tag108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2.xml"/><Relationship Id="rId13" Type="http://schemas.openxmlformats.org/officeDocument/2006/relationships/image" Target="../media/image34.png"/><Relationship Id="rId3" Type="http://schemas.openxmlformats.org/officeDocument/2006/relationships/tags" Target="../tags/tag157.xml"/><Relationship Id="rId7" Type="http://schemas.openxmlformats.org/officeDocument/2006/relationships/tags" Target="../tags/tag161.xml"/><Relationship Id="rId12" Type="http://schemas.openxmlformats.org/officeDocument/2006/relationships/image" Target="../media/image13.sv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11" Type="http://schemas.openxmlformats.org/officeDocument/2006/relationships/image" Target="../media/image12.png"/><Relationship Id="rId5" Type="http://schemas.openxmlformats.org/officeDocument/2006/relationships/tags" Target="../tags/tag159.xml"/><Relationship Id="rId15" Type="http://schemas.openxmlformats.org/officeDocument/2006/relationships/image" Target="../media/image36.png"/><Relationship Id="rId10" Type="http://schemas.openxmlformats.org/officeDocument/2006/relationships/image" Target="../media/image2.jpeg"/><Relationship Id="rId4" Type="http://schemas.openxmlformats.org/officeDocument/2006/relationships/tags" Target="../tags/tag158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65.xml"/><Relationship Id="rId7" Type="http://schemas.openxmlformats.org/officeDocument/2006/relationships/image" Target="../media/image2.jpeg"/><Relationship Id="rId12" Type="http://schemas.openxmlformats.org/officeDocument/2006/relationships/image" Target="../media/image14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67.xml"/><Relationship Id="rId10" Type="http://schemas.openxmlformats.org/officeDocument/2006/relationships/image" Target="../media/image5.png"/><Relationship Id="rId4" Type="http://schemas.openxmlformats.org/officeDocument/2006/relationships/tags" Target="../tags/tag166.xml"/><Relationship Id="rId9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6.sv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12.png"/><Relationship Id="rId2" Type="http://schemas.openxmlformats.org/officeDocument/2006/relationships/tags" Target="../tags/tag169.xml"/><Relationship Id="rId16" Type="http://schemas.openxmlformats.org/officeDocument/2006/relationships/image" Target="../media/image39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image" Target="../media/image2.jpeg"/><Relationship Id="rId5" Type="http://schemas.openxmlformats.org/officeDocument/2006/relationships/tags" Target="../tags/tag172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0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6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5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198.xml"/><Relationship Id="rId18" Type="http://schemas.openxmlformats.org/officeDocument/2006/relationships/tags" Target="../tags/tag203.xml"/><Relationship Id="rId26" Type="http://schemas.openxmlformats.org/officeDocument/2006/relationships/tags" Target="../tags/tag211.xml"/><Relationship Id="rId21" Type="http://schemas.openxmlformats.org/officeDocument/2006/relationships/tags" Target="../tags/tag206.xml"/><Relationship Id="rId34" Type="http://schemas.openxmlformats.org/officeDocument/2006/relationships/image" Target="../media/image44.png"/><Relationship Id="rId7" Type="http://schemas.openxmlformats.org/officeDocument/2006/relationships/tags" Target="../tags/tag192.xml"/><Relationship Id="rId12" Type="http://schemas.openxmlformats.org/officeDocument/2006/relationships/tags" Target="../tags/tag197.xml"/><Relationship Id="rId17" Type="http://schemas.openxmlformats.org/officeDocument/2006/relationships/tags" Target="../tags/tag202.xml"/><Relationship Id="rId25" Type="http://schemas.openxmlformats.org/officeDocument/2006/relationships/tags" Target="../tags/tag210.xml"/><Relationship Id="rId33" Type="http://schemas.openxmlformats.org/officeDocument/2006/relationships/image" Target="../media/image43.png"/><Relationship Id="rId38" Type="http://schemas.openxmlformats.org/officeDocument/2006/relationships/image" Target="../media/image20.png"/><Relationship Id="rId2" Type="http://schemas.openxmlformats.org/officeDocument/2006/relationships/tags" Target="../tags/tag187.xml"/><Relationship Id="rId16" Type="http://schemas.openxmlformats.org/officeDocument/2006/relationships/tags" Target="../tags/tag201.xml"/><Relationship Id="rId20" Type="http://schemas.openxmlformats.org/officeDocument/2006/relationships/tags" Target="../tags/tag205.xml"/><Relationship Id="rId29" Type="http://schemas.openxmlformats.org/officeDocument/2006/relationships/image" Target="../media/image16.svg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1" Type="http://schemas.openxmlformats.org/officeDocument/2006/relationships/tags" Target="../tags/tag196.xml"/><Relationship Id="rId24" Type="http://schemas.openxmlformats.org/officeDocument/2006/relationships/tags" Target="../tags/tag209.xml"/><Relationship Id="rId32" Type="http://schemas.openxmlformats.org/officeDocument/2006/relationships/image" Target="../media/image29.png"/><Relationship Id="rId37" Type="http://schemas.openxmlformats.org/officeDocument/2006/relationships/image" Target="../media/image47.png"/><Relationship Id="rId5" Type="http://schemas.openxmlformats.org/officeDocument/2006/relationships/tags" Target="../tags/tag190.xml"/><Relationship Id="rId15" Type="http://schemas.openxmlformats.org/officeDocument/2006/relationships/tags" Target="../tags/tag200.xml"/><Relationship Id="rId23" Type="http://schemas.openxmlformats.org/officeDocument/2006/relationships/tags" Target="../tags/tag208.xml"/><Relationship Id="rId28" Type="http://schemas.openxmlformats.org/officeDocument/2006/relationships/image" Target="../media/image15.png"/><Relationship Id="rId36" Type="http://schemas.openxmlformats.org/officeDocument/2006/relationships/image" Target="../media/image46.png"/><Relationship Id="rId10" Type="http://schemas.openxmlformats.org/officeDocument/2006/relationships/tags" Target="../tags/tag195.xml"/><Relationship Id="rId19" Type="http://schemas.openxmlformats.org/officeDocument/2006/relationships/tags" Target="../tags/tag204.xml"/><Relationship Id="rId31" Type="http://schemas.openxmlformats.org/officeDocument/2006/relationships/image" Target="../media/image42.jpeg"/><Relationship Id="rId4" Type="http://schemas.openxmlformats.org/officeDocument/2006/relationships/tags" Target="../tags/tag189.xml"/><Relationship Id="rId9" Type="http://schemas.openxmlformats.org/officeDocument/2006/relationships/tags" Target="../tags/tag194.xml"/><Relationship Id="rId14" Type="http://schemas.openxmlformats.org/officeDocument/2006/relationships/tags" Target="../tags/tag199.xml"/><Relationship Id="rId22" Type="http://schemas.openxmlformats.org/officeDocument/2006/relationships/tags" Target="../tags/tag207.xml"/><Relationship Id="rId27" Type="http://schemas.openxmlformats.org/officeDocument/2006/relationships/slideLayout" Target="../slideLayouts/slideLayout7.xml"/><Relationship Id="rId30" Type="http://schemas.openxmlformats.org/officeDocument/2006/relationships/image" Target="../media/image41.jpeg"/><Relationship Id="rId35" Type="http://schemas.openxmlformats.org/officeDocument/2006/relationships/image" Target="../media/image45.png"/><Relationship Id="rId8" Type="http://schemas.openxmlformats.org/officeDocument/2006/relationships/tags" Target="../tags/tag193.xml"/><Relationship Id="rId3" Type="http://schemas.openxmlformats.org/officeDocument/2006/relationships/tags" Target="../tags/tag18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5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4.svg"/><Relationship Id="rId2" Type="http://schemas.openxmlformats.org/officeDocument/2006/relationships/tags" Target="../tags/tag13.xml"/><Relationship Id="rId16" Type="http://schemas.openxmlformats.org/officeDocument/2006/relationships/image" Target="../media/image11.pn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3.png"/><Relationship Id="rId5" Type="http://schemas.openxmlformats.org/officeDocument/2006/relationships/tags" Target="../tags/tag16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4.xml"/><Relationship Id="rId7" Type="http://schemas.openxmlformats.org/officeDocument/2006/relationships/image" Target="../media/image15.pn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16.xml"/><Relationship Id="rId10" Type="http://schemas.openxmlformats.org/officeDocument/2006/relationships/image" Target="../media/image24.png"/><Relationship Id="rId4" Type="http://schemas.openxmlformats.org/officeDocument/2006/relationships/tags" Target="../tags/tag215.xml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tags" Target="../tags/tag229.xml"/><Relationship Id="rId18" Type="http://schemas.openxmlformats.org/officeDocument/2006/relationships/image" Target="../media/image41.jpeg"/><Relationship Id="rId3" Type="http://schemas.openxmlformats.org/officeDocument/2006/relationships/tags" Target="../tags/tag219.xml"/><Relationship Id="rId21" Type="http://schemas.openxmlformats.org/officeDocument/2006/relationships/image" Target="../media/image45.png"/><Relationship Id="rId7" Type="http://schemas.openxmlformats.org/officeDocument/2006/relationships/tags" Target="../tags/tag223.xml"/><Relationship Id="rId12" Type="http://schemas.openxmlformats.org/officeDocument/2006/relationships/tags" Target="../tags/tag228.xml"/><Relationship Id="rId17" Type="http://schemas.openxmlformats.org/officeDocument/2006/relationships/image" Target="../media/image16.svg"/><Relationship Id="rId2" Type="http://schemas.openxmlformats.org/officeDocument/2006/relationships/tags" Target="../tags/tag218.xml"/><Relationship Id="rId16" Type="http://schemas.openxmlformats.org/officeDocument/2006/relationships/image" Target="../media/image15.png"/><Relationship Id="rId20" Type="http://schemas.openxmlformats.org/officeDocument/2006/relationships/image" Target="../media/image29.png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tags" Target="../tags/tag227.xml"/><Relationship Id="rId5" Type="http://schemas.openxmlformats.org/officeDocument/2006/relationships/tags" Target="../tags/tag22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26.xml"/><Relationship Id="rId19" Type="http://schemas.openxmlformats.org/officeDocument/2006/relationships/image" Target="../media/image42.jpeg"/><Relationship Id="rId4" Type="http://schemas.openxmlformats.org/officeDocument/2006/relationships/tags" Target="../tags/tag220.xml"/><Relationship Id="rId9" Type="http://schemas.openxmlformats.org/officeDocument/2006/relationships/tags" Target="../tags/tag225.xml"/><Relationship Id="rId14" Type="http://schemas.openxmlformats.org/officeDocument/2006/relationships/tags" Target="../tags/tag230.xml"/><Relationship Id="rId22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tags" Target="../tags/tag243.xml"/><Relationship Id="rId18" Type="http://schemas.openxmlformats.org/officeDocument/2006/relationships/image" Target="../media/image29.png"/><Relationship Id="rId3" Type="http://schemas.openxmlformats.org/officeDocument/2006/relationships/tags" Target="../tags/tag233.xml"/><Relationship Id="rId7" Type="http://schemas.openxmlformats.org/officeDocument/2006/relationships/tags" Target="../tags/tag237.xml"/><Relationship Id="rId12" Type="http://schemas.openxmlformats.org/officeDocument/2006/relationships/tags" Target="../tags/tag242.xml"/><Relationship Id="rId17" Type="http://schemas.openxmlformats.org/officeDocument/2006/relationships/image" Target="../media/image41.jpeg"/><Relationship Id="rId2" Type="http://schemas.openxmlformats.org/officeDocument/2006/relationships/tags" Target="../tags/tag232.xml"/><Relationship Id="rId16" Type="http://schemas.openxmlformats.org/officeDocument/2006/relationships/image" Target="../media/image16.svg"/><Relationship Id="rId20" Type="http://schemas.openxmlformats.org/officeDocument/2006/relationships/image" Target="../media/image20.png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tags" Target="../tags/tag241.xml"/><Relationship Id="rId5" Type="http://schemas.openxmlformats.org/officeDocument/2006/relationships/tags" Target="../tags/tag235.xml"/><Relationship Id="rId15" Type="http://schemas.openxmlformats.org/officeDocument/2006/relationships/image" Target="../media/image15.png"/><Relationship Id="rId10" Type="http://schemas.openxmlformats.org/officeDocument/2006/relationships/tags" Target="../tags/tag240.xml"/><Relationship Id="rId19" Type="http://schemas.openxmlformats.org/officeDocument/2006/relationships/image" Target="../media/image45.png"/><Relationship Id="rId4" Type="http://schemas.openxmlformats.org/officeDocument/2006/relationships/tags" Target="../tags/tag234.xml"/><Relationship Id="rId9" Type="http://schemas.openxmlformats.org/officeDocument/2006/relationships/tags" Target="../tags/tag239.xml"/><Relationship Id="rId14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51.xml"/><Relationship Id="rId13" Type="http://schemas.openxmlformats.org/officeDocument/2006/relationships/image" Target="../media/image41.jpeg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12" Type="http://schemas.openxmlformats.org/officeDocument/2006/relationships/image" Target="../media/image16.svg"/><Relationship Id="rId17" Type="http://schemas.openxmlformats.org/officeDocument/2006/relationships/image" Target="../media/image20.png"/><Relationship Id="rId2" Type="http://schemas.openxmlformats.org/officeDocument/2006/relationships/tags" Target="../tags/tag245.xml"/><Relationship Id="rId16" Type="http://schemas.openxmlformats.org/officeDocument/2006/relationships/image" Target="../media/image45.png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image" Target="../media/image15.png"/><Relationship Id="rId5" Type="http://schemas.openxmlformats.org/officeDocument/2006/relationships/tags" Target="../tags/tag248.xml"/><Relationship Id="rId15" Type="http://schemas.openxmlformats.org/officeDocument/2006/relationships/image" Target="../media/image29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47.xml"/><Relationship Id="rId9" Type="http://schemas.openxmlformats.org/officeDocument/2006/relationships/tags" Target="../tags/tag252.xml"/><Relationship Id="rId1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image" Target="../media/image20.png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image" Target="../media/image16.sv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image" Target="../media/image15.png"/><Relationship Id="rId5" Type="http://schemas.openxmlformats.org/officeDocument/2006/relationships/tags" Target="../tags/tag25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56.xml"/><Relationship Id="rId9" Type="http://schemas.openxmlformats.org/officeDocument/2006/relationships/tags" Target="../tags/tag261.xml"/><Relationship Id="rId1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69.xml"/><Relationship Id="rId13" Type="http://schemas.openxmlformats.org/officeDocument/2006/relationships/tags" Target="../tags/tag274.xml"/><Relationship Id="rId18" Type="http://schemas.openxmlformats.org/officeDocument/2006/relationships/image" Target="../media/image24.png"/><Relationship Id="rId3" Type="http://schemas.openxmlformats.org/officeDocument/2006/relationships/tags" Target="../tags/tag264.xml"/><Relationship Id="rId21" Type="http://schemas.openxmlformats.org/officeDocument/2006/relationships/image" Target="../media/image46.png"/><Relationship Id="rId7" Type="http://schemas.openxmlformats.org/officeDocument/2006/relationships/tags" Target="../tags/tag268.xml"/><Relationship Id="rId12" Type="http://schemas.openxmlformats.org/officeDocument/2006/relationships/tags" Target="../tags/tag273.xml"/><Relationship Id="rId17" Type="http://schemas.openxmlformats.org/officeDocument/2006/relationships/image" Target="../media/image16.svg"/><Relationship Id="rId2" Type="http://schemas.openxmlformats.org/officeDocument/2006/relationships/tags" Target="../tags/tag263.xml"/><Relationship Id="rId16" Type="http://schemas.openxmlformats.org/officeDocument/2006/relationships/image" Target="../media/image15.png"/><Relationship Id="rId20" Type="http://schemas.openxmlformats.org/officeDocument/2006/relationships/image" Target="../media/image44.png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tags" Target="../tags/tag272.xml"/><Relationship Id="rId5" Type="http://schemas.openxmlformats.org/officeDocument/2006/relationships/tags" Target="../tags/tag266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71.xml"/><Relationship Id="rId19" Type="http://schemas.openxmlformats.org/officeDocument/2006/relationships/image" Target="../media/image43.png"/><Relationship Id="rId4" Type="http://schemas.openxmlformats.org/officeDocument/2006/relationships/tags" Target="../tags/tag265.xml"/><Relationship Id="rId9" Type="http://schemas.openxmlformats.org/officeDocument/2006/relationships/tags" Target="../tags/tag270.xml"/><Relationship Id="rId14" Type="http://schemas.openxmlformats.org/officeDocument/2006/relationships/tags" Target="../tags/tag275.xml"/><Relationship Id="rId22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13" Type="http://schemas.openxmlformats.org/officeDocument/2006/relationships/tags" Target="../tags/tag288.xml"/><Relationship Id="rId18" Type="http://schemas.openxmlformats.org/officeDocument/2006/relationships/image" Target="../media/image43.png"/><Relationship Id="rId3" Type="http://schemas.openxmlformats.org/officeDocument/2006/relationships/tags" Target="../tags/tag278.xml"/><Relationship Id="rId21" Type="http://schemas.openxmlformats.org/officeDocument/2006/relationships/image" Target="../media/image47.png"/><Relationship Id="rId7" Type="http://schemas.openxmlformats.org/officeDocument/2006/relationships/tags" Target="../tags/tag282.xml"/><Relationship Id="rId12" Type="http://schemas.openxmlformats.org/officeDocument/2006/relationships/tags" Target="../tags/tag287.xml"/><Relationship Id="rId17" Type="http://schemas.openxmlformats.org/officeDocument/2006/relationships/image" Target="../media/image16.svg"/><Relationship Id="rId2" Type="http://schemas.openxmlformats.org/officeDocument/2006/relationships/tags" Target="../tags/tag277.xml"/><Relationship Id="rId16" Type="http://schemas.openxmlformats.org/officeDocument/2006/relationships/image" Target="../media/image15.png"/><Relationship Id="rId20" Type="http://schemas.openxmlformats.org/officeDocument/2006/relationships/image" Target="../media/image46.png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11" Type="http://schemas.openxmlformats.org/officeDocument/2006/relationships/tags" Target="../tags/tag286.xml"/><Relationship Id="rId5" Type="http://schemas.openxmlformats.org/officeDocument/2006/relationships/tags" Target="../tags/tag28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85.xml"/><Relationship Id="rId19" Type="http://schemas.openxmlformats.org/officeDocument/2006/relationships/image" Target="../media/image44.png"/><Relationship Id="rId4" Type="http://schemas.openxmlformats.org/officeDocument/2006/relationships/tags" Target="../tags/tag279.xml"/><Relationship Id="rId9" Type="http://schemas.openxmlformats.org/officeDocument/2006/relationships/tags" Target="../tags/tag284.xml"/><Relationship Id="rId14" Type="http://schemas.openxmlformats.org/officeDocument/2006/relationships/tags" Target="../tags/tag289.xml"/><Relationship Id="rId22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97.xml"/><Relationship Id="rId13" Type="http://schemas.openxmlformats.org/officeDocument/2006/relationships/image" Target="../media/image43.png"/><Relationship Id="rId3" Type="http://schemas.openxmlformats.org/officeDocument/2006/relationships/tags" Target="../tags/tag292.xml"/><Relationship Id="rId7" Type="http://schemas.openxmlformats.org/officeDocument/2006/relationships/tags" Target="../tags/tag296.xml"/><Relationship Id="rId12" Type="http://schemas.openxmlformats.org/officeDocument/2006/relationships/image" Target="../media/image16.svg"/><Relationship Id="rId17" Type="http://schemas.openxmlformats.org/officeDocument/2006/relationships/image" Target="../media/image20.png"/><Relationship Id="rId2" Type="http://schemas.openxmlformats.org/officeDocument/2006/relationships/tags" Target="../tags/tag291.xml"/><Relationship Id="rId16" Type="http://schemas.openxmlformats.org/officeDocument/2006/relationships/image" Target="../media/image47.png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11" Type="http://schemas.openxmlformats.org/officeDocument/2006/relationships/image" Target="../media/image15.png"/><Relationship Id="rId5" Type="http://schemas.openxmlformats.org/officeDocument/2006/relationships/tags" Target="../tags/tag294.xml"/><Relationship Id="rId15" Type="http://schemas.openxmlformats.org/officeDocument/2006/relationships/image" Target="../media/image46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93.xml"/><Relationship Id="rId9" Type="http://schemas.openxmlformats.org/officeDocument/2006/relationships/tags" Target="../tags/tag298.xml"/><Relationship Id="rId1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06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21.png"/><Relationship Id="rId3" Type="http://schemas.openxmlformats.org/officeDocument/2006/relationships/tags" Target="../tags/tag301.xml"/><Relationship Id="rId7" Type="http://schemas.openxmlformats.org/officeDocument/2006/relationships/tags" Target="../tags/tag305.xml"/><Relationship Id="rId12" Type="http://schemas.openxmlformats.org/officeDocument/2006/relationships/tags" Target="../tags/tag310.xml"/><Relationship Id="rId17" Type="http://schemas.openxmlformats.org/officeDocument/2006/relationships/image" Target="../media/image46.png"/><Relationship Id="rId2" Type="http://schemas.openxmlformats.org/officeDocument/2006/relationships/tags" Target="../tags/tag300.xml"/><Relationship Id="rId16" Type="http://schemas.openxmlformats.org/officeDocument/2006/relationships/image" Target="../media/image49.jpeg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tags" Target="../tags/tag309.xml"/><Relationship Id="rId5" Type="http://schemas.openxmlformats.org/officeDocument/2006/relationships/tags" Target="../tags/tag303.xml"/><Relationship Id="rId15" Type="http://schemas.openxmlformats.org/officeDocument/2006/relationships/image" Target="../media/image16.svg"/><Relationship Id="rId10" Type="http://schemas.openxmlformats.org/officeDocument/2006/relationships/tags" Target="../tags/tag308.xml"/><Relationship Id="rId19" Type="http://schemas.openxmlformats.org/officeDocument/2006/relationships/image" Target="../media/image50.png"/><Relationship Id="rId4" Type="http://schemas.openxmlformats.org/officeDocument/2006/relationships/tags" Target="../tags/tag302.xml"/><Relationship Id="rId9" Type="http://schemas.openxmlformats.org/officeDocument/2006/relationships/tags" Target="../tags/tag307.xml"/><Relationship Id="rId1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31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21.png"/><Relationship Id="rId3" Type="http://schemas.openxmlformats.org/officeDocument/2006/relationships/tags" Target="../tags/tag313.xml"/><Relationship Id="rId7" Type="http://schemas.openxmlformats.org/officeDocument/2006/relationships/tags" Target="../tags/tag317.xml"/><Relationship Id="rId12" Type="http://schemas.openxmlformats.org/officeDocument/2006/relationships/tags" Target="../tags/tag322.xml"/><Relationship Id="rId17" Type="http://schemas.openxmlformats.org/officeDocument/2006/relationships/image" Target="../media/image47.png"/><Relationship Id="rId2" Type="http://schemas.openxmlformats.org/officeDocument/2006/relationships/tags" Target="../tags/tag312.xml"/><Relationship Id="rId16" Type="http://schemas.openxmlformats.org/officeDocument/2006/relationships/image" Target="../media/image51.png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11" Type="http://schemas.openxmlformats.org/officeDocument/2006/relationships/tags" Target="../tags/tag321.xml"/><Relationship Id="rId5" Type="http://schemas.openxmlformats.org/officeDocument/2006/relationships/tags" Target="../tags/tag315.xml"/><Relationship Id="rId15" Type="http://schemas.openxmlformats.org/officeDocument/2006/relationships/image" Target="../media/image16.svg"/><Relationship Id="rId10" Type="http://schemas.openxmlformats.org/officeDocument/2006/relationships/tags" Target="../tags/tag320.xml"/><Relationship Id="rId19" Type="http://schemas.openxmlformats.org/officeDocument/2006/relationships/image" Target="../media/image52.jpeg"/><Relationship Id="rId4" Type="http://schemas.openxmlformats.org/officeDocument/2006/relationships/tags" Target="../tags/tag314.xml"/><Relationship Id="rId9" Type="http://schemas.openxmlformats.org/officeDocument/2006/relationships/tags" Target="../tags/tag319.xml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2.xml"/><Relationship Id="rId7" Type="http://schemas.openxmlformats.org/officeDocument/2006/relationships/image" Target="../media/image2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25.xml"/><Relationship Id="rId7" Type="http://schemas.openxmlformats.org/officeDocument/2006/relationships/image" Target="../media/image2.jpeg"/><Relationship Id="rId12" Type="http://schemas.openxmlformats.org/officeDocument/2006/relationships/image" Target="../media/image14.pn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327.xml"/><Relationship Id="rId10" Type="http://schemas.openxmlformats.org/officeDocument/2006/relationships/image" Target="../media/image5.png"/><Relationship Id="rId4" Type="http://schemas.openxmlformats.org/officeDocument/2006/relationships/tags" Target="../tags/tag326.xml"/><Relationship Id="rId9" Type="http://schemas.openxmlformats.org/officeDocument/2006/relationships/image" Target="../media/image4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35.xml"/><Relationship Id="rId13" Type="http://schemas.openxmlformats.org/officeDocument/2006/relationships/image" Target="../media/image26.svg"/><Relationship Id="rId3" Type="http://schemas.openxmlformats.org/officeDocument/2006/relationships/tags" Target="../tags/tag330.xml"/><Relationship Id="rId7" Type="http://schemas.openxmlformats.org/officeDocument/2006/relationships/tags" Target="../tags/tag334.xml"/><Relationship Id="rId12" Type="http://schemas.openxmlformats.org/officeDocument/2006/relationships/image" Target="../media/image12.png"/><Relationship Id="rId2" Type="http://schemas.openxmlformats.org/officeDocument/2006/relationships/tags" Target="../tags/tag329.xml"/><Relationship Id="rId16" Type="http://schemas.openxmlformats.org/officeDocument/2006/relationships/image" Target="../media/image39.png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11" Type="http://schemas.openxmlformats.org/officeDocument/2006/relationships/image" Target="../media/image2.jpeg"/><Relationship Id="rId5" Type="http://schemas.openxmlformats.org/officeDocument/2006/relationships/tags" Target="../tags/tag332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31.xml"/><Relationship Id="rId9" Type="http://schemas.openxmlformats.org/officeDocument/2006/relationships/tags" Target="../tags/tag336.xml"/><Relationship Id="rId1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9.xml"/><Relationship Id="rId7" Type="http://schemas.openxmlformats.org/officeDocument/2006/relationships/image" Target="../media/image15.png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5.png"/><Relationship Id="rId5" Type="http://schemas.openxmlformats.org/officeDocument/2006/relationships/tags" Target="../tags/tag341.xml"/><Relationship Id="rId10" Type="http://schemas.openxmlformats.org/officeDocument/2006/relationships/image" Target="../media/image54.PNG"/><Relationship Id="rId4" Type="http://schemas.openxmlformats.org/officeDocument/2006/relationships/tags" Target="../tags/tag340.xml"/><Relationship Id="rId9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47.xml"/><Relationship Id="rId13" Type="http://schemas.openxmlformats.org/officeDocument/2006/relationships/tags" Target="../tags/tag352.xml"/><Relationship Id="rId18" Type="http://schemas.openxmlformats.org/officeDocument/2006/relationships/image" Target="../media/image53.png"/><Relationship Id="rId3" Type="http://schemas.openxmlformats.org/officeDocument/2006/relationships/tags" Target="../tags/tag344.xml"/><Relationship Id="rId7" Type="http://schemas.openxmlformats.org/officeDocument/2006/relationships/audio" Target="../media/media1.m4a"/><Relationship Id="rId12" Type="http://schemas.openxmlformats.org/officeDocument/2006/relationships/tags" Target="../tags/tag351.xml"/><Relationship Id="rId17" Type="http://schemas.openxmlformats.org/officeDocument/2006/relationships/image" Target="../media/image56.png"/><Relationship Id="rId2" Type="http://schemas.openxmlformats.org/officeDocument/2006/relationships/tags" Target="../tags/tag343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55.png"/><Relationship Id="rId1" Type="http://schemas.openxmlformats.org/officeDocument/2006/relationships/tags" Target="../tags/tag342.xml"/><Relationship Id="rId6" Type="http://schemas.microsoft.com/office/2007/relationships/media" Target="../media/media1.m4a"/><Relationship Id="rId11" Type="http://schemas.openxmlformats.org/officeDocument/2006/relationships/tags" Target="../tags/tag350.xml"/><Relationship Id="rId5" Type="http://schemas.openxmlformats.org/officeDocument/2006/relationships/tags" Target="../tags/tag346.xml"/><Relationship Id="rId15" Type="http://schemas.openxmlformats.org/officeDocument/2006/relationships/tags" Target="../tags/tag354.xml"/><Relationship Id="rId10" Type="http://schemas.openxmlformats.org/officeDocument/2006/relationships/tags" Target="../tags/tag349.xml"/><Relationship Id="rId19" Type="http://schemas.openxmlformats.org/officeDocument/2006/relationships/image" Target="../media/image54.PNG"/><Relationship Id="rId4" Type="http://schemas.openxmlformats.org/officeDocument/2006/relationships/tags" Target="../tags/tag345.xml"/><Relationship Id="rId9" Type="http://schemas.openxmlformats.org/officeDocument/2006/relationships/tags" Target="../tags/tag348.xml"/><Relationship Id="rId14" Type="http://schemas.openxmlformats.org/officeDocument/2006/relationships/tags" Target="../tags/tag35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60.png"/><Relationship Id="rId3" Type="http://schemas.openxmlformats.org/officeDocument/2006/relationships/tags" Target="../tags/tag357.xml"/><Relationship Id="rId7" Type="http://schemas.openxmlformats.org/officeDocument/2006/relationships/image" Target="../media/image15.png"/><Relationship Id="rId12" Type="http://schemas.openxmlformats.org/officeDocument/2006/relationships/image" Target="../media/image59.png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6" Type="http://schemas.openxmlformats.org/officeDocument/2006/relationships/slideLayout" Target="../slideLayouts/slideLayout7.xml"/><Relationship Id="rId11" Type="http://schemas.microsoft.com/office/2007/relationships/hdphoto" Target="../media/hdphoto1.wdp"/><Relationship Id="rId5" Type="http://schemas.openxmlformats.org/officeDocument/2006/relationships/tags" Target="../tags/tag359.xml"/><Relationship Id="rId10" Type="http://schemas.openxmlformats.org/officeDocument/2006/relationships/image" Target="../media/image58.png"/><Relationship Id="rId4" Type="http://schemas.openxmlformats.org/officeDocument/2006/relationships/tags" Target="../tags/tag358.xml"/><Relationship Id="rId9" Type="http://schemas.openxmlformats.org/officeDocument/2006/relationships/image" Target="../media/image57.png"/><Relationship Id="rId1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62.xml"/><Relationship Id="rId7" Type="http://schemas.openxmlformats.org/officeDocument/2006/relationships/image" Target="../media/image2.jpeg"/><Relationship Id="rId12" Type="http://schemas.openxmlformats.org/officeDocument/2006/relationships/image" Target="../media/image14.png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364.xml"/><Relationship Id="rId10" Type="http://schemas.openxmlformats.org/officeDocument/2006/relationships/image" Target="../media/image5.png"/><Relationship Id="rId4" Type="http://schemas.openxmlformats.org/officeDocument/2006/relationships/tags" Target="../tags/tag363.xml"/><Relationship Id="rId9" Type="http://schemas.openxmlformats.org/officeDocument/2006/relationships/image" Target="../media/image4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72.xml"/><Relationship Id="rId13" Type="http://schemas.openxmlformats.org/officeDocument/2006/relationships/image" Target="../media/image26.svg"/><Relationship Id="rId3" Type="http://schemas.openxmlformats.org/officeDocument/2006/relationships/tags" Target="../tags/tag367.xml"/><Relationship Id="rId7" Type="http://schemas.openxmlformats.org/officeDocument/2006/relationships/tags" Target="../tags/tag371.xml"/><Relationship Id="rId12" Type="http://schemas.openxmlformats.org/officeDocument/2006/relationships/image" Target="../media/image12.png"/><Relationship Id="rId2" Type="http://schemas.openxmlformats.org/officeDocument/2006/relationships/tags" Target="../tags/tag366.xml"/><Relationship Id="rId16" Type="http://schemas.openxmlformats.org/officeDocument/2006/relationships/image" Target="../media/image39.png"/><Relationship Id="rId1" Type="http://schemas.openxmlformats.org/officeDocument/2006/relationships/tags" Target="../tags/tag365.xml"/><Relationship Id="rId6" Type="http://schemas.openxmlformats.org/officeDocument/2006/relationships/tags" Target="../tags/tag370.xml"/><Relationship Id="rId11" Type="http://schemas.openxmlformats.org/officeDocument/2006/relationships/image" Target="../media/image2.jpeg"/><Relationship Id="rId5" Type="http://schemas.openxmlformats.org/officeDocument/2006/relationships/tags" Target="../tags/tag369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68.xml"/><Relationship Id="rId9" Type="http://schemas.openxmlformats.org/officeDocument/2006/relationships/tags" Target="../tags/tag373.xml"/><Relationship Id="rId1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376.xml"/><Relationship Id="rId7" Type="http://schemas.openxmlformats.org/officeDocument/2006/relationships/image" Target="../media/image16.svg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77.xml"/><Relationship Id="rId9" Type="http://schemas.openxmlformats.org/officeDocument/2006/relationships/image" Target="../media/image62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0.xml"/><Relationship Id="rId7" Type="http://schemas.openxmlformats.org/officeDocument/2006/relationships/image" Target="../media/image15.pn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82.xml"/><Relationship Id="rId10" Type="http://schemas.openxmlformats.org/officeDocument/2006/relationships/image" Target="../media/image61.png"/><Relationship Id="rId4" Type="http://schemas.openxmlformats.org/officeDocument/2006/relationships/tags" Target="../tags/tag381.xml"/><Relationship Id="rId9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5.xml"/><Relationship Id="rId7" Type="http://schemas.openxmlformats.org/officeDocument/2006/relationships/image" Target="../media/image15.png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87.xml"/><Relationship Id="rId10" Type="http://schemas.openxmlformats.org/officeDocument/2006/relationships/image" Target="../media/image64.png"/><Relationship Id="rId4" Type="http://schemas.openxmlformats.org/officeDocument/2006/relationships/tags" Target="../tags/tag386.xml"/><Relationship Id="rId9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image" Target="../media/image13.svg"/><Relationship Id="rId3" Type="http://schemas.openxmlformats.org/officeDocument/2006/relationships/tags" Target="../tags/tag27.xml"/><Relationship Id="rId21" Type="http://schemas.openxmlformats.org/officeDocument/2006/relationships/image" Target="../media/image16.svg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17" Type="http://schemas.openxmlformats.org/officeDocument/2006/relationships/image" Target="../media/image12.png"/><Relationship Id="rId2" Type="http://schemas.openxmlformats.org/officeDocument/2006/relationships/tags" Target="../tags/tag26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4.xml"/><Relationship Id="rId19" Type="http://schemas.openxmlformats.org/officeDocument/2006/relationships/image" Target="../media/image14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0.xml"/><Relationship Id="rId7" Type="http://schemas.openxmlformats.org/officeDocument/2006/relationships/image" Target="../media/image15.png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92.xml"/><Relationship Id="rId10" Type="http://schemas.openxmlformats.org/officeDocument/2006/relationships/image" Target="../media/image63.png"/><Relationship Id="rId4" Type="http://schemas.openxmlformats.org/officeDocument/2006/relationships/tags" Target="../tags/tag391.xml"/><Relationship Id="rId9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5.xml"/><Relationship Id="rId7" Type="http://schemas.openxmlformats.org/officeDocument/2006/relationships/image" Target="../media/image15.png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97.xml"/><Relationship Id="rId10" Type="http://schemas.openxmlformats.org/officeDocument/2006/relationships/image" Target="../media/image66.png"/><Relationship Id="rId4" Type="http://schemas.openxmlformats.org/officeDocument/2006/relationships/tags" Target="../tags/tag396.xml"/><Relationship Id="rId9" Type="http://schemas.openxmlformats.org/officeDocument/2006/relationships/image" Target="../media/image6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400.xml"/><Relationship Id="rId7" Type="http://schemas.openxmlformats.org/officeDocument/2006/relationships/image" Target="../media/image16.svg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401.xml"/><Relationship Id="rId9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404.xml"/><Relationship Id="rId7" Type="http://schemas.openxmlformats.org/officeDocument/2006/relationships/image" Target="../media/image16.svg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405.xml"/><Relationship Id="rId9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tags" Target="../tags/tag408.xml"/><Relationship Id="rId7" Type="http://schemas.openxmlformats.org/officeDocument/2006/relationships/image" Target="../media/image16.svg"/><Relationship Id="rId2" Type="http://schemas.openxmlformats.org/officeDocument/2006/relationships/tags" Target="../tags/tag407.xml"/><Relationship Id="rId1" Type="http://schemas.openxmlformats.org/officeDocument/2006/relationships/tags" Target="../tags/tag40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409.xml"/><Relationship Id="rId9" Type="http://schemas.openxmlformats.org/officeDocument/2006/relationships/image" Target="../media/image6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2.jpeg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image" Target="../media/image62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414.xml"/><Relationship Id="rId7" Type="http://schemas.openxmlformats.org/officeDocument/2006/relationships/image" Target="../media/image62.jpeg"/><Relationship Id="rId2" Type="http://schemas.openxmlformats.org/officeDocument/2006/relationships/tags" Target="../tags/tag413.xml"/><Relationship Id="rId1" Type="http://schemas.openxmlformats.org/officeDocument/2006/relationships/tags" Target="../tags/tag41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tags" Target="../tags/tag417.xml"/><Relationship Id="rId7" Type="http://schemas.openxmlformats.org/officeDocument/2006/relationships/image" Target="../media/image62.jpeg"/><Relationship Id="rId2" Type="http://schemas.openxmlformats.org/officeDocument/2006/relationships/tags" Target="../tags/tag416.xml"/><Relationship Id="rId1" Type="http://schemas.openxmlformats.org/officeDocument/2006/relationships/tags" Target="../tags/tag41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420.xml"/><Relationship Id="rId7" Type="http://schemas.openxmlformats.org/officeDocument/2006/relationships/image" Target="../media/image62.jpeg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423.xml"/><Relationship Id="rId7" Type="http://schemas.openxmlformats.org/officeDocument/2006/relationships/image" Target="../media/image2.jpeg"/><Relationship Id="rId12" Type="http://schemas.openxmlformats.org/officeDocument/2006/relationships/image" Target="../media/image14.png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425.xml"/><Relationship Id="rId10" Type="http://schemas.openxmlformats.org/officeDocument/2006/relationships/image" Target="../media/image5.png"/><Relationship Id="rId4" Type="http://schemas.openxmlformats.org/officeDocument/2006/relationships/tags" Target="../tags/tag424.xml"/><Relationship Id="rId9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26" Type="http://schemas.openxmlformats.org/officeDocument/2006/relationships/image" Target="../media/image18.jpeg"/><Relationship Id="rId3" Type="http://schemas.openxmlformats.org/officeDocument/2006/relationships/tags" Target="../tags/tag41.xml"/><Relationship Id="rId21" Type="http://schemas.openxmlformats.org/officeDocument/2006/relationships/tags" Target="../tags/tag59.xml"/><Relationship Id="rId7" Type="http://schemas.openxmlformats.org/officeDocument/2006/relationships/tags" Target="../tags/tag45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0" Type="http://schemas.openxmlformats.org/officeDocument/2006/relationships/tags" Target="../tags/tag58.xml"/><Relationship Id="rId29" Type="http://schemas.openxmlformats.org/officeDocument/2006/relationships/image" Target="../media/image21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3.xml"/><Relationship Id="rId15" Type="http://schemas.openxmlformats.org/officeDocument/2006/relationships/tags" Target="../tags/tag53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31" Type="http://schemas.openxmlformats.org/officeDocument/2006/relationships/image" Target="../media/image23.jpe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tags" Target="../tags/tag5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433.xml"/><Relationship Id="rId13" Type="http://schemas.openxmlformats.org/officeDocument/2006/relationships/image" Target="../media/image26.svg"/><Relationship Id="rId3" Type="http://schemas.openxmlformats.org/officeDocument/2006/relationships/tags" Target="../tags/tag428.xml"/><Relationship Id="rId7" Type="http://schemas.openxmlformats.org/officeDocument/2006/relationships/tags" Target="../tags/tag432.xml"/><Relationship Id="rId12" Type="http://schemas.openxmlformats.org/officeDocument/2006/relationships/image" Target="../media/image12.png"/><Relationship Id="rId2" Type="http://schemas.openxmlformats.org/officeDocument/2006/relationships/tags" Target="../tags/tag427.xml"/><Relationship Id="rId16" Type="http://schemas.openxmlformats.org/officeDocument/2006/relationships/image" Target="../media/image39.png"/><Relationship Id="rId1" Type="http://schemas.openxmlformats.org/officeDocument/2006/relationships/tags" Target="../tags/tag426.xml"/><Relationship Id="rId6" Type="http://schemas.openxmlformats.org/officeDocument/2006/relationships/tags" Target="../tags/tag431.xml"/><Relationship Id="rId11" Type="http://schemas.openxmlformats.org/officeDocument/2006/relationships/image" Target="../media/image2.jpeg"/><Relationship Id="rId5" Type="http://schemas.openxmlformats.org/officeDocument/2006/relationships/tags" Target="../tags/tag43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29.xml"/><Relationship Id="rId9" Type="http://schemas.openxmlformats.org/officeDocument/2006/relationships/tags" Target="../tags/tag434.xml"/><Relationship Id="rId14" Type="http://schemas.openxmlformats.org/officeDocument/2006/relationships/image" Target="../media/image3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35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16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36.xml"/><Relationship Id="rId6" Type="http://schemas.openxmlformats.org/officeDocument/2006/relationships/image" Target="../media/image23.jpeg"/><Relationship Id="rId5" Type="http://schemas.openxmlformats.org/officeDocument/2006/relationships/image" Target="../media/image71.png"/><Relationship Id="rId4" Type="http://schemas.openxmlformats.org/officeDocument/2006/relationships/image" Target="../media/image1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44.xml"/><Relationship Id="rId13" Type="http://schemas.openxmlformats.org/officeDocument/2006/relationships/image" Target="../media/image40.png"/><Relationship Id="rId3" Type="http://schemas.openxmlformats.org/officeDocument/2006/relationships/tags" Target="../tags/tag439.xml"/><Relationship Id="rId7" Type="http://schemas.openxmlformats.org/officeDocument/2006/relationships/tags" Target="../tags/tag443.xml"/><Relationship Id="rId12" Type="http://schemas.openxmlformats.org/officeDocument/2006/relationships/image" Target="../media/image16.svg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6" Type="http://schemas.openxmlformats.org/officeDocument/2006/relationships/tags" Target="../tags/tag442.xml"/><Relationship Id="rId11" Type="http://schemas.openxmlformats.org/officeDocument/2006/relationships/image" Target="../media/image15.png"/><Relationship Id="rId5" Type="http://schemas.openxmlformats.org/officeDocument/2006/relationships/tags" Target="../tags/tag44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40.xml"/><Relationship Id="rId9" Type="http://schemas.openxmlformats.org/officeDocument/2006/relationships/tags" Target="../tags/tag44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image" Target="../media/image27.png"/><Relationship Id="rId3" Type="http://schemas.openxmlformats.org/officeDocument/2006/relationships/tags" Target="../tags/tag62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10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image" Target="../media/image30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6.sv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31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26.svg"/><Relationship Id="rId5" Type="http://schemas.openxmlformats.org/officeDocument/2006/relationships/tags" Target="../tags/tag84.xml"/><Relationship Id="rId10" Type="http://schemas.openxmlformats.org/officeDocument/2006/relationships/image" Target="../media/image12.png"/><Relationship Id="rId4" Type="http://schemas.openxmlformats.org/officeDocument/2006/relationships/tags" Target="../tags/tag83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9.xml"/><Relationship Id="rId7" Type="http://schemas.openxmlformats.org/officeDocument/2006/relationships/image" Target="../media/image2.jpe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1.xml"/><Relationship Id="rId10" Type="http://schemas.openxmlformats.org/officeDocument/2006/relationships/image" Target="../media/image5.png"/><Relationship Id="rId4" Type="http://schemas.openxmlformats.org/officeDocument/2006/relationships/tags" Target="../tags/tag90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image" Target="../media/image26.sv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../media/image12.png"/><Relationship Id="rId5" Type="http://schemas.openxmlformats.org/officeDocument/2006/relationships/tags" Target="../tags/tag96.xml"/><Relationship Id="rId10" Type="http://schemas.openxmlformats.org/officeDocument/2006/relationships/image" Target="../media/image2.jpeg"/><Relationship Id="rId4" Type="http://schemas.openxmlformats.org/officeDocument/2006/relationships/tags" Target="../tags/tag95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prstClr val="white"/>
                </a:solidFill>
                <a:latin typeface="Dosis Bold"/>
              </a:rPr>
              <a:t>Semaine 1 - Séance 6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 1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1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1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C7FA2F-0B68-FE69-7288-C9292859F24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674872" y="2107571"/>
            <a:ext cx="10747256" cy="5931207"/>
          </a:xfrm>
          <a:prstGeom prst="roundRect">
            <a:avLst>
              <a:gd name="adj" fmla="val 8554"/>
            </a:avLst>
          </a:prstGeom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Semaine 1 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Comment tu t’appelles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Semaine 2 :  Tu as quel âge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Semaine 3 :  Tu es en quelle classe ?</a:t>
            </a:r>
            <a:endParaRPr lang="fr-FR" sz="21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Semaine 4 :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Semaine 5 :  Est-ce que tu as une gomme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1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Je me présente 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8DC63F"/>
          </a:solidFill>
          <a:ln>
            <a:solidFill>
              <a:srgbClr val="8DC63F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6181"/>
            <a:ext cx="12954000" cy="9298320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-110418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-76523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65E1C6F-0278-470D-304D-3AA1B44526A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01490" y="2428732"/>
            <a:ext cx="3911267" cy="5429537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5453" y="131724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D372649-0D24-8BD7-889A-8F95817A527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987170" y="2429609"/>
            <a:ext cx="3916077" cy="542953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62C0E51-61AE-C235-262A-B8B9601EC36E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172131" y="2428732"/>
            <a:ext cx="3893985" cy="542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79416-636B-6616-8E5B-0515290CD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DD11EFE-0F3F-AE4E-8437-A08A8B24DB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9666BC3-22D0-E365-3C2B-3ED5051312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4BE23AA-62AD-F975-30AB-3B23DCCF01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06BED5A-34F8-562C-C40A-EBE932FB95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D5204-D7FB-A575-6BD3-BED96735AAB9}"/>
              </a:ext>
            </a:extLst>
          </p:cNvPr>
          <p:cNvSpPr txBox="1"/>
          <p:nvPr/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1. Vocabulaire </a:t>
            </a: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217C1A-EFE4-921E-D79E-32F7945FAC8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3877171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49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55344" y="4677734"/>
            <a:ext cx="7731656" cy="85129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Comprendre et produire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mots de vocabulaire de la semaine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4582254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2BA75E-8136-FA09-F096-1040869300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5D22FF7-585A-4309-3C49-DD9FB19E257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658836-24B0-4FF7-2417-13AC12ABF44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55E4571-0980-B305-9B58-15054F1B5E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346E83-DAE7-CFD2-7072-AF0A721956C5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A447E5-142D-039C-11EF-FC1B0E76F9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54FA795-ECE8-5EA1-DD3A-112B243664BA}"/>
                    </a:ext>
                  </a:extLst>
                </p:cNvPr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CD43F4F-F412-DEE4-CF05-A1DB6902FA16}"/>
                    </a:ext>
                  </a:extLst>
                </p:cNvPr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 Répétez après moi. </a:t>
            </a:r>
          </a:p>
        </p:txBody>
      </p:sp>
      <p:pic>
        <p:nvPicPr>
          <p:cNvPr id="13" name="Image 12" descr="Une image contenant dessin, Dessin d’enfant, clipart, illustration&#10;&#10;Description générée automatiquement">
            <a:extLst>
              <a:ext uri="{FF2B5EF4-FFF2-40B4-BE49-F238E27FC236}">
                <a16:creationId xmlns:a16="http://schemas.microsoft.com/office/drawing/2014/main" id="{657B0567-B5E2-4FC7-DFDB-8E874C3896A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246" y="2233506"/>
            <a:ext cx="3382722" cy="2363853"/>
          </a:xfrm>
          <a:prstGeom prst="rect">
            <a:avLst/>
          </a:prstGeom>
        </p:spPr>
      </p:pic>
      <p:pic>
        <p:nvPicPr>
          <p:cNvPr id="18" name="Picture 2" descr="A simple isolated banana">
            <a:extLst>
              <a:ext uri="{FF2B5EF4-FFF2-40B4-BE49-F238E27FC236}">
                <a16:creationId xmlns:a16="http://schemas.microsoft.com/office/drawing/2014/main" id="{DC4F0544-239F-6638-9E6A-DD886DF89EB6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77588">
            <a:off x="1496555" y="6804540"/>
            <a:ext cx="1937327" cy="121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DEDDC05-C940-0C99-7621-1C0937251EB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73088" y="6301266"/>
            <a:ext cx="2819039" cy="2179502"/>
          </a:xfrm>
          <a:prstGeom prst="rect">
            <a:avLst/>
          </a:prstGeom>
        </p:spPr>
      </p:pic>
      <p:pic>
        <p:nvPicPr>
          <p:cNvPr id="20" name="Image 19" descr="Une image contenant clipart, dessin, accessoire, sac&#10;&#10;Description générée automatiquement">
            <a:extLst>
              <a:ext uri="{FF2B5EF4-FFF2-40B4-BE49-F238E27FC236}">
                <a16:creationId xmlns:a16="http://schemas.microsoft.com/office/drawing/2014/main" id="{50DC4007-9CAD-0F7C-1F9D-DCED5B2A1D56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066" y="6132706"/>
            <a:ext cx="1957250" cy="240657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3BA4600-3C0F-81F1-BCFC-0EEB63C5DA9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11173536" y="6117645"/>
            <a:ext cx="1361271" cy="23046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C6AC5C6-839F-96BC-703B-C32D2F99505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292" y="2547397"/>
            <a:ext cx="2649016" cy="1586172"/>
          </a:xfrm>
          <a:prstGeom prst="rect">
            <a:avLst/>
          </a:prstGeom>
        </p:spPr>
      </p:pic>
      <p:pic>
        <p:nvPicPr>
          <p:cNvPr id="24" name="Image 23" descr="Une image contenant clipart, sourire, dessin humoristique&#10;&#10;Description générée automatiquement">
            <a:extLst>
              <a:ext uri="{FF2B5EF4-FFF2-40B4-BE49-F238E27FC236}">
                <a16:creationId xmlns:a16="http://schemas.microsoft.com/office/drawing/2014/main" id="{302343B3-E753-2BD2-F42F-A0DC5653AC45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463" y="2129730"/>
            <a:ext cx="1431951" cy="236385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D62D8D3-CDC2-EE7D-C652-F8CAF02B676A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30448" y="2068843"/>
            <a:ext cx="875123" cy="261249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E6AA49-E62B-1DFA-B8F0-D831190DA666}"/>
              </a:ext>
            </a:extLst>
          </p:cNvPr>
          <p:cNvGraphicFramePr>
            <a:graphicFrameLocks noGrp="1"/>
          </p:cNvGraphicFramePr>
          <p:nvPr>
            <p:custDataLst>
              <p:tags r:id="rId1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3D7C5045-02F9-957D-3D28-69835B599486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3554" y="4642619"/>
            <a:ext cx="310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avion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A022B35-688D-7D7E-285A-4244834CA75F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4185407" y="4682159"/>
            <a:ext cx="310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école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0699AC2-BC05-1270-3660-C87288573EBF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51880" y="4723795"/>
            <a:ext cx="3518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garçon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AF6C2B7-86AC-4A1E-55F3-B8FC7FCE2B7B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10444067" y="4681342"/>
            <a:ext cx="27636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fille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F3F7E14-BD35-E23F-9788-65BB8EB28042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801609" y="8467608"/>
            <a:ext cx="310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banane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8B72DEB-6EEB-CBB7-4A81-6C2031F17F8C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3993462" y="8507148"/>
            <a:ext cx="310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ardoise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9236591-4F6D-9AE4-1133-EB5B7E52075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959935" y="8548784"/>
            <a:ext cx="3518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cartable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F5E8F11-DA72-ED76-527E-3D88E5AE23F3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10252122" y="8506331"/>
            <a:ext cx="27636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ananas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79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5273" y="3465138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669" y="123248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04BBD-DFAD-C014-4DE9-FC2D59045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2982B80-35F1-826D-7284-C0906691F5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A02FB8-27B5-2D53-619A-31542FA9A3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du mot invisible.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33D8A4B-4B26-6356-116A-482D756F69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FFB2F1E-B163-2637-35DF-5C1E3E36BD3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DC72B3E-0F90-78C8-AE7F-D28F81BFDACE}"/>
              </a:ext>
            </a:extLst>
          </p:cNvPr>
          <p:cNvSpPr txBox="1"/>
          <p:nvPr/>
        </p:nvSpPr>
        <p:spPr>
          <a:xfrm>
            <a:off x="3411493" y="6522997"/>
            <a:ext cx="6907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106584"/>
                </a:solidFill>
              </a:rPr>
              <a:t>Jeu du mot invisible.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98F2083-85D9-A0ED-F09A-B66C95969A6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41641" y="2561126"/>
            <a:ext cx="2847686" cy="344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53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D7E0E-9FE4-59EB-EDD8-FA2517D46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04DD426-71E5-A242-5053-9555E86740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819C473-4023-6839-8B5A-9134F74AB55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54E47B-BE13-7658-4525-EF82C0950AA1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AF0A5AB-5CC6-B6EF-49E7-618452F3B67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02A1DC3-9887-4213-C265-DF6018889C6F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4716CE-937F-42F7-720F-8FA94F48452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94EAB90-C8B0-C983-18E5-E2C74CA7DBC3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BB6D4D5-F51E-B81C-A007-EA25F60C13C2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744BDD-537A-B5BD-F404-5AAE6B6199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0A94C2-80A6-4901-A5B4-1468C3A5DC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mots. Je vais enlever un mot. Vous devez le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 m’expliquer la règle du jeu en arabe ? </a:t>
            </a:r>
          </a:p>
        </p:txBody>
      </p:sp>
      <p:pic>
        <p:nvPicPr>
          <p:cNvPr id="13" name="Image 12" descr="Une image contenant dessin, Dessin d’enfant, clipart, illustration&#10;&#10;Description générée automatiquement">
            <a:extLst>
              <a:ext uri="{FF2B5EF4-FFF2-40B4-BE49-F238E27FC236}">
                <a16:creationId xmlns:a16="http://schemas.microsoft.com/office/drawing/2014/main" id="{2BBA9138-FDAD-E8C3-B425-062FEA67C9D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968505"/>
            <a:ext cx="5261970" cy="3677075"/>
          </a:xfrm>
          <a:prstGeom prst="rect">
            <a:avLst/>
          </a:prstGeom>
        </p:spPr>
      </p:pic>
      <p:pic>
        <p:nvPicPr>
          <p:cNvPr id="18" name="Picture 2" descr="A simple isolated banana">
            <a:extLst>
              <a:ext uri="{FF2B5EF4-FFF2-40B4-BE49-F238E27FC236}">
                <a16:creationId xmlns:a16="http://schemas.microsoft.com/office/drawing/2014/main" id="{8F2A89A0-5B64-DA26-13CA-4168217195BF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77588">
            <a:off x="2253629" y="6616102"/>
            <a:ext cx="3013596" cy="188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745D971-F4CE-B354-CB3F-FA584BFC6A3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53328" y="6091521"/>
            <a:ext cx="3791645" cy="29314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838632A-1D4A-F23C-59D3-3586D71C7D5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629" y="2934577"/>
            <a:ext cx="3795597" cy="227272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574176-4813-9783-D076-10503586F24E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FC9F27A-3FE5-C33F-5B33-0B0E352C508F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61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A4AE9-A02A-EBA0-7B8D-27049D668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855222-A350-B7F8-F7D7-0A5016934B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D70CE89-3E00-F1A1-BEA2-0AB617F176E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A37A38-F058-F8B0-6C50-94F3D12C3127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6B27EA-5DCF-86CF-BD78-57A9E313D1D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4282CFC-DBB6-A38A-F092-3A253DDA37C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F3914E3-1584-1670-9CE2-C315881707E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4BBF042-BAD3-4F46-1120-903BA985644F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5A53B4-D835-4039-EF76-6520B267BCCD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DF05D6A-EE3E-50C8-2227-461C5E154BD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C3435C-0F7C-E08C-94F9-C6EE516C271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 est le mot qui manque? </a:t>
            </a:r>
          </a:p>
        </p:txBody>
      </p:sp>
      <p:pic>
        <p:nvPicPr>
          <p:cNvPr id="13" name="Image 12" descr="Une image contenant dessin, Dessin d’enfant, clipart, illustration&#10;&#10;Description générée automatiquement">
            <a:extLst>
              <a:ext uri="{FF2B5EF4-FFF2-40B4-BE49-F238E27FC236}">
                <a16:creationId xmlns:a16="http://schemas.microsoft.com/office/drawing/2014/main" id="{056A4252-573B-7206-04CE-49CDBFF4E3B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992" y="5183603"/>
            <a:ext cx="5261970" cy="367707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08A736A-FCF9-7030-1BA9-61DA03D6898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5012" y="2252143"/>
            <a:ext cx="3791645" cy="29314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9278F92-EBED-0B4C-BA19-EB4F608BCC5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1060" y="5913182"/>
            <a:ext cx="3795597" cy="227272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95F4D11-2BE1-F8B5-5B73-E5C31D7D57C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9490B5C-1B08-E703-ED28-793B63902B9F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7EFEDB10-4EE2-3BCE-FDDB-B0F16DA6A825}"/>
              </a:ext>
            </a:extLst>
          </p:cNvPr>
          <p:cNvSpPr txBox="1"/>
          <p:nvPr/>
        </p:nvSpPr>
        <p:spPr>
          <a:xfrm>
            <a:off x="8710802" y="2006684"/>
            <a:ext cx="385763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39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?</a:t>
            </a:r>
            <a:endParaRPr lang="fr-MA" sz="199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536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97F7-011A-AC4B-8AF4-FE8EDA92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F127A7C-B914-20CB-76F8-837C4298F6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E71AA1E4-ACC8-9038-EC31-437B235E2B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CED302-10FB-1154-4C57-FC1D3011833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 mot qui manque est « banane ». </a:t>
            </a:r>
          </a:p>
        </p:txBody>
      </p:sp>
      <p:pic>
        <p:nvPicPr>
          <p:cNvPr id="13" name="Image 12" descr="Une image contenant dessin, Dessin d’enfant, clipart, illustration&#10;&#10;Description générée automatiquement">
            <a:extLst>
              <a:ext uri="{FF2B5EF4-FFF2-40B4-BE49-F238E27FC236}">
                <a16:creationId xmlns:a16="http://schemas.microsoft.com/office/drawing/2014/main" id="{8EB0A53D-5A9F-ABAA-3B9F-52890474C7C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050" y="5345906"/>
            <a:ext cx="5261970" cy="3677075"/>
          </a:xfrm>
          <a:prstGeom prst="rect">
            <a:avLst/>
          </a:prstGeom>
        </p:spPr>
      </p:pic>
      <p:pic>
        <p:nvPicPr>
          <p:cNvPr id="18" name="Picture 2" descr="A simple isolated banana">
            <a:extLst>
              <a:ext uri="{FF2B5EF4-FFF2-40B4-BE49-F238E27FC236}">
                <a16:creationId xmlns:a16="http://schemas.microsoft.com/office/drawing/2014/main" id="{36C66EF2-2418-8657-E6E6-0CEBBC30D2A1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77588">
            <a:off x="7955582" y="3098722"/>
            <a:ext cx="3013596" cy="188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A243951-7CCA-312C-6D0A-F5AA9F3808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629" y="2212040"/>
            <a:ext cx="3791645" cy="29314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DD7EE94-8A3B-28C2-74F3-5F148047158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6180" y="6048083"/>
            <a:ext cx="3795597" cy="227272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B6F8700-182F-7577-B165-48E3F8A3767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1A86CF8-A863-67A0-1DC9-B6B4CA779385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Ellipse 11">
            <a:extLst>
              <a:ext uri="{FF2B5EF4-FFF2-40B4-BE49-F238E27FC236}">
                <a16:creationId xmlns:a16="http://schemas.microsoft.com/office/drawing/2014/main" id="{089E3AC3-7457-ED38-82C1-CAFF0C3FF488}"/>
              </a:ext>
            </a:extLst>
          </p:cNvPr>
          <p:cNvSpPr/>
          <p:nvPr/>
        </p:nvSpPr>
        <p:spPr>
          <a:xfrm>
            <a:off x="7350644" y="2128200"/>
            <a:ext cx="4502727" cy="35088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0732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1CBB-B2AA-E5C5-5BE8-D8A58A5B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36BF74-7D14-7794-3686-8D4F3FD057B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777690-81C2-78D8-7641-4B9A6D20E8F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CDDCDD-AFD7-A730-35D1-8CD7CADD4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DCB4992-FE6B-AF5E-3576-E3DD6977169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951824-79FA-FEAE-32AD-E3036680E9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15170B-DBA1-3761-4C1C-1B751D0AECE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897944C-1FA0-16D7-55A4-6AD8A5EE34A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A332F6-CCD2-0372-9FD7-8B86645643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524CE5-A87A-C0B4-0571-5B7334F3B6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des mots qui bougent.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CE80C6C9-5609-7203-9B5D-452695A3B8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16E2B-05C5-6A93-6985-321CC64A0A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264809C-393B-5D3F-AD4B-594828419C76}"/>
              </a:ext>
            </a:extLst>
          </p:cNvPr>
          <p:cNvSpPr txBox="1"/>
          <p:nvPr/>
        </p:nvSpPr>
        <p:spPr>
          <a:xfrm>
            <a:off x="2644230" y="7314223"/>
            <a:ext cx="83333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106584"/>
                </a:solidFill>
              </a:rPr>
              <a:t>Jeu des mots qui bougent</a:t>
            </a:r>
          </a:p>
        </p:txBody>
      </p:sp>
      <p:pic>
        <p:nvPicPr>
          <p:cNvPr id="14" name="Image 1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CC51ACAD-3720-23F0-4EEF-B9D11A24A67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38" y="2646794"/>
            <a:ext cx="3484249" cy="411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96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0B93-E83E-6CFA-38B5-A1928444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03C715-02E0-38B2-8F74-DF0B3BD858E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EE4CABD-A05E-E213-A0AF-B5EBCE47B3D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2F4F249-FA1D-D491-7A74-89BCB6B4B7A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F05B6AC-1B5A-CE65-2644-85D0D0D0D2E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008FC74-C12E-E0C9-9A48-5898FF543EE8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C942C60-FD3D-7A09-3639-A872EBABA85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87AB3CC-7DBD-85BB-B964-E74F32BFAF95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E9E9FAE-5D73-9311-E6C9-C0042BE67061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2DE6E5B-7DC7-DBA7-E72D-17731AC20A4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9F145B-B5DE-A03E-EE39-5B20827127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Observez bien ces mots. Je vais bouger deux mots. Vous devez les trouver. 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Qui veut  m’expliquer la règle du jeu en arabe ?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2C47664-4091-284E-74B6-E9EDDBC160A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28654E9-49E8-7049-D8A2-30ABB89E95C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2" name="Image 11" descr="Une image contenant clipart, dessin, accessoire, sac&#10;&#10;Description générée automatiquement">
            <a:extLst>
              <a:ext uri="{FF2B5EF4-FFF2-40B4-BE49-F238E27FC236}">
                <a16:creationId xmlns:a16="http://schemas.microsoft.com/office/drawing/2014/main" id="{DDE1A9C0-9EDC-66FA-B8F8-2FAE911D9E0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452" y="4365108"/>
            <a:ext cx="2296474" cy="282367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7C26BFE-A20A-65CE-54FC-CD65BC1487EA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337624" y="3767263"/>
            <a:ext cx="2122196" cy="3592838"/>
          </a:xfrm>
          <a:prstGeom prst="rect">
            <a:avLst/>
          </a:prstGeom>
        </p:spPr>
      </p:pic>
      <p:pic>
        <p:nvPicPr>
          <p:cNvPr id="16" name="Image 15" descr="Une image contenant clipart, sourire, dessin humoristique&#10;&#10;Description générée automatiquement">
            <a:extLst>
              <a:ext uri="{FF2B5EF4-FFF2-40B4-BE49-F238E27FC236}">
                <a16:creationId xmlns:a16="http://schemas.microsoft.com/office/drawing/2014/main" id="{03EC71EB-D96C-32FB-E058-F6E64B8720F1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113" y="3560994"/>
            <a:ext cx="2232385" cy="368520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842D7D5-46CC-9665-20C0-7CE488F86247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9442" y="3367179"/>
            <a:ext cx="1364300" cy="407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62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ACD6-5571-1723-C3D9-0D2572DA8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408CCB-1BC1-7EBC-87AA-BD5B18C1780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FA2EAB8-A714-FA08-4DA7-192A77DE18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367619A-9F9E-F33F-6AB0-1DEF32D042E1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1EA5047-D981-656D-1718-9229B04C497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2B60FAE-2A9C-3EF1-3601-5EA2D9426833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72556B-AFF8-4CCD-2B98-85A400FCCD3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D422AE3-C231-BF92-896A-4E4F54F5F16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3EBB593-90F3-5251-3478-CCA01B25E88C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503D248-84CA-3B27-5C09-60063E3CBAD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944B3A-71D6-AF41-49D5-587C89F064E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Quels sont les mots qui ont bougé ? </a:t>
            </a:r>
          </a:p>
        </p:txBody>
      </p:sp>
      <p:pic>
        <p:nvPicPr>
          <p:cNvPr id="20" name="Image 19" descr="Une image contenant clipart, dessin, accessoire, sac&#10;&#10;Description générée automatiquement">
            <a:extLst>
              <a:ext uri="{FF2B5EF4-FFF2-40B4-BE49-F238E27FC236}">
                <a16:creationId xmlns:a16="http://schemas.microsoft.com/office/drawing/2014/main" id="{780DEF6F-553F-0738-EBC1-C7717F071E3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069" y="4625161"/>
            <a:ext cx="2296474" cy="282367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ADC2820-EE43-79E1-263D-EDAAE353090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502870" y="3785714"/>
            <a:ext cx="2122196" cy="3592838"/>
          </a:xfrm>
          <a:prstGeom prst="rect">
            <a:avLst/>
          </a:prstGeom>
        </p:spPr>
      </p:pic>
      <p:pic>
        <p:nvPicPr>
          <p:cNvPr id="24" name="Image 23" descr="Une image contenant clipart, sourire, dessin humoristique&#10;&#10;Description générée automatiquement">
            <a:extLst>
              <a:ext uri="{FF2B5EF4-FFF2-40B4-BE49-F238E27FC236}">
                <a16:creationId xmlns:a16="http://schemas.microsoft.com/office/drawing/2014/main" id="{622580AC-36CD-2FE5-2ABC-A238E899282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831" y="3560994"/>
            <a:ext cx="2232385" cy="368520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DD2C616-FC2C-A3AD-45EC-C0A771853CF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9442" y="3367179"/>
            <a:ext cx="1364300" cy="407283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2C20ADD-56E4-7E34-4DF6-FE5069DA0688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C2999E-3A56-F118-C0B6-43B59A8692B6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13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2A584-CF39-F8E8-8046-BBA7009B1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4BC70B-D764-88A7-B920-CD1ED3A3108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7C54FFA4-32A5-CE7C-886E-2C992D5210D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853F84-4996-79BC-C168-75CEF2DD71D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Les mots qui ont bougé sont « Fille » et « Cartable ».</a:t>
            </a:r>
          </a:p>
        </p:txBody>
      </p:sp>
      <p:pic>
        <p:nvPicPr>
          <p:cNvPr id="20" name="Image 19" descr="Une image contenant clipart, dessin, accessoire, sac&#10;&#10;Description générée automatiquement">
            <a:extLst>
              <a:ext uri="{FF2B5EF4-FFF2-40B4-BE49-F238E27FC236}">
                <a16:creationId xmlns:a16="http://schemas.microsoft.com/office/drawing/2014/main" id="{1DB5D200-30F7-4773-2BA4-D388CEBB2CF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331" y="4554874"/>
            <a:ext cx="2296474" cy="282367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3497006-1614-424A-3406-DE356ED714C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502870" y="3785714"/>
            <a:ext cx="2122196" cy="3592838"/>
          </a:xfrm>
          <a:prstGeom prst="rect">
            <a:avLst/>
          </a:prstGeom>
        </p:spPr>
      </p:pic>
      <p:pic>
        <p:nvPicPr>
          <p:cNvPr id="24" name="Image 23" descr="Une image contenant clipart, sourire, dessin humoristique&#10;&#10;Description générée automatiquement">
            <a:extLst>
              <a:ext uri="{FF2B5EF4-FFF2-40B4-BE49-F238E27FC236}">
                <a16:creationId xmlns:a16="http://schemas.microsoft.com/office/drawing/2014/main" id="{5FAFD1AE-8A70-8E1B-2551-BF9DDA6EAA2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895" y="3693346"/>
            <a:ext cx="2232385" cy="368520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070065C-4EE4-30B5-024B-AADC6456D9E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9442" y="3367179"/>
            <a:ext cx="1364300" cy="407283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0FEFC8D-3144-36B4-69AF-E0AD335835CE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62A48C2-3AA1-1842-6A5C-1628BCB266C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Ellipse 8">
            <a:extLst>
              <a:ext uri="{FF2B5EF4-FFF2-40B4-BE49-F238E27FC236}">
                <a16:creationId xmlns:a16="http://schemas.microsoft.com/office/drawing/2014/main" id="{0A45DCA0-9705-7678-D719-A2C9002704C9}"/>
              </a:ext>
            </a:extLst>
          </p:cNvPr>
          <p:cNvSpPr/>
          <p:nvPr/>
        </p:nvSpPr>
        <p:spPr>
          <a:xfrm>
            <a:off x="3884582" y="3081820"/>
            <a:ext cx="3060993" cy="500062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6E0B922B-1387-9F9C-7FBE-328E5B1CDCB7}"/>
              </a:ext>
            </a:extLst>
          </p:cNvPr>
          <p:cNvSpPr/>
          <p:nvPr/>
        </p:nvSpPr>
        <p:spPr>
          <a:xfrm>
            <a:off x="10118535" y="3081820"/>
            <a:ext cx="3060993" cy="500062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96490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42BE-0D7D-D35C-EEB4-84654DC6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CCDDA1-751A-A5FA-C449-D5631F2CC7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3BF924-EC1D-63C4-9124-CE8ABA354B1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1BE738-361B-845B-10F2-90646DFE9D2C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D4384F-C324-DD08-D5B9-B337EC57620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186F8BE-B0F1-2FA1-7AE8-438DC5333A64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FA8C08-0177-4493-1C03-4AD869EB406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4FE092-AF3C-8A6A-AE0A-A36399F281E6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FFC01A-F694-C8D6-FC3B-B3C7F18E185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E346547-A865-7E96-C019-78E8E05B371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8F0CC-2786-B5D4-4D51-731281E7515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11179" y="724849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dire une phrase. Qui veut me montrer la bonne image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0AF840-F3E4-B051-B53F-5DA4DBE3274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43969" y="2522108"/>
            <a:ext cx="66194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fille a une banane</a:t>
            </a: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.</a:t>
            </a:r>
            <a:r>
              <a:rPr lang="fr-FR" sz="42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7" name="Image 2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15091D1-0EE7-6D68-70C8-1943E8C494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880" y="4548950"/>
            <a:ext cx="2971125" cy="2963442"/>
          </a:xfrm>
          <a:prstGeom prst="rect">
            <a:avLst/>
          </a:prstGeom>
        </p:spPr>
      </p:pic>
      <p:pic>
        <p:nvPicPr>
          <p:cNvPr id="6" name="Image 5" descr="Une image contenant clipart, sourire, dessin humoristique&#10;&#10;Description générée automatiquement">
            <a:extLst>
              <a:ext uri="{FF2B5EF4-FFF2-40B4-BE49-F238E27FC236}">
                <a16:creationId xmlns:a16="http://schemas.microsoft.com/office/drawing/2014/main" id="{25B4EBF3-2E02-331F-CF6B-6FC92D82FF8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7937">
            <a:off x="2081217" y="4503991"/>
            <a:ext cx="1827822" cy="301735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6C5E8E4-D111-B1E8-7265-A511F66DBBF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45DD101A-2938-503B-A56C-55CBEFF3E2CB}"/>
              </a:ext>
            </a:extLst>
          </p:cNvPr>
          <p:cNvSpPr/>
          <p:nvPr/>
        </p:nvSpPr>
        <p:spPr>
          <a:xfrm>
            <a:off x="2673223" y="8061253"/>
            <a:ext cx="699797" cy="722813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FE0F3-227B-B6D6-F060-C2012598A72C}"/>
              </a:ext>
            </a:extLst>
          </p:cNvPr>
          <p:cNvSpPr txBox="1"/>
          <p:nvPr/>
        </p:nvSpPr>
        <p:spPr>
          <a:xfrm>
            <a:off x="2796855" y="8135464"/>
            <a:ext cx="44755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5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B0CC7DC-C73E-83A7-49DA-F1266C9903A3}"/>
              </a:ext>
            </a:extLst>
          </p:cNvPr>
          <p:cNvSpPr/>
          <p:nvPr/>
        </p:nvSpPr>
        <p:spPr>
          <a:xfrm>
            <a:off x="6760030" y="8078287"/>
            <a:ext cx="699797" cy="722813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4710C03-5B46-C88A-FE0C-2A2D0F847EE6}"/>
              </a:ext>
            </a:extLst>
          </p:cNvPr>
          <p:cNvSpPr txBox="1"/>
          <p:nvPr/>
        </p:nvSpPr>
        <p:spPr>
          <a:xfrm>
            <a:off x="6883662" y="8152498"/>
            <a:ext cx="44755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5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93DD974-4C40-A919-8430-3BACA9FA74D4}"/>
              </a:ext>
            </a:extLst>
          </p:cNvPr>
          <p:cNvSpPr/>
          <p:nvPr/>
        </p:nvSpPr>
        <p:spPr>
          <a:xfrm>
            <a:off x="10229849" y="8074466"/>
            <a:ext cx="699797" cy="722813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F878EC8-38E5-105B-E5B4-04AF488DBB2D}"/>
              </a:ext>
            </a:extLst>
          </p:cNvPr>
          <p:cNvSpPr txBox="1"/>
          <p:nvPr/>
        </p:nvSpPr>
        <p:spPr>
          <a:xfrm>
            <a:off x="10353482" y="8148677"/>
            <a:ext cx="44755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50" b="1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57E9A29-EC55-2E8D-368A-F0D96A1F7FB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576883" y="4757061"/>
            <a:ext cx="1941760" cy="248811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07B873C-B862-6EF0-EC19-6A5BC558C5D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82888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FD821-BA1B-51FB-F84C-D7C9CAE7E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021967-2070-D576-66B0-AC8AF77FAC0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2DF3AB1-4BBA-1B29-901C-4E6652687E1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00EAD0F-14EA-12EB-D44B-6CBE007EE892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3AE2E52-F095-25B4-8A8A-E37AA9149F9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420F634-C206-E082-6EF6-0E94C27FC87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035ABBB-DA29-D463-4309-6E15C48552C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22CF0C-7366-A0A3-72E4-6590158D98C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F829EB-A329-7E19-27D0-532C7F9656F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8873C1C-2CC3-1615-2633-38DDAD1561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B81D81D-DBDB-923B-01F9-65312723B5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dire une phrase. Qui veut me montrer la bonne image ?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C08D036-F413-77E4-FBBE-9D134C2D87E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43969" y="2788424"/>
            <a:ext cx="66194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est à l’école</a:t>
            </a:r>
            <a:endParaRPr lang="fr-FR" sz="42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51CC0F5-BF24-C4F1-63C8-3B1ADD2B45C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rcRect l="7390" t="11845" r="14778"/>
          <a:stretch/>
        </p:blipFill>
        <p:spPr>
          <a:xfrm>
            <a:off x="1039167" y="4709483"/>
            <a:ext cx="3663180" cy="309663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ADA592E-C4DD-D00E-12C7-AC152EB3A5A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3608" y="4771538"/>
            <a:ext cx="970320" cy="289668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9599DC1-8757-5BBA-E2DF-5FD4919FB12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A49F411-7466-9984-5EDB-165C47425E49}"/>
              </a:ext>
            </a:extLst>
          </p:cNvPr>
          <p:cNvSpPr/>
          <p:nvPr/>
        </p:nvSpPr>
        <p:spPr>
          <a:xfrm>
            <a:off x="2533261" y="8061253"/>
            <a:ext cx="699797" cy="722813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CFE763-338B-2C18-F288-98CEE6BE6B59}"/>
              </a:ext>
            </a:extLst>
          </p:cNvPr>
          <p:cNvSpPr txBox="1"/>
          <p:nvPr/>
        </p:nvSpPr>
        <p:spPr>
          <a:xfrm>
            <a:off x="2656893" y="8135464"/>
            <a:ext cx="44755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5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9462E-1832-C0E0-87A8-36B0B036A043}"/>
              </a:ext>
            </a:extLst>
          </p:cNvPr>
          <p:cNvSpPr/>
          <p:nvPr/>
        </p:nvSpPr>
        <p:spPr>
          <a:xfrm>
            <a:off x="6331394" y="8078287"/>
            <a:ext cx="699797" cy="722813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9BC7C7-3068-EAB9-0280-494DCB615C5C}"/>
              </a:ext>
            </a:extLst>
          </p:cNvPr>
          <p:cNvSpPr txBox="1"/>
          <p:nvPr/>
        </p:nvSpPr>
        <p:spPr>
          <a:xfrm>
            <a:off x="6455026" y="8152498"/>
            <a:ext cx="44755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5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299C09B-09D4-590A-7D85-8548F6CC5ECE}"/>
              </a:ext>
            </a:extLst>
          </p:cNvPr>
          <p:cNvSpPr/>
          <p:nvPr/>
        </p:nvSpPr>
        <p:spPr>
          <a:xfrm>
            <a:off x="10719706" y="8088463"/>
            <a:ext cx="699797" cy="722813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730D894-8963-B233-7D8C-A28FAFB0F384}"/>
              </a:ext>
            </a:extLst>
          </p:cNvPr>
          <p:cNvSpPr txBox="1"/>
          <p:nvPr/>
        </p:nvSpPr>
        <p:spPr>
          <a:xfrm>
            <a:off x="10843338" y="8162674"/>
            <a:ext cx="44755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50" b="1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22AFB9A-B11E-6531-1787-B3DA295F949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959" y="4314825"/>
            <a:ext cx="4576540" cy="3883030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6FB8BFEF-7EBF-A3DB-4F26-5CFE161C5B3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4114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3C1D-8A18-4244-DB8B-AE89DF513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55EDE04-F3C4-BE96-C72B-EB3BB9668F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A66E7FF-7486-5510-44B6-3C04607B673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B4465BE-AB5E-F851-2414-42EA6851B7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2F12827-C543-73B4-D262-43D6D92277B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B41346-18CC-C622-C14B-BFD3AFD258B3}"/>
              </a:ext>
            </a:extLst>
          </p:cNvPr>
          <p:cNvSpPr txBox="1"/>
          <p:nvPr/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69C769-9CF1-D505-0D0D-BCE7485421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4931955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830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57B7-8B58-B7AB-6B00-7B835A74A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80AB1E-6D9B-072D-C1FE-BAF91BF0F8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4A30D85-2F27-A42E-AA77-74556190FB8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D07EC3B-E5DF-144B-BD83-C78F0D24D61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AA3CCDC-87C7-D72C-71EA-699789CEDB9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20CC06-CD2B-099A-0D73-BC13CBB5F3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5B4045B-34AB-0F1F-0510-66A83C58FD3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5BB7B4F1-19BF-6D8F-4C42-134374F4A1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49321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BA6D18C-B45C-3134-87CD-7B5EA921529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24702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1C9E4A-D71D-1185-6A3A-DB3199281C6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F9A344A-26DD-3EF9-CAB6-B098B1929BE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54302" y="4737552"/>
            <a:ext cx="9779311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Participer à un dialogue en mobilisant les actes de paroles étudiés.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91D094-B820-CFCF-B9F8-7573D758CAE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15091" y="4713802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554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59929" y="77805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7522CA0-1DDB-2EFA-C5DE-1E74107DCE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610679" y="706682"/>
            <a:ext cx="121053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44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Vous vous rappelez de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 Lina et Amine.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Ecoutez bien leur dialogue.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19A7117-58FC-9F7C-E7B9-EA3F565B9B5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E04BF8EF-D888-3E61-E1C8-863307E36C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95B75EE-6105-45F4-EED9-D6B0D12C34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4FC622-FE87-E044-9A96-0D0A3ED3A46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48450028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8718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7287" y="749000"/>
            <a:ext cx="8730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Diffusion automatique.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5183F331-E1A8-D6E2-AD2E-F9B169D1685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Bulle narrative : ronde 12">
            <a:extLst>
              <a:ext uri="{FF2B5EF4-FFF2-40B4-BE49-F238E27FC236}">
                <a16:creationId xmlns:a16="http://schemas.microsoft.com/office/drawing/2014/main" id="{74F06F81-0FD2-02C0-9BE6-76C63EA843F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" name="Dialogue CP période 1 semaine 1">
            <a:hlinkClick r:id="" action="ppaction://media"/>
            <a:extLst>
              <a:ext uri="{FF2B5EF4-FFF2-40B4-BE49-F238E27FC236}">
                <a16:creationId xmlns:a16="http://schemas.microsoft.com/office/drawing/2014/main" id="{700D3ACA-61F2-4C71-71C0-9D4FF39AD3CA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468948" y="632738"/>
            <a:ext cx="778895" cy="77889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CE35194-2DA0-D905-9624-BBEFA15699A3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84341" y="4180634"/>
            <a:ext cx="2999862" cy="507443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E7535A7-80B9-46E6-F4C6-FACA8B7448E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flipH="1">
            <a:off x="7201016" y="4735950"/>
            <a:ext cx="3267932" cy="416662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AC30B02-B111-000F-9C7D-7CBB5FD0F091}"/>
              </a:ext>
            </a:extLst>
          </p:cNvPr>
          <p:cNvGraphicFramePr>
            <a:graphicFrameLocks noGrp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415163782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114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3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8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18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4" dur="37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17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0" dur="1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2600"/>
                                  </p:stCondLst>
                                  <p:childTnLst>
                                    <p:set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7BF5B-8053-C2D7-B0EE-A6F137F37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AC3F43D6-7DEA-E98E-0B94-87E3DB820EB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6DA755-435E-5206-51C9-A2D1912E4E4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744686"/>
            <a:ext cx="12139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avec son prénom ?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AC945D-6AA8-AD3B-ECC2-52E73CE3757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4307912-A28F-88F5-F9E3-0F4875D2BD0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445310" y="2950235"/>
            <a:ext cx="7190509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6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lang="fr-FR" sz="2800" b="1" kern="100" spc="425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Bonjour!</a:t>
            </a:r>
          </a:p>
          <a:p>
            <a:pPr marL="457200" marR="0" lvl="0" indent="-457200" algn="l" defTabSz="1371600" rtl="0" eaLnBrk="1" fontAlgn="auto" latinLnBrk="0" hangingPunct="1">
              <a:spcBef>
                <a:spcPts val="0"/>
              </a:spcBef>
              <a:spcAft>
                <a:spcPts val="36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Salut!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Moi, je m’appelle (prénom).</a:t>
            </a:r>
          </a:p>
          <a:p>
            <a:pPr>
              <a:spcAft>
                <a:spcPts val="1200"/>
              </a:spcAft>
              <a:defRPr/>
            </a:pPr>
            <a:r>
              <a:rPr lang="fr-FR" sz="2800" b="1" kern="100" spc="425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   Et toi Comment tu t’appelles ? </a:t>
            </a:r>
          </a:p>
          <a:p>
            <a:pPr marL="457200" indent="-457200">
              <a:spcAft>
                <a:spcPts val="48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Moi, je m’appelle [prénom].</a:t>
            </a:r>
          </a:p>
          <a:p>
            <a:pPr marL="457200" marR="0" lvl="0" indent="-457200" algn="l" defTabSz="13716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Au revoir !</a:t>
            </a:r>
          </a:p>
          <a:p>
            <a:pPr marL="457200" marR="0" lvl="0" indent="-457200" fontAlgn="auto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A bientôt !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16D40E7-7DEF-830E-573F-7299095C435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528" b="89950" l="1042" r="96875">
                        <a14:foregroundMark x1="44271" y1="10553" x2="22917" y2="5528"/>
                        <a14:foregroundMark x1="82292" y1="35678" x2="92188" y2="55779"/>
                        <a14:foregroundMark x1="86979" y1="30151" x2="83333" y2="31156"/>
                        <a14:foregroundMark x1="90104" y1="33166" x2="93750" y2="45226"/>
                        <a14:foregroundMark x1="90104" y1="32161" x2="96875" y2="52764"/>
                        <a14:foregroundMark x1="96875" y1="38693" x2="84375" y2="33166"/>
                        <a14:foregroundMark x1="86979" y1="23618" x2="84896" y2="26633"/>
                        <a14:foregroundMark x1="8854" y1="53769" x2="8854" y2="60302"/>
                        <a14:foregroundMark x1="11979" y1="43216" x2="1042" y2="75377"/>
                        <a14:foregroundMark x1="1042" y1="75377" x2="23438" y2="68844"/>
                        <a14:foregroundMark x1="14063" y1="86935" x2="32292" y2="73367"/>
                        <a14:foregroundMark x1="4167" y1="79397" x2="4167" y2="84925"/>
                        <a14:foregroundMark x1="4167" y1="84925" x2="7813" y2="85930"/>
                        <a14:foregroundMark x1="9896" y1="85930" x2="22917" y2="884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66188" y="7038492"/>
            <a:ext cx="1400657" cy="145172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E15268A-1073-7D1A-4EE6-5BDDA100702E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0344" y="5325029"/>
            <a:ext cx="1566501" cy="103159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0DD4E3A-B6BA-EAEC-B563-A66A598F686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667" b="89778" l="5405" r="89730">
                        <a14:foregroundMark x1="57838" y1="10222" x2="22703" y2="13333"/>
                        <a14:foregroundMark x1="22703" y1="13333" x2="8649" y2="43556"/>
                        <a14:foregroundMark x1="8649" y1="43556" x2="27568" y2="50667"/>
                        <a14:foregroundMark x1="41081" y1="2667" x2="44865" y2="17333"/>
                        <a14:foregroundMark x1="5405" y1="24889" x2="10270" y2="37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09306" y="3323112"/>
            <a:ext cx="1314419" cy="159861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A6956BF-26EC-1728-DC46-998F8B19B0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151637821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7280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5F53C-E8E3-51E9-3AD1-D5609F6EB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B902715-D28E-18F8-219E-9BB1E5FBF1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3E456CB-E8B0-0979-6EA7-714D57BCDB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C5B3E8-12A0-A532-4460-1CA8B5209A2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7BF49FC-D5CB-721A-D1BD-456F724915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047A3-870B-7081-63C4-387F898FC85B}"/>
              </a:ext>
            </a:extLst>
          </p:cNvPr>
          <p:cNvSpPr txBox="1"/>
          <p:nvPr/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4"/>
                </a:solidFill>
                <a:latin typeface="Dosis" pitchFamily="2" charset="0"/>
                <a:cs typeface="Calibri" panose="020F0502020204030204" pitchFamily="34" charset="0"/>
              </a:rPr>
              <a:t>Activité 3. Lecture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4.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247C07-2E4D-F815-DBCF-6879BDA5BBF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88820" y="5794479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457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F12DE-848E-8374-BF88-0E7DF6BEC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522FEB4-4FFD-FD50-641A-50C1EAA977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853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6B9713A-1B9D-0787-B778-5B45E0E6811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EB30CBD-4FAF-12DD-B2DE-C0EB3970B33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892A7DA-03B9-84FA-CBC7-4717A1F410E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CF39F5C-9D6D-5DB2-048F-BAD06B0031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CF14BC4-3E10-930B-A3F5-338CAA0501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D8C4DCA1-2498-F447-2DF1-08B32EBB30E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A190D87A-EF30-53B2-2C94-0DB6916F05E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A77AE5-F948-DD09-9FAB-086DC5D3CC5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354530A-8080-E811-6829-98311DD4628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55344" y="5234953"/>
            <a:ext cx="773165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Identifier et lire la lettre a.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6D3E03B-1797-EE67-5450-FB596B729FF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513947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835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7B53F93-3F33-1905-AFB1-214629EFA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4BC6871-0FB6-029B-FA61-2FA32DE1DB8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126323" y="3431020"/>
            <a:ext cx="8006138" cy="310965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/>
        </p:nvSpPr>
        <p:spPr>
          <a:xfrm>
            <a:off x="1364694" y="68376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avons déjà vu la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lettre a. Elle fait le son « a ».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407826-ACBE-8F3E-4368-D6D04B2D408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80F831-EA61-A46A-4D70-8FD81F139D0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24266158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1750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5B9B8-F1F2-2EDF-910D-3C57707CD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0DD5467-CA06-88A6-95D3-DCBD4164ACE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A - a - a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07470DF-4974-E6DE-10AA-45BDF2D1CF4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DD13EF4-1AC4-4357-E17A-2DC7EADFDD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EA5F5D0-6221-309B-8C2A-B39D8E7D1AA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126323" y="3431020"/>
            <a:ext cx="8006138" cy="3109659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AF6D57F-3126-A910-A82B-C02AE4BD20D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7860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Observez bien cette liste.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15CD7F4-3508-D987-E061-6245D429ED8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96458" y="2885503"/>
            <a:ext cx="13191498" cy="4604629"/>
          </a:xfrm>
          <a:prstGeom prst="rect">
            <a:avLst/>
          </a:prstGeom>
        </p:spPr>
      </p:pic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04615C-8F15-3E0B-DC15-A29FE66AA54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a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C9EEB75-2373-3D5B-B2BF-2564ADCFE76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78313" y="4398450"/>
            <a:ext cx="13716000" cy="4787712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05D699-DFF8-3631-2083-3761B424025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Observez la lettre a dans la liste.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FBC02E-E40E-2BB5-3780-ED8D421EE4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78313" y="4290956"/>
            <a:ext cx="13037687" cy="4780303"/>
          </a:xfrm>
          <a:prstGeom prst="rect">
            <a:avLst/>
          </a:prstGeom>
        </p:spPr>
      </p:pic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5330549-FCF5-FE33-E07E-E032CE8ABAD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ACC68-B398-6D99-7451-A293412A2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7105A29-7C80-E0B2-B12F-EB2AB8CE4A7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Observez bien ces mots.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390BDB7-F53F-3618-7EF6-3777F25DC61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6429DD-CA45-E663-8773-C6E7539C0C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2E18BF1-A768-64D7-FC39-AE7D00328D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2721" y="3938841"/>
            <a:ext cx="10930556" cy="363483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060672-ADE5-8E72-7097-B24BA39B1DB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5281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19D5D37-0E92-9351-C0CF-CF81EE198CA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a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B287817-064E-80DE-DF38-304AF4B0BA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2830" y="5244631"/>
            <a:ext cx="10930556" cy="3634833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E038896-7CAC-234B-606E-F394E2BC46B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8705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40BC1-3C24-7DD4-B6BC-F858FC4F8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25B0BBE-599B-6A49-546E-4EBB556EBE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Observez la lettre a dans la liste.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AEFDADA-49D2-6FAB-215C-821578E511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246EDAC-9338-EE1B-F564-9F42D06E71D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840D3DE-318A-2F9C-980B-5C3E5ED89E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0755" y="5421546"/>
            <a:ext cx="11314490" cy="369396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EA9C73-2B5C-E3E4-28F1-D34898FA7C4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58831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55757-2047-B8D9-ABE4-AED72553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EC2F19-14ED-539D-0EFC-721850AAD9F2}"/>
              </a:ext>
            </a:extLst>
          </p:cNvPr>
          <p:cNvSpPr/>
          <p:nvPr/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97A348-0690-60F5-CFE4-371BC243EB48}"/>
              </a:ext>
            </a:extLst>
          </p:cNvPr>
          <p:cNvSpPr txBox="1"/>
          <p:nvPr/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banane. Ba-na-ne.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Est-ce que j’entends le son « a » dans banane 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D612332-BF20-34B0-7F27-88DDA296392D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36D2A-5581-92E5-2C2A-DF5DB9969DD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6" name="Picture 2" descr="A simple isolated banana">
            <a:extLst>
              <a:ext uri="{FF2B5EF4-FFF2-40B4-BE49-F238E27FC236}">
                <a16:creationId xmlns:a16="http://schemas.microsoft.com/office/drawing/2014/main" id="{6C3F6719-677B-F994-BC5A-A499214B3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77588">
            <a:off x="4543926" y="4521707"/>
            <a:ext cx="4202221" cy="262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D90E310-5E09-5544-9275-CCD9738F26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10386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A498E-D0FE-54D6-76AE-924B6EB47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E5024EF-C5CE-2D25-88A8-99E0F0EBB4F3}"/>
              </a:ext>
            </a:extLst>
          </p:cNvPr>
          <p:cNvSpPr/>
          <p:nvPr/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441D544-89FB-4789-3151-16769EDAF49A}"/>
              </a:ext>
            </a:extLst>
          </p:cNvPr>
          <p:cNvSpPr txBox="1"/>
          <p:nvPr/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avion.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A-vion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Est-ce que j’entends le son « a » dans avion 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BE902681-B8FF-44E4-A734-A532F27D25F3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DA7C13-2362-06FC-E90E-CC48901D101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970115E-DF9A-803B-DB2D-C204C1C4CB3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8179" y="3393701"/>
            <a:ext cx="5844568" cy="3499598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AD086FA-A3B7-A375-F78C-E2886744179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69313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06319B01-DBD6-7B08-C7FA-6E6B42D5486B}"/>
              </a:ext>
            </a:extLst>
          </p:cNvPr>
          <p:cNvSpPr/>
          <p:nvPr/>
        </p:nvSpPr>
        <p:spPr>
          <a:xfrm>
            <a:off x="734096" y="73820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7A16E4A-9EE7-7A8D-42C6-00DEBA197B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C63FD4F-157C-ADF7-8963-8A16AB7F2AA3}"/>
              </a:ext>
            </a:extLst>
          </p:cNvPr>
          <p:cNvSpPr txBox="1"/>
          <p:nvPr/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école. É-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-le 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Est-ce que j’entends le son « a » dans école 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59DE1E2-00C4-EA5C-3D6C-985F40B9A206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 descr="Une image contenant dessin, Dessin d’enfant, clipart, illustration&#10;&#10;Description générée automatiquement">
            <a:extLst>
              <a:ext uri="{FF2B5EF4-FFF2-40B4-BE49-F238E27FC236}">
                <a16:creationId xmlns:a16="http://schemas.microsoft.com/office/drawing/2014/main" id="{00F13EFD-D38E-BDF0-1225-58230104720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857" y="3056548"/>
            <a:ext cx="7157394" cy="5001601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A70DC7C-235B-56D8-F23D-5D85CA162A2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9751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B3CCC-A849-591D-D8AB-9BCC34CE0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5E47D8A-5E39-6C05-E5D8-FBA4B35B2606}"/>
              </a:ext>
            </a:extLst>
          </p:cNvPr>
          <p:cNvSpPr/>
          <p:nvPr/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D2272A-D811-6735-9089-BDD5A3783ABA}"/>
              </a:ext>
            </a:extLst>
          </p:cNvPr>
          <p:cNvSpPr txBox="1"/>
          <p:nvPr/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ananas. A-na-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nas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Est-ce que j’entends le son « a » dans ananas 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F465E978-D53B-AB2B-D8D4-C5146E624507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89D4B9-4140-5543-A1C6-C1A37178EC3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20553A3-71CD-ABBC-42F2-7F842B85AF1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677134" y="3741245"/>
            <a:ext cx="2376701" cy="402371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40AC543-D186-2579-E2BA-527369E5539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10350916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525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C3F28-3F95-6543-C77E-08F2380C1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6430208-D171-6E76-1139-B75B4305BD4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7CCA8F3-A452-3929-5CC3-A0986AC0C0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C980C79-AA18-4C61-7221-0A455EC4A3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90187BDF-5C30-1984-3D9B-61DF88B210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-1" y="126091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AE5E5A-73DA-80E2-BCA6-3EEAA0623347}"/>
              </a:ext>
            </a:extLst>
          </p:cNvPr>
          <p:cNvSpPr txBox="1"/>
          <p:nvPr/>
        </p:nvSpPr>
        <p:spPr>
          <a:xfrm>
            <a:off x="-17842" y="3793435"/>
            <a:ext cx="13716000" cy="380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indent="3043238" defTabSz="914400">
              <a:spcAft>
                <a:spcPts val="30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1.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Vocabulaire 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indent="30432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2. Participer à un dialogue </a:t>
            </a:r>
          </a:p>
          <a:p>
            <a:pPr lvl="0" indent="3043238" defTabSz="914400">
              <a:spcAft>
                <a:spcPts val="1800"/>
              </a:spcAft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Activité 3. </a:t>
            </a:r>
            <a:r>
              <a:rPr lang="fr-FR" sz="48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Lecture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3043238" defTabSz="914400">
              <a:spcAft>
                <a:spcPts val="1800"/>
              </a:spcAft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Activité 4. Écriture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4DEB76-7FEF-AEA8-6955-6E37DEF477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00506" y="6810380"/>
            <a:ext cx="1497114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93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 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C2F2-F15F-7FDE-DB55-233E4BA9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AEA9B4-E395-9A1C-9C9E-5C0054624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86D295A-C150-FB47-1266-15985A7B9D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C5CABC-DA83-4E5E-9E81-CEB76365A64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213B070-1694-7EC2-2274-F99AD3F058C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4B6CD92-32AD-05E5-F2CC-DDFE855689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11624A0-326C-EAD2-DE60-D589EF991E0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8D17433D-82B7-EFE6-2467-755E51E283A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09494E5-D6A2-19B4-583F-48666788C21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C76A8-1A01-3D87-32F9-A8E2FFAB4AB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888C3C46-4C61-F2A9-30DA-CC69B876C18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55344" y="5234953"/>
            <a:ext cx="951898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Écrire correctement la lettre a en minuscule et en majuscule.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2E092A-930D-EB04-0284-82F0E0AC84D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513947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320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10EB0DA-D858-5632-8AD1-97C4A3A852BD}"/>
              </a:ext>
            </a:extLst>
          </p:cNvPr>
          <p:cNvSpPr/>
          <p:nvPr/>
        </p:nvSpPr>
        <p:spPr>
          <a:xfrm rot="10800000" flipH="1">
            <a:off x="777879" y="74701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F7BBE3-DD44-175A-A113-23A2307F92F2}"/>
              </a:ext>
            </a:extLst>
          </p:cNvPr>
          <p:cNvSpPr txBox="1"/>
          <p:nvPr/>
        </p:nvSpPr>
        <p:spPr>
          <a:xfrm>
            <a:off x="1463679" y="675645"/>
            <a:ext cx="122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cahiers. Nous allons écrire la lettre a.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4630317-669E-F542-2B1C-42CDC62E33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82" y="721203"/>
            <a:ext cx="1259834" cy="1095804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723ADB6-6E66-DFA0-5FDA-C01603E88EC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6004"/>
          <a:stretch/>
        </p:blipFill>
        <p:spPr>
          <a:xfrm>
            <a:off x="4204125" y="2960257"/>
            <a:ext cx="5307750" cy="5323294"/>
          </a:xfrm>
          <a:prstGeom prst="rect">
            <a:avLst/>
          </a:prstGeom>
          <a:ln w="38100">
            <a:noFill/>
          </a:ln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8195BF8-C30D-F2F3-4198-6C013DD9D79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77399257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113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2E0B8-BB25-5A8E-2004-2FBAF8A21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0730822-C939-24EE-4E9D-80535028DC49}"/>
              </a:ext>
            </a:extLst>
          </p:cNvPr>
          <p:cNvSpPr/>
          <p:nvPr/>
        </p:nvSpPr>
        <p:spPr>
          <a:xfrm rot="10800000" flipH="1">
            <a:off x="777879" y="74701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702A5F-C1AE-EAB6-D86F-8D1EC631F742}"/>
              </a:ext>
            </a:extLst>
          </p:cNvPr>
          <p:cNvSpPr txBox="1"/>
          <p:nvPr/>
        </p:nvSpPr>
        <p:spPr>
          <a:xfrm>
            <a:off x="1463679" y="675645"/>
            <a:ext cx="12252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Ecrivez la lettre a sur vos cahiers en suivant le modèle.</a:t>
            </a:r>
          </a:p>
          <a:p>
            <a:pPr defTabSz="1028675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 Je vais circuler entre les rangs pour vous aider.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9A8FA1-BD04-D2D5-E6A1-3E4648397A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5079" y="3095509"/>
            <a:ext cx="11283950" cy="446257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440" y="675645"/>
            <a:ext cx="1733762" cy="121264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6145A81-2AFA-3BD5-C599-FB1C03FC99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06621059"/>
              </p:ext>
            </p:extLst>
          </p:nvPr>
        </p:nvGraphicFramePr>
        <p:xfrm>
          <a:off x="685799" y="-22122"/>
          <a:ext cx="12359372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984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089843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Participer à un dialogue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30713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Cahier 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A5CD2529-BC42-0011-836E-A2614745CE8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571964" y="6578796"/>
            <a:ext cx="1617678" cy="19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8204</TotalTime>
  <Words>1493</Words>
  <PresentationFormat>Personnalisé</PresentationFormat>
  <Paragraphs>314</Paragraphs>
  <Slides>53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53</vt:i4>
      </vt:variant>
    </vt:vector>
  </HeadingPairs>
  <TitlesOfParts>
    <vt:vector size="63" baseType="lpstr">
      <vt:lpstr>Arial</vt:lpstr>
      <vt:lpstr>Calibri </vt:lpstr>
      <vt:lpstr>Dosis</vt:lpstr>
      <vt:lpstr>Carelia</vt:lpstr>
      <vt:lpstr>Calibri</vt:lpstr>
      <vt:lpstr>Dosis Bold</vt:lpstr>
      <vt:lpstr>Cambria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2025-07-07T20:25:46Z</dcterms:modified>
</cp:coreProperties>
</file>