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  <p:sldMasterId id="2147483792" r:id="rId2"/>
    <p:sldMasterId id="2147483804" r:id="rId3"/>
  </p:sldMasterIdLst>
  <p:notesMasterIdLst>
    <p:notesMasterId r:id="rId57"/>
  </p:notesMasterIdLst>
  <p:sldIdLst>
    <p:sldId id="2134808265" r:id="rId4"/>
    <p:sldId id="2134808281" r:id="rId5"/>
    <p:sldId id="2134808266" r:id="rId6"/>
    <p:sldId id="2134808267" r:id="rId7"/>
    <p:sldId id="2134808443" r:id="rId8"/>
    <p:sldId id="2134808284" r:id="rId9"/>
    <p:sldId id="2134808438" r:id="rId10"/>
    <p:sldId id="2134808268" r:id="rId11"/>
    <p:sldId id="2134806282" r:id="rId12"/>
    <p:sldId id="2134808270" r:id="rId13"/>
    <p:sldId id="2134808271" r:id="rId14"/>
    <p:sldId id="2134808285" r:id="rId15"/>
    <p:sldId id="2134808273" r:id="rId16"/>
    <p:sldId id="2134808278" r:id="rId17"/>
    <p:sldId id="2134807223" r:id="rId18"/>
    <p:sldId id="2134808487" r:id="rId19"/>
    <p:sldId id="2134807776" r:id="rId20"/>
    <p:sldId id="2134808277" r:id="rId21"/>
    <p:sldId id="2134808517" r:id="rId22"/>
    <p:sldId id="2134808514" r:id="rId23"/>
    <p:sldId id="2134808489" r:id="rId24"/>
    <p:sldId id="2134808492" r:id="rId25"/>
    <p:sldId id="2134808493" r:id="rId26"/>
    <p:sldId id="2134808515" r:id="rId27"/>
    <p:sldId id="2134808516" r:id="rId28"/>
    <p:sldId id="2134808490" r:id="rId29"/>
    <p:sldId id="2134808498" r:id="rId30"/>
    <p:sldId id="2134808240" r:id="rId31"/>
    <p:sldId id="2134808269" r:id="rId32"/>
    <p:sldId id="2134808499" r:id="rId33"/>
    <p:sldId id="2134808500" r:id="rId34"/>
    <p:sldId id="2134808449" r:id="rId35"/>
    <p:sldId id="2134808502" r:id="rId36"/>
    <p:sldId id="2134808503" r:id="rId37"/>
    <p:sldId id="2134808504" r:id="rId38"/>
    <p:sldId id="2134808505" r:id="rId39"/>
    <p:sldId id="2134807000" r:id="rId40"/>
    <p:sldId id="2134808508" r:id="rId41"/>
    <p:sldId id="2134807011" r:id="rId42"/>
    <p:sldId id="2134808293" r:id="rId43"/>
    <p:sldId id="2134808294" r:id="rId44"/>
    <p:sldId id="2134808509" r:id="rId45"/>
    <p:sldId id="2134808510" r:id="rId46"/>
    <p:sldId id="2134808511" r:id="rId47"/>
    <p:sldId id="2134808467" r:id="rId48"/>
    <p:sldId id="2134808512" r:id="rId49"/>
    <p:sldId id="2134805539" r:id="rId50"/>
    <p:sldId id="2134808513" r:id="rId51"/>
    <p:sldId id="2134808506" r:id="rId52"/>
    <p:sldId id="2134808507" r:id="rId53"/>
    <p:sldId id="2134806005" r:id="rId54"/>
    <p:sldId id="2134808478" r:id="rId55"/>
    <p:sldId id="2134808474" r:id="rId56"/>
  </p:sldIdLst>
  <p:sldSz cx="13716000" cy="10287000"/>
  <p:notesSz cx="6858000" cy="9144000"/>
  <p:embeddedFontLst>
    <p:embeddedFont>
      <p:font typeface="Cambria" panose="02040503050406030204" pitchFamily="18" charset="0"/>
      <p:regular r:id="rId58"/>
      <p:bold r:id="rId59"/>
      <p:italic r:id="rId60"/>
      <p:boldItalic r:id="rId61"/>
    </p:embeddedFont>
    <p:embeddedFont>
      <p:font typeface="Carelia" panose="020B0604020202020204" charset="0"/>
      <p:regular r:id="rId62"/>
    </p:embeddedFont>
    <p:embeddedFont>
      <p:font typeface="Dosis" pitchFamily="2" charset="0"/>
      <p:regular r:id="rId63"/>
      <p:bold r:id="rId64"/>
    </p:embeddedFont>
    <p:embeddedFont>
      <p:font typeface="Dosis Bold"/>
      <p:regular r:id="rId65"/>
      <p:bold r:id="rId66"/>
    </p:embeddedFont>
  </p:embeddedFontLst>
  <p:defaultTextStyle>
    <a:defPPr>
      <a:defRPr lang="fr-FR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84"/>
    <a:srgbClr val="7F7F7F"/>
    <a:srgbClr val="F2F2F2"/>
    <a:srgbClr val="8DC63F"/>
    <a:srgbClr val="525252"/>
    <a:srgbClr val="F7F1BD"/>
    <a:srgbClr val="106585"/>
    <a:srgbClr val="426C7C"/>
    <a:srgbClr val="E46C0A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66" autoAdjust="0"/>
    <p:restoredTop sz="95196" autoAdjust="0"/>
  </p:normalViewPr>
  <p:slideViewPr>
    <p:cSldViewPr snapToGrid="0">
      <p:cViewPr varScale="1">
        <p:scale>
          <a:sx n="55" d="100"/>
          <a:sy n="55" d="100"/>
        </p:scale>
        <p:origin x="1138" y="53"/>
      </p:cViewPr>
      <p:guideLst>
        <p:guide orient="horz" pos="324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6.fntdata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5" Type="http://schemas.openxmlformats.org/officeDocument/2006/relationships/slide" Target="slides/slide2.xml"/><Relationship Id="rId61" Type="http://schemas.openxmlformats.org/officeDocument/2006/relationships/font" Target="fonts/font4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7.fntdata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2.fntdata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5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A23E8-4B26-4847-82AA-716B989AA6C3}" type="datetimeFigureOut">
              <a:rPr lang="fr-FR" smtClean="0"/>
              <a:t>07/07/2025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29E1B-11DA-4B7D-8F83-C5BDF1FFE55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719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4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6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43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43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5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97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54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6" y="4406906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6" y="2906716"/>
            <a:ext cx="58293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4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5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6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43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7"/>
            <a:ext cx="3028950" cy="452596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7"/>
            <a:ext cx="3028950" cy="452596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66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3" y="1535114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8" indent="0">
              <a:buNone/>
              <a:defRPr sz="1350" b="1"/>
            </a:lvl3pPr>
            <a:lvl4pPr marL="1028727" indent="0">
              <a:buNone/>
              <a:defRPr sz="1200" b="1"/>
            </a:lvl4pPr>
            <a:lvl5pPr marL="1371635" indent="0">
              <a:buNone/>
              <a:defRPr sz="1200" b="1"/>
            </a:lvl5pPr>
            <a:lvl6pPr marL="1714542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3" y="2174876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3" y="1535114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8" indent="0">
              <a:buNone/>
              <a:defRPr sz="1350" b="1"/>
            </a:lvl3pPr>
            <a:lvl4pPr marL="1028727" indent="0">
              <a:buNone/>
              <a:defRPr sz="1200" b="1"/>
            </a:lvl4pPr>
            <a:lvl5pPr marL="1371635" indent="0">
              <a:buNone/>
              <a:defRPr sz="1200" b="1"/>
            </a:lvl5pPr>
            <a:lvl6pPr marL="1714542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3" y="2174876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61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72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4" y="273050"/>
            <a:ext cx="2256236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1" y="273056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4" y="1435106"/>
            <a:ext cx="2256236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9" indent="0">
              <a:buNone/>
              <a:defRPr sz="900"/>
            </a:lvl2pPr>
            <a:lvl3pPr marL="685818" indent="0">
              <a:buNone/>
              <a:defRPr sz="750"/>
            </a:lvl3pPr>
            <a:lvl4pPr marL="1028727" indent="0">
              <a:buNone/>
              <a:defRPr sz="675"/>
            </a:lvl4pPr>
            <a:lvl5pPr marL="1371635" indent="0">
              <a:buNone/>
              <a:defRPr sz="675"/>
            </a:lvl5pPr>
            <a:lvl6pPr marL="1714542" indent="0">
              <a:buNone/>
              <a:defRPr sz="675"/>
            </a:lvl6pPr>
            <a:lvl7pPr marL="2057451" indent="0">
              <a:buNone/>
              <a:defRPr sz="675"/>
            </a:lvl7pPr>
            <a:lvl8pPr marL="2400360" indent="0">
              <a:buNone/>
              <a:defRPr sz="675"/>
            </a:lvl8pPr>
            <a:lvl9pPr marL="274326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5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8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1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6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9" indent="0">
              <a:buNone/>
              <a:defRPr sz="2100"/>
            </a:lvl2pPr>
            <a:lvl3pPr marL="685818" indent="0">
              <a:buNone/>
              <a:defRPr sz="1800"/>
            </a:lvl3pPr>
            <a:lvl4pPr marL="1028727" indent="0">
              <a:buNone/>
              <a:defRPr sz="1500"/>
            </a:lvl4pPr>
            <a:lvl5pPr marL="1371635" indent="0">
              <a:buNone/>
              <a:defRPr sz="1500"/>
            </a:lvl5pPr>
            <a:lvl6pPr marL="1714542" indent="0">
              <a:buNone/>
              <a:defRPr sz="1500"/>
            </a:lvl6pPr>
            <a:lvl7pPr marL="2057451" indent="0">
              <a:buNone/>
              <a:defRPr sz="1500"/>
            </a:lvl7pPr>
            <a:lvl8pPr marL="2400360" indent="0">
              <a:buNone/>
              <a:defRPr sz="1500"/>
            </a:lvl8pPr>
            <a:lvl9pPr marL="2743269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9" indent="0">
              <a:buNone/>
              <a:defRPr sz="900"/>
            </a:lvl2pPr>
            <a:lvl3pPr marL="685818" indent="0">
              <a:buNone/>
              <a:defRPr sz="750"/>
            </a:lvl3pPr>
            <a:lvl4pPr marL="1028727" indent="0">
              <a:buNone/>
              <a:defRPr sz="675"/>
            </a:lvl4pPr>
            <a:lvl5pPr marL="1371635" indent="0">
              <a:buNone/>
              <a:defRPr sz="675"/>
            </a:lvl5pPr>
            <a:lvl6pPr marL="1714542" indent="0">
              <a:buNone/>
              <a:defRPr sz="675"/>
            </a:lvl6pPr>
            <a:lvl7pPr marL="2057451" indent="0">
              <a:buNone/>
              <a:defRPr sz="675"/>
            </a:lvl7pPr>
            <a:lvl8pPr marL="2400360" indent="0">
              <a:buNone/>
              <a:defRPr sz="675"/>
            </a:lvl8pPr>
            <a:lvl9pPr marL="274326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5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10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45"/>
            <a:ext cx="154305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45"/>
            <a:ext cx="451485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79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03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93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5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41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5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5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33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28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5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3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5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1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273055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435105"/>
            <a:ext cx="22562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94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5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99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43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43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4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5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5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4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8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1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2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273055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435105"/>
            <a:ext cx="22562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9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9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5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Dosis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5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Dosi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Dosis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4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Dosis" pitchFamily="2" charset="0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Dosis" pitchFamily="2" charset="0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Dosis" pitchFamily="2" charset="0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Dosis" pitchFamily="2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Dosis" pitchFamily="2" charset="0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Dosis" pitchFamily="2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7"/>
            <a:ext cx="61722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6"/>
            <a:ext cx="1600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Dosis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6"/>
            <a:ext cx="21717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Dosi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6"/>
            <a:ext cx="1600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Dosis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5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685818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Dosis" pitchFamily="2" charset="0"/>
          <a:ea typeface="+mj-ea"/>
          <a:cs typeface="+mj-cs"/>
        </a:defRPr>
      </a:lvl1pPr>
    </p:titleStyle>
    <p:bodyStyle>
      <a:lvl1pPr marL="257181" indent="-257181" algn="l" defTabSz="6858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Dosis" pitchFamily="2" charset="0"/>
          <a:ea typeface="+mn-ea"/>
          <a:cs typeface="+mn-cs"/>
        </a:defRPr>
      </a:lvl1pPr>
      <a:lvl2pPr marL="557228" indent="-214319" algn="l" defTabSz="68581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Dosis" pitchFamily="2" charset="0"/>
          <a:ea typeface="+mn-ea"/>
          <a:cs typeface="+mn-cs"/>
        </a:defRPr>
      </a:lvl2pPr>
      <a:lvl3pPr marL="857271" indent="-171455" algn="l" defTabSz="68581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Dosis" pitchFamily="2" charset="0"/>
          <a:ea typeface="+mn-ea"/>
          <a:cs typeface="+mn-cs"/>
        </a:defRPr>
      </a:lvl3pPr>
      <a:lvl4pPr marL="1200180" indent="-171455" algn="l" defTabSz="685818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Dosis" pitchFamily="2" charset="0"/>
          <a:ea typeface="+mn-ea"/>
          <a:cs typeface="+mn-cs"/>
        </a:defRPr>
      </a:lvl4pPr>
      <a:lvl5pPr marL="1543089" indent="-171455" algn="l" defTabSz="685818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Dosis" pitchFamily="2" charset="0"/>
          <a:ea typeface="+mn-ea"/>
          <a:cs typeface="+mn-cs"/>
        </a:defRPr>
      </a:lvl5pPr>
      <a:lvl6pPr marL="1885998" indent="-171455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7" indent="-171455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2" indent="-171455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8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7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2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5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Dosis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5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Dosi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Dosis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3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Dosis" pitchFamily="2" charset="0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Dosis" pitchFamily="2" charset="0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Dosis" pitchFamily="2" charset="0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Dosis" pitchFamily="2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Dosis" pitchFamily="2" charset="0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Dosis" pitchFamily="2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6.sv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.svg"/><Relationship Id="rId10" Type="http://schemas.openxmlformats.org/officeDocument/2006/relationships/tags" Target="../tags/tag10.xml"/><Relationship Id="rId19" Type="http://schemas.openxmlformats.org/officeDocument/2006/relationships/image" Target="../media/image8.sv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02.xml"/><Relationship Id="rId7" Type="http://schemas.openxmlformats.org/officeDocument/2006/relationships/image" Target="../media/image2.jpe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5" Type="http://schemas.openxmlformats.org/officeDocument/2006/relationships/tags" Target="../tags/tag104.xml"/><Relationship Id="rId10" Type="http://schemas.openxmlformats.org/officeDocument/2006/relationships/image" Target="../media/image5.png"/><Relationship Id="rId4" Type="http://schemas.openxmlformats.org/officeDocument/2006/relationships/tags" Target="../tags/tag103.xml"/><Relationship Id="rId9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image" Target="../media/image33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13.svg"/><Relationship Id="rId5" Type="http://schemas.openxmlformats.org/officeDocument/2006/relationships/tags" Target="../tags/tag109.xml"/><Relationship Id="rId10" Type="http://schemas.openxmlformats.org/officeDocument/2006/relationships/image" Target="../media/image12.png"/><Relationship Id="rId4" Type="http://schemas.openxmlformats.org/officeDocument/2006/relationships/tags" Target="../tags/tag108.xml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image" Target="../media/image13.svg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image" Target="../media/image12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image" Target="../media/image2.jpeg"/><Relationship Id="rId5" Type="http://schemas.openxmlformats.org/officeDocument/2006/relationships/tags" Target="../tags/tag116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115.xml"/><Relationship Id="rId9" Type="http://schemas.openxmlformats.org/officeDocument/2006/relationships/tags" Target="../tags/tag1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23.xml"/><Relationship Id="rId7" Type="http://schemas.openxmlformats.org/officeDocument/2006/relationships/image" Target="../media/image2.jpe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5" Type="http://schemas.openxmlformats.org/officeDocument/2006/relationships/tags" Target="../tags/tag125.xml"/><Relationship Id="rId10" Type="http://schemas.openxmlformats.org/officeDocument/2006/relationships/image" Target="../media/image5.png"/><Relationship Id="rId4" Type="http://schemas.openxmlformats.org/officeDocument/2006/relationships/tags" Target="../tags/tag124.xml"/><Relationship Id="rId9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26" Type="http://schemas.openxmlformats.org/officeDocument/2006/relationships/tags" Target="../tags/tag151.xml"/><Relationship Id="rId3" Type="http://schemas.openxmlformats.org/officeDocument/2006/relationships/tags" Target="../tags/tag128.xml"/><Relationship Id="rId21" Type="http://schemas.openxmlformats.org/officeDocument/2006/relationships/tags" Target="../tags/tag146.xml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tags" Target="../tags/tag150.xml"/><Relationship Id="rId33" Type="http://schemas.openxmlformats.org/officeDocument/2006/relationships/image" Target="../media/image13.svg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tags" Target="../tags/tag145.xml"/><Relationship Id="rId29" Type="http://schemas.openxmlformats.org/officeDocument/2006/relationships/tags" Target="../tags/tag154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tags" Target="../tags/tag149.xml"/><Relationship Id="rId32" Type="http://schemas.openxmlformats.org/officeDocument/2006/relationships/image" Target="../media/image12.png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tags" Target="../tags/tag148.xml"/><Relationship Id="rId28" Type="http://schemas.openxmlformats.org/officeDocument/2006/relationships/tags" Target="../tags/tag153.xml"/><Relationship Id="rId10" Type="http://schemas.openxmlformats.org/officeDocument/2006/relationships/tags" Target="../tags/tag135.xml"/><Relationship Id="rId19" Type="http://schemas.openxmlformats.org/officeDocument/2006/relationships/tags" Target="../tags/tag144.xml"/><Relationship Id="rId31" Type="http://schemas.openxmlformats.org/officeDocument/2006/relationships/image" Target="../media/image2.jpe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tags" Target="../tags/tag147.xml"/><Relationship Id="rId27" Type="http://schemas.openxmlformats.org/officeDocument/2006/relationships/tags" Target="../tags/tag152.xml"/><Relationship Id="rId30" Type="http://schemas.openxmlformats.org/officeDocument/2006/relationships/slideLayout" Target="../slideLayouts/slideLayout7.xml"/><Relationship Id="rId8" Type="http://schemas.openxmlformats.org/officeDocument/2006/relationships/tags" Target="../tags/tag13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image" Target="../media/image34.png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image" Target="../media/image13.sv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image" Target="../media/image12.png"/><Relationship Id="rId5" Type="http://schemas.openxmlformats.org/officeDocument/2006/relationships/tags" Target="../tags/tag159.xml"/><Relationship Id="rId15" Type="http://schemas.openxmlformats.org/officeDocument/2006/relationships/image" Target="../media/image36.png"/><Relationship Id="rId10" Type="http://schemas.openxmlformats.org/officeDocument/2006/relationships/image" Target="../media/image2.jpeg"/><Relationship Id="rId4" Type="http://schemas.openxmlformats.org/officeDocument/2006/relationships/tags" Target="../tags/tag158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65.xml"/><Relationship Id="rId7" Type="http://schemas.openxmlformats.org/officeDocument/2006/relationships/image" Target="../media/image2.jpeg"/><Relationship Id="rId12" Type="http://schemas.openxmlformats.org/officeDocument/2006/relationships/image" Target="../media/image14.png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6.svg"/><Relationship Id="rId5" Type="http://schemas.openxmlformats.org/officeDocument/2006/relationships/tags" Target="../tags/tag167.xml"/><Relationship Id="rId10" Type="http://schemas.openxmlformats.org/officeDocument/2006/relationships/image" Target="../media/image5.png"/><Relationship Id="rId4" Type="http://schemas.openxmlformats.org/officeDocument/2006/relationships/tags" Target="../tags/tag166.xml"/><Relationship Id="rId9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image" Target="../media/image26.svg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image" Target="../media/image12.png"/><Relationship Id="rId2" Type="http://schemas.openxmlformats.org/officeDocument/2006/relationships/tags" Target="../tags/tag169.xml"/><Relationship Id="rId16" Type="http://schemas.openxmlformats.org/officeDocument/2006/relationships/image" Target="../media/image39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image" Target="../media/image2.jpeg"/><Relationship Id="rId5" Type="http://schemas.openxmlformats.org/officeDocument/2006/relationships/tags" Target="../tags/tag172.xml"/><Relationship Id="rId15" Type="http://schemas.openxmlformats.org/officeDocument/2006/relationships/image" Target="../media/image38.svg"/><Relationship Id="rId10" Type="http://schemas.openxmlformats.org/officeDocument/2006/relationships/slideLayout" Target="../slideLayouts/slideLayout29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image" Target="../media/image40.pn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16.sv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15.png"/><Relationship Id="rId5" Type="http://schemas.openxmlformats.org/officeDocument/2006/relationships/tags" Target="../tags/tag18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80.xml"/><Relationship Id="rId9" Type="http://schemas.openxmlformats.org/officeDocument/2006/relationships/tags" Target="../tags/tag185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26" Type="http://schemas.openxmlformats.org/officeDocument/2006/relationships/tags" Target="../tags/tag211.xml"/><Relationship Id="rId21" Type="http://schemas.openxmlformats.org/officeDocument/2006/relationships/tags" Target="../tags/tag206.xml"/><Relationship Id="rId34" Type="http://schemas.openxmlformats.org/officeDocument/2006/relationships/image" Target="../media/image44.png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5" Type="http://schemas.openxmlformats.org/officeDocument/2006/relationships/tags" Target="../tags/tag210.xml"/><Relationship Id="rId33" Type="http://schemas.openxmlformats.org/officeDocument/2006/relationships/image" Target="../media/image43.png"/><Relationship Id="rId38" Type="http://schemas.openxmlformats.org/officeDocument/2006/relationships/image" Target="../media/image20.png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tags" Target="../tags/tag205.xml"/><Relationship Id="rId29" Type="http://schemas.openxmlformats.org/officeDocument/2006/relationships/image" Target="../media/image16.svg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tags" Target="../tags/tag209.xml"/><Relationship Id="rId32" Type="http://schemas.openxmlformats.org/officeDocument/2006/relationships/image" Target="../media/image29.png"/><Relationship Id="rId37" Type="http://schemas.openxmlformats.org/officeDocument/2006/relationships/image" Target="../media/image47.png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tags" Target="../tags/tag208.xml"/><Relationship Id="rId28" Type="http://schemas.openxmlformats.org/officeDocument/2006/relationships/image" Target="../media/image15.png"/><Relationship Id="rId36" Type="http://schemas.openxmlformats.org/officeDocument/2006/relationships/image" Target="../media/image46.png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31" Type="http://schemas.openxmlformats.org/officeDocument/2006/relationships/image" Target="../media/image42.jpeg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tags" Target="../tags/tag207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41.jpeg"/><Relationship Id="rId35" Type="http://schemas.openxmlformats.org/officeDocument/2006/relationships/image" Target="../media/image45.png"/><Relationship Id="rId8" Type="http://schemas.openxmlformats.org/officeDocument/2006/relationships/tags" Target="../tags/tag193.xml"/><Relationship Id="rId3" Type="http://schemas.openxmlformats.org/officeDocument/2006/relationships/tags" Target="../tags/tag18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5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4.svg"/><Relationship Id="rId2" Type="http://schemas.openxmlformats.org/officeDocument/2006/relationships/tags" Target="../tags/tag13.xml"/><Relationship Id="rId16" Type="http://schemas.openxmlformats.org/officeDocument/2006/relationships/image" Target="../media/image11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3.png"/><Relationship Id="rId5" Type="http://schemas.openxmlformats.org/officeDocument/2006/relationships/tags" Target="../tags/tag16.xml"/><Relationship Id="rId15" Type="http://schemas.openxmlformats.org/officeDocument/2006/relationships/image" Target="../media/image10.png"/><Relationship Id="rId10" Type="http://schemas.openxmlformats.org/officeDocument/2006/relationships/image" Target="../media/image2.jpeg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tags" Target="../tags/tag214.xml"/><Relationship Id="rId7" Type="http://schemas.openxmlformats.org/officeDocument/2006/relationships/image" Target="../media/image15.png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6.xml"/><Relationship Id="rId10" Type="http://schemas.openxmlformats.org/officeDocument/2006/relationships/image" Target="../media/image24.png"/><Relationship Id="rId4" Type="http://schemas.openxmlformats.org/officeDocument/2006/relationships/tags" Target="../tags/tag215.xml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image" Target="../media/image41.jpeg"/><Relationship Id="rId3" Type="http://schemas.openxmlformats.org/officeDocument/2006/relationships/tags" Target="../tags/tag219.xml"/><Relationship Id="rId21" Type="http://schemas.openxmlformats.org/officeDocument/2006/relationships/image" Target="../media/image45.png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image" Target="../media/image16.svg"/><Relationship Id="rId2" Type="http://schemas.openxmlformats.org/officeDocument/2006/relationships/tags" Target="../tags/tag218.xml"/><Relationship Id="rId16" Type="http://schemas.openxmlformats.org/officeDocument/2006/relationships/image" Target="../media/image15.png"/><Relationship Id="rId20" Type="http://schemas.openxmlformats.org/officeDocument/2006/relationships/image" Target="../media/image29.png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5" Type="http://schemas.openxmlformats.org/officeDocument/2006/relationships/tags" Target="../tags/tag22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26.xml"/><Relationship Id="rId19" Type="http://schemas.openxmlformats.org/officeDocument/2006/relationships/image" Target="../media/image42.jpeg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Relationship Id="rId2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image" Target="../media/image29.png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image" Target="../media/image41.jpeg"/><Relationship Id="rId2" Type="http://schemas.openxmlformats.org/officeDocument/2006/relationships/tags" Target="../tags/tag232.xml"/><Relationship Id="rId16" Type="http://schemas.openxmlformats.org/officeDocument/2006/relationships/image" Target="../media/image16.svg"/><Relationship Id="rId20" Type="http://schemas.openxmlformats.org/officeDocument/2006/relationships/image" Target="../media/image20.png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5" Type="http://schemas.openxmlformats.org/officeDocument/2006/relationships/tags" Target="../tags/tag235.xml"/><Relationship Id="rId15" Type="http://schemas.openxmlformats.org/officeDocument/2006/relationships/image" Target="../media/image15.png"/><Relationship Id="rId10" Type="http://schemas.openxmlformats.org/officeDocument/2006/relationships/tags" Target="../tags/tag240.xml"/><Relationship Id="rId19" Type="http://schemas.openxmlformats.org/officeDocument/2006/relationships/image" Target="../media/image45.png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image" Target="../media/image41.jpeg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12" Type="http://schemas.openxmlformats.org/officeDocument/2006/relationships/image" Target="../media/image16.svg"/><Relationship Id="rId17" Type="http://schemas.openxmlformats.org/officeDocument/2006/relationships/image" Target="../media/image20.png"/><Relationship Id="rId2" Type="http://schemas.openxmlformats.org/officeDocument/2006/relationships/tags" Target="../tags/tag245.xml"/><Relationship Id="rId16" Type="http://schemas.openxmlformats.org/officeDocument/2006/relationships/image" Target="../media/image45.png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image" Target="../media/image15.png"/><Relationship Id="rId5" Type="http://schemas.openxmlformats.org/officeDocument/2006/relationships/tags" Target="../tags/tag248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image" Target="../media/image20.png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12" Type="http://schemas.openxmlformats.org/officeDocument/2006/relationships/image" Target="../media/image16.svg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image" Target="../media/image15.png"/><Relationship Id="rId5" Type="http://schemas.openxmlformats.org/officeDocument/2006/relationships/tags" Target="../tags/tag25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18" Type="http://schemas.openxmlformats.org/officeDocument/2006/relationships/image" Target="../media/image24.png"/><Relationship Id="rId3" Type="http://schemas.openxmlformats.org/officeDocument/2006/relationships/tags" Target="../tags/tag264.xml"/><Relationship Id="rId21" Type="http://schemas.openxmlformats.org/officeDocument/2006/relationships/image" Target="../media/image46.png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image" Target="../media/image16.svg"/><Relationship Id="rId2" Type="http://schemas.openxmlformats.org/officeDocument/2006/relationships/tags" Target="../tags/tag263.xml"/><Relationship Id="rId16" Type="http://schemas.openxmlformats.org/officeDocument/2006/relationships/image" Target="../media/image15.png"/><Relationship Id="rId20" Type="http://schemas.openxmlformats.org/officeDocument/2006/relationships/image" Target="../media/image44.png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5" Type="http://schemas.openxmlformats.org/officeDocument/2006/relationships/tags" Target="../tags/tag266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71.xml"/><Relationship Id="rId19" Type="http://schemas.openxmlformats.org/officeDocument/2006/relationships/image" Target="../media/image43.pn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image" Target="../media/image43.png"/><Relationship Id="rId3" Type="http://schemas.openxmlformats.org/officeDocument/2006/relationships/tags" Target="../tags/tag278.xml"/><Relationship Id="rId21" Type="http://schemas.openxmlformats.org/officeDocument/2006/relationships/image" Target="../media/image47.png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image" Target="../media/image16.svg"/><Relationship Id="rId2" Type="http://schemas.openxmlformats.org/officeDocument/2006/relationships/tags" Target="../tags/tag277.xml"/><Relationship Id="rId16" Type="http://schemas.openxmlformats.org/officeDocument/2006/relationships/image" Target="../media/image15.png"/><Relationship Id="rId20" Type="http://schemas.openxmlformats.org/officeDocument/2006/relationships/image" Target="../media/image46.png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5" Type="http://schemas.openxmlformats.org/officeDocument/2006/relationships/tags" Target="../tags/tag280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85.xml"/><Relationship Id="rId19" Type="http://schemas.openxmlformats.org/officeDocument/2006/relationships/image" Target="../media/image44.png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image" Target="../media/image43.png"/><Relationship Id="rId3" Type="http://schemas.openxmlformats.org/officeDocument/2006/relationships/tags" Target="../tags/tag292.xml"/><Relationship Id="rId7" Type="http://schemas.openxmlformats.org/officeDocument/2006/relationships/tags" Target="../tags/tag296.xml"/><Relationship Id="rId12" Type="http://schemas.openxmlformats.org/officeDocument/2006/relationships/image" Target="../media/image16.svg"/><Relationship Id="rId17" Type="http://schemas.openxmlformats.org/officeDocument/2006/relationships/image" Target="../media/image20.png"/><Relationship Id="rId2" Type="http://schemas.openxmlformats.org/officeDocument/2006/relationships/tags" Target="../tags/tag291.xml"/><Relationship Id="rId16" Type="http://schemas.openxmlformats.org/officeDocument/2006/relationships/image" Target="../media/image47.png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image" Target="../media/image15.png"/><Relationship Id="rId5" Type="http://schemas.openxmlformats.org/officeDocument/2006/relationships/tags" Target="../tags/tag294.xml"/><Relationship Id="rId15" Type="http://schemas.openxmlformats.org/officeDocument/2006/relationships/image" Target="../media/image46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1.png"/><Relationship Id="rId3" Type="http://schemas.openxmlformats.org/officeDocument/2006/relationships/tags" Target="../tags/tag301.xml"/><Relationship Id="rId7" Type="http://schemas.openxmlformats.org/officeDocument/2006/relationships/tags" Target="../tags/tag305.xml"/><Relationship Id="rId12" Type="http://schemas.openxmlformats.org/officeDocument/2006/relationships/tags" Target="../tags/tag310.xml"/><Relationship Id="rId17" Type="http://schemas.openxmlformats.org/officeDocument/2006/relationships/image" Target="../media/image46.png"/><Relationship Id="rId2" Type="http://schemas.openxmlformats.org/officeDocument/2006/relationships/tags" Target="../tags/tag300.xml"/><Relationship Id="rId16" Type="http://schemas.openxmlformats.org/officeDocument/2006/relationships/image" Target="../media/image49.jpeg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11" Type="http://schemas.openxmlformats.org/officeDocument/2006/relationships/tags" Target="../tags/tag309.xml"/><Relationship Id="rId5" Type="http://schemas.openxmlformats.org/officeDocument/2006/relationships/tags" Target="../tags/tag303.xml"/><Relationship Id="rId15" Type="http://schemas.openxmlformats.org/officeDocument/2006/relationships/image" Target="../media/image16.svg"/><Relationship Id="rId10" Type="http://schemas.openxmlformats.org/officeDocument/2006/relationships/tags" Target="../tags/tag308.xml"/><Relationship Id="rId19" Type="http://schemas.openxmlformats.org/officeDocument/2006/relationships/image" Target="../media/image50.png"/><Relationship Id="rId4" Type="http://schemas.openxmlformats.org/officeDocument/2006/relationships/tags" Target="../tags/tag302.xml"/><Relationship Id="rId9" Type="http://schemas.openxmlformats.org/officeDocument/2006/relationships/tags" Target="../tags/tag307.xml"/><Relationship Id="rId1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1.png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image" Target="../media/image47.png"/><Relationship Id="rId2" Type="http://schemas.openxmlformats.org/officeDocument/2006/relationships/tags" Target="../tags/tag312.xml"/><Relationship Id="rId16" Type="http://schemas.openxmlformats.org/officeDocument/2006/relationships/image" Target="../media/image51.png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5" Type="http://schemas.openxmlformats.org/officeDocument/2006/relationships/tags" Target="../tags/tag315.xml"/><Relationship Id="rId15" Type="http://schemas.openxmlformats.org/officeDocument/2006/relationships/image" Target="../media/image16.svg"/><Relationship Id="rId10" Type="http://schemas.openxmlformats.org/officeDocument/2006/relationships/tags" Target="../tags/tag320.xml"/><Relationship Id="rId19" Type="http://schemas.openxmlformats.org/officeDocument/2006/relationships/image" Target="../media/image52.jpeg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2.xml"/><Relationship Id="rId7" Type="http://schemas.openxmlformats.org/officeDocument/2006/relationships/image" Target="../media/image2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5" Type="http://schemas.openxmlformats.org/officeDocument/2006/relationships/tags" Target="../tags/tag24.xml"/><Relationship Id="rId10" Type="http://schemas.openxmlformats.org/officeDocument/2006/relationships/image" Target="../media/image5.png"/><Relationship Id="rId4" Type="http://schemas.openxmlformats.org/officeDocument/2006/relationships/tags" Target="../tags/tag23.xml"/><Relationship Id="rId9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25.xml"/><Relationship Id="rId7" Type="http://schemas.openxmlformats.org/officeDocument/2006/relationships/image" Target="../media/image2.jpeg"/><Relationship Id="rId12" Type="http://schemas.openxmlformats.org/officeDocument/2006/relationships/image" Target="../media/image14.png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5" Type="http://schemas.openxmlformats.org/officeDocument/2006/relationships/tags" Target="../tags/tag327.xml"/><Relationship Id="rId10" Type="http://schemas.openxmlformats.org/officeDocument/2006/relationships/image" Target="../media/image5.png"/><Relationship Id="rId4" Type="http://schemas.openxmlformats.org/officeDocument/2006/relationships/tags" Target="../tags/tag326.xml"/><Relationship Id="rId9" Type="http://schemas.openxmlformats.org/officeDocument/2006/relationships/image" Target="../media/image4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image" Target="../media/image26.svg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12" Type="http://schemas.openxmlformats.org/officeDocument/2006/relationships/image" Target="../media/image12.png"/><Relationship Id="rId2" Type="http://schemas.openxmlformats.org/officeDocument/2006/relationships/tags" Target="../tags/tag329.xml"/><Relationship Id="rId16" Type="http://schemas.openxmlformats.org/officeDocument/2006/relationships/image" Target="../media/image39.png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image" Target="../media/image2.jpeg"/><Relationship Id="rId5" Type="http://schemas.openxmlformats.org/officeDocument/2006/relationships/tags" Target="../tags/tag332.xml"/><Relationship Id="rId15" Type="http://schemas.openxmlformats.org/officeDocument/2006/relationships/image" Target="../media/image38.sv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tags" Target="../tags/tag339.xml"/><Relationship Id="rId7" Type="http://schemas.openxmlformats.org/officeDocument/2006/relationships/image" Target="../media/image15.png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5.png"/><Relationship Id="rId5" Type="http://schemas.openxmlformats.org/officeDocument/2006/relationships/tags" Target="../tags/tag341.xml"/><Relationship Id="rId10" Type="http://schemas.openxmlformats.org/officeDocument/2006/relationships/image" Target="../media/image54.PNG"/><Relationship Id="rId4" Type="http://schemas.openxmlformats.org/officeDocument/2006/relationships/tags" Target="../tags/tag340.xml"/><Relationship Id="rId9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18" Type="http://schemas.openxmlformats.org/officeDocument/2006/relationships/image" Target="../media/image53.png"/><Relationship Id="rId3" Type="http://schemas.openxmlformats.org/officeDocument/2006/relationships/tags" Target="../tags/tag344.xml"/><Relationship Id="rId7" Type="http://schemas.openxmlformats.org/officeDocument/2006/relationships/audio" Target="../media/media1.m4a"/><Relationship Id="rId12" Type="http://schemas.openxmlformats.org/officeDocument/2006/relationships/tags" Target="../tags/tag351.xml"/><Relationship Id="rId17" Type="http://schemas.openxmlformats.org/officeDocument/2006/relationships/image" Target="../media/image56.png"/><Relationship Id="rId2" Type="http://schemas.openxmlformats.org/officeDocument/2006/relationships/tags" Target="../tags/tag343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55.png"/><Relationship Id="rId1" Type="http://schemas.openxmlformats.org/officeDocument/2006/relationships/tags" Target="../tags/tag342.xml"/><Relationship Id="rId6" Type="http://schemas.microsoft.com/office/2007/relationships/media" Target="../media/media1.m4a"/><Relationship Id="rId11" Type="http://schemas.openxmlformats.org/officeDocument/2006/relationships/tags" Target="../tags/tag350.xml"/><Relationship Id="rId5" Type="http://schemas.openxmlformats.org/officeDocument/2006/relationships/tags" Target="../tags/tag346.xml"/><Relationship Id="rId15" Type="http://schemas.openxmlformats.org/officeDocument/2006/relationships/tags" Target="../tags/tag354.xml"/><Relationship Id="rId10" Type="http://schemas.openxmlformats.org/officeDocument/2006/relationships/tags" Target="../tags/tag349.xml"/><Relationship Id="rId19" Type="http://schemas.openxmlformats.org/officeDocument/2006/relationships/image" Target="../media/image54.PNG"/><Relationship Id="rId4" Type="http://schemas.openxmlformats.org/officeDocument/2006/relationships/tags" Target="../tags/tag345.xml"/><Relationship Id="rId9" Type="http://schemas.openxmlformats.org/officeDocument/2006/relationships/tags" Target="../tags/tag348.xml"/><Relationship Id="rId14" Type="http://schemas.openxmlformats.org/officeDocument/2006/relationships/tags" Target="../tags/tag35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60.png"/><Relationship Id="rId3" Type="http://schemas.openxmlformats.org/officeDocument/2006/relationships/tags" Target="../tags/tag357.xml"/><Relationship Id="rId7" Type="http://schemas.openxmlformats.org/officeDocument/2006/relationships/image" Target="../media/image15.png"/><Relationship Id="rId12" Type="http://schemas.openxmlformats.org/officeDocument/2006/relationships/image" Target="../media/image59.png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1.wdp"/><Relationship Id="rId5" Type="http://schemas.openxmlformats.org/officeDocument/2006/relationships/tags" Target="../tags/tag359.xml"/><Relationship Id="rId10" Type="http://schemas.openxmlformats.org/officeDocument/2006/relationships/image" Target="../media/image58.png"/><Relationship Id="rId4" Type="http://schemas.openxmlformats.org/officeDocument/2006/relationships/tags" Target="../tags/tag358.xml"/><Relationship Id="rId9" Type="http://schemas.openxmlformats.org/officeDocument/2006/relationships/image" Target="../media/image57.png"/><Relationship Id="rId1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62.xml"/><Relationship Id="rId7" Type="http://schemas.openxmlformats.org/officeDocument/2006/relationships/image" Target="../media/image2.jpeg"/><Relationship Id="rId12" Type="http://schemas.openxmlformats.org/officeDocument/2006/relationships/image" Target="../media/image14.png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6.svg"/><Relationship Id="rId5" Type="http://schemas.openxmlformats.org/officeDocument/2006/relationships/tags" Target="../tags/tag364.xml"/><Relationship Id="rId10" Type="http://schemas.openxmlformats.org/officeDocument/2006/relationships/image" Target="../media/image5.png"/><Relationship Id="rId4" Type="http://schemas.openxmlformats.org/officeDocument/2006/relationships/tags" Target="../tags/tag363.xml"/><Relationship Id="rId9" Type="http://schemas.openxmlformats.org/officeDocument/2006/relationships/image" Target="../media/image4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13" Type="http://schemas.openxmlformats.org/officeDocument/2006/relationships/image" Target="../media/image26.svg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12" Type="http://schemas.openxmlformats.org/officeDocument/2006/relationships/image" Target="../media/image12.png"/><Relationship Id="rId2" Type="http://schemas.openxmlformats.org/officeDocument/2006/relationships/tags" Target="../tags/tag366.xml"/><Relationship Id="rId16" Type="http://schemas.openxmlformats.org/officeDocument/2006/relationships/image" Target="../media/image39.png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image" Target="../media/image2.jpeg"/><Relationship Id="rId5" Type="http://schemas.openxmlformats.org/officeDocument/2006/relationships/tags" Target="../tags/tag369.xml"/><Relationship Id="rId15" Type="http://schemas.openxmlformats.org/officeDocument/2006/relationships/image" Target="../media/image38.svg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376.xml"/><Relationship Id="rId7" Type="http://schemas.openxmlformats.org/officeDocument/2006/relationships/image" Target="../media/image16.svg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377.xml"/><Relationship Id="rId9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tags" Target="../tags/tag380.xml"/><Relationship Id="rId7" Type="http://schemas.openxmlformats.org/officeDocument/2006/relationships/image" Target="../media/image15.png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382.xml"/><Relationship Id="rId10" Type="http://schemas.openxmlformats.org/officeDocument/2006/relationships/image" Target="../media/image61.png"/><Relationship Id="rId4" Type="http://schemas.openxmlformats.org/officeDocument/2006/relationships/tags" Target="../tags/tag381.xml"/><Relationship Id="rId9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tags" Target="../tags/tag385.xml"/><Relationship Id="rId7" Type="http://schemas.openxmlformats.org/officeDocument/2006/relationships/image" Target="../media/image15.png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387.xml"/><Relationship Id="rId10" Type="http://schemas.openxmlformats.org/officeDocument/2006/relationships/image" Target="../media/image64.png"/><Relationship Id="rId4" Type="http://schemas.openxmlformats.org/officeDocument/2006/relationships/tags" Target="../tags/tag386.xml"/><Relationship Id="rId9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image" Target="../media/image13.svg"/><Relationship Id="rId3" Type="http://schemas.openxmlformats.org/officeDocument/2006/relationships/tags" Target="../tags/tag27.xml"/><Relationship Id="rId21" Type="http://schemas.openxmlformats.org/officeDocument/2006/relationships/image" Target="../media/image16.sv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image" Target="../media/image12.png"/><Relationship Id="rId2" Type="http://schemas.openxmlformats.org/officeDocument/2006/relationships/tags" Target="../tags/tag26.xml"/><Relationship Id="rId16" Type="http://schemas.openxmlformats.org/officeDocument/2006/relationships/image" Target="../media/image2.jpeg"/><Relationship Id="rId20" Type="http://schemas.openxmlformats.org/officeDocument/2006/relationships/image" Target="../media/image15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4.xml"/><Relationship Id="rId19" Type="http://schemas.openxmlformats.org/officeDocument/2006/relationships/image" Target="../media/image14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tags" Target="../tags/tag390.xml"/><Relationship Id="rId7" Type="http://schemas.openxmlformats.org/officeDocument/2006/relationships/image" Target="../media/image15.png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392.xml"/><Relationship Id="rId10" Type="http://schemas.openxmlformats.org/officeDocument/2006/relationships/image" Target="../media/image63.png"/><Relationship Id="rId4" Type="http://schemas.openxmlformats.org/officeDocument/2006/relationships/tags" Target="../tags/tag391.xml"/><Relationship Id="rId9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tags" Target="../tags/tag395.xml"/><Relationship Id="rId7" Type="http://schemas.openxmlformats.org/officeDocument/2006/relationships/image" Target="../media/image15.png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397.xml"/><Relationship Id="rId10" Type="http://schemas.openxmlformats.org/officeDocument/2006/relationships/image" Target="../media/image66.png"/><Relationship Id="rId4" Type="http://schemas.openxmlformats.org/officeDocument/2006/relationships/tags" Target="../tags/tag396.xml"/><Relationship Id="rId9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400.xml"/><Relationship Id="rId7" Type="http://schemas.openxmlformats.org/officeDocument/2006/relationships/image" Target="../media/image16.svg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401.xml"/><Relationship Id="rId9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404.xml"/><Relationship Id="rId7" Type="http://schemas.openxmlformats.org/officeDocument/2006/relationships/image" Target="../media/image16.svg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405.xml"/><Relationship Id="rId9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408.xml"/><Relationship Id="rId7" Type="http://schemas.openxmlformats.org/officeDocument/2006/relationships/image" Target="../media/image16.svg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409.xml"/><Relationship Id="rId9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2.jpeg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image" Target="../media/image62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414.xml"/><Relationship Id="rId7" Type="http://schemas.openxmlformats.org/officeDocument/2006/relationships/image" Target="../media/image62.jpeg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tags" Target="../tags/tag417.xml"/><Relationship Id="rId7" Type="http://schemas.openxmlformats.org/officeDocument/2006/relationships/image" Target="../media/image62.jpeg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420.xml"/><Relationship Id="rId7" Type="http://schemas.openxmlformats.org/officeDocument/2006/relationships/image" Target="../media/image62.jpeg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23.xml"/><Relationship Id="rId7" Type="http://schemas.openxmlformats.org/officeDocument/2006/relationships/image" Target="../media/image2.jpeg"/><Relationship Id="rId12" Type="http://schemas.openxmlformats.org/officeDocument/2006/relationships/image" Target="../media/image14.png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6.svg"/><Relationship Id="rId5" Type="http://schemas.openxmlformats.org/officeDocument/2006/relationships/tags" Target="../tags/tag425.xml"/><Relationship Id="rId10" Type="http://schemas.openxmlformats.org/officeDocument/2006/relationships/image" Target="../media/image5.png"/><Relationship Id="rId4" Type="http://schemas.openxmlformats.org/officeDocument/2006/relationships/tags" Target="../tags/tag424.xml"/><Relationship Id="rId9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image" Target="../media/image18.jpeg"/><Relationship Id="rId3" Type="http://schemas.openxmlformats.org/officeDocument/2006/relationships/tags" Target="../tags/tag41.xml"/><Relationship Id="rId21" Type="http://schemas.openxmlformats.org/officeDocument/2006/relationships/tags" Target="../tags/tag59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image" Target="../media/image13.svg"/><Relationship Id="rId33" Type="http://schemas.openxmlformats.org/officeDocument/2006/relationships/image" Target="../media/image25.png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29" Type="http://schemas.openxmlformats.org/officeDocument/2006/relationships/image" Target="../media/image21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12.png"/><Relationship Id="rId32" Type="http://schemas.openxmlformats.org/officeDocument/2006/relationships/image" Target="../media/image24.png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image" Target="../media/image2.jpeg"/><Relationship Id="rId28" Type="http://schemas.openxmlformats.org/officeDocument/2006/relationships/image" Target="../media/image20.png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31" Type="http://schemas.openxmlformats.org/officeDocument/2006/relationships/image" Target="../media/image23.jpe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19.png"/><Relationship Id="rId30" Type="http://schemas.openxmlformats.org/officeDocument/2006/relationships/image" Target="../media/image22.jpeg"/><Relationship Id="rId8" Type="http://schemas.openxmlformats.org/officeDocument/2006/relationships/tags" Target="../tags/tag4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433.xml"/><Relationship Id="rId13" Type="http://schemas.openxmlformats.org/officeDocument/2006/relationships/image" Target="../media/image26.svg"/><Relationship Id="rId3" Type="http://schemas.openxmlformats.org/officeDocument/2006/relationships/tags" Target="../tags/tag428.xml"/><Relationship Id="rId7" Type="http://schemas.openxmlformats.org/officeDocument/2006/relationships/tags" Target="../tags/tag432.xml"/><Relationship Id="rId12" Type="http://schemas.openxmlformats.org/officeDocument/2006/relationships/image" Target="../media/image12.png"/><Relationship Id="rId2" Type="http://schemas.openxmlformats.org/officeDocument/2006/relationships/tags" Target="../tags/tag427.xml"/><Relationship Id="rId16" Type="http://schemas.openxmlformats.org/officeDocument/2006/relationships/image" Target="../media/image39.png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11" Type="http://schemas.openxmlformats.org/officeDocument/2006/relationships/image" Target="../media/image2.jpeg"/><Relationship Id="rId5" Type="http://schemas.openxmlformats.org/officeDocument/2006/relationships/tags" Target="../tags/tag430.xml"/><Relationship Id="rId15" Type="http://schemas.openxmlformats.org/officeDocument/2006/relationships/image" Target="../media/image38.svg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429.xml"/><Relationship Id="rId9" Type="http://schemas.openxmlformats.org/officeDocument/2006/relationships/tags" Target="../tags/tag434.xml"/><Relationship Id="rId1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35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16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36.xml"/><Relationship Id="rId6" Type="http://schemas.openxmlformats.org/officeDocument/2006/relationships/image" Target="../media/image23.jpeg"/><Relationship Id="rId5" Type="http://schemas.openxmlformats.org/officeDocument/2006/relationships/image" Target="../media/image71.png"/><Relationship Id="rId4" Type="http://schemas.openxmlformats.org/officeDocument/2006/relationships/image" Target="../media/image16.sv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444.xml"/><Relationship Id="rId13" Type="http://schemas.openxmlformats.org/officeDocument/2006/relationships/image" Target="../media/image40.png"/><Relationship Id="rId3" Type="http://schemas.openxmlformats.org/officeDocument/2006/relationships/tags" Target="../tags/tag439.xml"/><Relationship Id="rId7" Type="http://schemas.openxmlformats.org/officeDocument/2006/relationships/tags" Target="../tags/tag443.xml"/><Relationship Id="rId12" Type="http://schemas.openxmlformats.org/officeDocument/2006/relationships/image" Target="../media/image16.svg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11" Type="http://schemas.openxmlformats.org/officeDocument/2006/relationships/image" Target="../media/image15.png"/><Relationship Id="rId5" Type="http://schemas.openxmlformats.org/officeDocument/2006/relationships/tags" Target="../tags/tag441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440.xml"/><Relationship Id="rId9" Type="http://schemas.openxmlformats.org/officeDocument/2006/relationships/tags" Target="../tags/tag44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image" Target="../media/image27.png"/><Relationship Id="rId3" Type="http://schemas.openxmlformats.org/officeDocument/2006/relationships/tags" Target="../tags/tag62.xml"/><Relationship Id="rId21" Type="http://schemas.openxmlformats.org/officeDocument/2006/relationships/slideLayout" Target="../slideLayouts/slideLayout18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image" Target="../media/image10.png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image" Target="../media/image30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26.svg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image" Target="../media/image12.png"/><Relationship Id="rId28" Type="http://schemas.openxmlformats.org/officeDocument/2006/relationships/image" Target="../media/image29.png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image" Target="../media/image2.jpeg"/><Relationship Id="rId27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2.png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../media/image31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26.svg"/><Relationship Id="rId5" Type="http://schemas.openxmlformats.org/officeDocument/2006/relationships/tags" Target="../tags/tag84.xml"/><Relationship Id="rId10" Type="http://schemas.openxmlformats.org/officeDocument/2006/relationships/image" Target="../media/image12.png"/><Relationship Id="rId4" Type="http://schemas.openxmlformats.org/officeDocument/2006/relationships/tags" Target="../tags/tag83.xml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9.xml"/><Relationship Id="rId7" Type="http://schemas.openxmlformats.org/officeDocument/2006/relationships/image" Target="../media/image2.jpe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5" Type="http://schemas.openxmlformats.org/officeDocument/2006/relationships/tags" Target="../tags/tag91.xml"/><Relationship Id="rId10" Type="http://schemas.openxmlformats.org/officeDocument/2006/relationships/image" Target="../media/image5.png"/><Relationship Id="rId4" Type="http://schemas.openxmlformats.org/officeDocument/2006/relationships/tags" Target="../tags/tag90.xml"/><Relationship Id="rId9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26.sv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12.png"/><Relationship Id="rId5" Type="http://schemas.openxmlformats.org/officeDocument/2006/relationships/tags" Target="../tags/tag96.xml"/><Relationship Id="rId10" Type="http://schemas.openxmlformats.org/officeDocument/2006/relationships/image" Target="../media/image2.jpeg"/><Relationship Id="rId4" Type="http://schemas.openxmlformats.org/officeDocument/2006/relationships/tags" Target="../tags/tag95.xml"/><Relationship Id="rId9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3E48B176-737A-9792-E08B-7DC87159D4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5555" b="-5555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9" name="Freeform 9"/>
          <p:cNvSpPr/>
          <p:nvPr>
            <p:custDataLst>
              <p:tags r:id="rId2"/>
            </p:custDataLst>
          </p:nvPr>
        </p:nvSpPr>
        <p:spPr>
          <a:xfrm>
            <a:off x="1" y="7658100"/>
            <a:ext cx="1977638" cy="2625450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10" name="Freeform 10"/>
          <p:cNvSpPr/>
          <p:nvPr>
            <p:custDataLst>
              <p:tags r:id="rId3"/>
            </p:custDataLst>
          </p:nvPr>
        </p:nvSpPr>
        <p:spPr>
          <a:xfrm>
            <a:off x="11125200" y="7429500"/>
            <a:ext cx="2558670" cy="2854050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2" name="Freeform 7">
            <a:extLst>
              <a:ext uri="{FF2B5EF4-FFF2-40B4-BE49-F238E27FC236}">
                <a16:creationId xmlns:a16="http://schemas.microsoft.com/office/drawing/2014/main" id="{212C47DE-24FE-3D2A-2BF4-CF85C52978E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437500" y="2237707"/>
            <a:ext cx="2232407" cy="2382389"/>
          </a:xfrm>
          <a:custGeom>
            <a:avLst/>
            <a:gdLst/>
            <a:ahLst/>
            <a:cxnLst/>
            <a:rect l="l" t="t" r="r" b="b"/>
            <a:pathLst>
              <a:path w="1446572" h="1650653">
                <a:moveTo>
                  <a:pt x="0" y="0"/>
                </a:moveTo>
                <a:lnTo>
                  <a:pt x="1446572" y="0"/>
                </a:lnTo>
                <a:lnTo>
                  <a:pt x="1446572" y="1650653"/>
                </a:lnTo>
                <a:lnTo>
                  <a:pt x="0" y="165065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91444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6C207-E5D2-BF11-2359-9226E7D8408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00401" y="4086296"/>
            <a:ext cx="6963158" cy="103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5">
              <a:lnSpc>
                <a:spcPts val="7869"/>
              </a:lnSpc>
              <a:defRPr/>
            </a:pPr>
            <a:r>
              <a:rPr lang="en-US" sz="8001" b="1" dirty="0">
                <a:solidFill>
                  <a:srgbClr val="4BACC6">
                    <a:lumMod val="50000"/>
                  </a:srgbClr>
                </a:solidFill>
                <a:latin typeface="Dosis" pitchFamily="2" charset="0"/>
              </a:rPr>
              <a:t>Français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10F4B7C3-30C1-1BB2-02D4-6F424706D30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174729" y="2943079"/>
            <a:ext cx="2757950" cy="60593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5139"/>
              </a:lnSpc>
              <a:defRPr/>
            </a:pPr>
            <a:r>
              <a:rPr lang="en-US" sz="4001" dirty="0">
                <a:solidFill>
                  <a:srgbClr val="4BACC6">
                    <a:lumMod val="75000"/>
                  </a:srgbClr>
                </a:solidFill>
                <a:latin typeface="Dosis Bold"/>
              </a:rPr>
              <a:t>Niveau</a:t>
            </a:r>
            <a:r>
              <a:rPr lang="en-US" sz="3600" dirty="0">
                <a:solidFill>
                  <a:srgbClr val="4BACC6">
                    <a:lumMod val="75000"/>
                  </a:srgbClr>
                </a:solidFill>
                <a:latin typeface="Dosis Bold"/>
              </a:rPr>
              <a:t>    </a:t>
            </a:r>
            <a:r>
              <a:rPr lang="en-US" sz="3200" dirty="0">
                <a:solidFill>
                  <a:srgbClr val="4BACC6">
                    <a:lumMod val="75000"/>
                  </a:srgbClr>
                </a:solidFill>
                <a:latin typeface="Dosis Bold"/>
              </a:rPr>
              <a:t>       </a:t>
            </a:r>
            <a:r>
              <a:rPr lang="en-US" sz="3000" dirty="0">
                <a:solidFill>
                  <a:srgbClr val="4BACC6">
                    <a:lumMod val="75000"/>
                  </a:srgbClr>
                </a:solidFill>
                <a:latin typeface="Dosis Bold"/>
              </a:rPr>
              <a:t>     </a:t>
            </a:r>
            <a:r>
              <a:rPr lang="en-US" sz="3300" dirty="0">
                <a:solidFill>
                  <a:srgbClr val="4BACC6">
                    <a:lumMod val="75000"/>
                  </a:srgbClr>
                </a:solidFill>
                <a:latin typeface="Dosis Bold"/>
              </a:rPr>
              <a:t>           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4E4B761-C372-0F2B-E9CC-0DF7A0D44B7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867902" y="3516626"/>
            <a:ext cx="137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5">
              <a:defRPr/>
            </a:pPr>
            <a:r>
              <a:rPr lang="en-US" sz="6000" b="1" dirty="0">
                <a:solidFill>
                  <a:srgbClr val="FCBF18"/>
                </a:solidFill>
                <a:latin typeface="Dosis Bold"/>
              </a:rPr>
              <a:t>1 </a:t>
            </a:r>
            <a:endParaRPr lang="fr-MA" sz="6000" b="1" dirty="0">
              <a:solidFill>
                <a:srgbClr val="FCBF18"/>
              </a:solidFill>
              <a:latin typeface="Dosis" pitchFamily="2" charset="0"/>
            </a:endParaRPr>
          </a:p>
        </p:txBody>
      </p:sp>
      <p:pic>
        <p:nvPicPr>
          <p:cNvPr id="8" name="Picture 2" descr="الصفحة الرئيسية">
            <a:extLst>
              <a:ext uri="{FF2B5EF4-FFF2-40B4-BE49-F238E27FC236}">
                <a16:creationId xmlns:a16="http://schemas.microsoft.com/office/drawing/2014/main" id="{C974ACDD-10FD-D838-8D0D-6B5470FEED51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23" y="753919"/>
            <a:ext cx="6963158" cy="105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11D2F2D-4AAE-4EEF-B851-D408755FBC0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771711" y="7148621"/>
            <a:ext cx="6172578" cy="966680"/>
          </a:xfrm>
          <a:prstGeom prst="roundRect">
            <a:avLst>
              <a:gd name="adj" fmla="val 32324"/>
            </a:avLst>
          </a:prstGeom>
          <a:solidFill>
            <a:srgbClr val="215968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>
              <a:defRPr/>
            </a:pPr>
            <a:endParaRPr lang="fr-MA" sz="1350" dirty="0">
              <a:solidFill>
                <a:prstClr val="white"/>
              </a:solidFill>
              <a:latin typeface="Dosis" pitchFamily="2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D13C3FE6-2C2A-82BC-D09A-A78C99C5328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771711" y="7328993"/>
            <a:ext cx="6172578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5139"/>
              </a:lnSpc>
              <a:defRPr/>
            </a:pPr>
            <a:r>
              <a:rPr lang="en-US" sz="4001" dirty="0">
                <a:solidFill>
                  <a:prstClr val="white"/>
                </a:solidFill>
                <a:latin typeface="Dosis Bold"/>
              </a:rPr>
              <a:t>Semaine 1 - Séance 6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A3E8B26A-E360-4F3F-FCFA-79DC6106180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599772" y="5354312"/>
            <a:ext cx="8164415" cy="893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45">
              <a:lnSpc>
                <a:spcPts val="7869"/>
              </a:lnSpc>
              <a:defRPr/>
            </a:pPr>
            <a:r>
              <a:rPr lang="en-US" sz="4400" b="1" dirty="0">
                <a:solidFill>
                  <a:srgbClr val="F79646">
                    <a:lumMod val="75000"/>
                  </a:srgbClr>
                </a:solidFill>
                <a:latin typeface="Dosis" pitchFamily="2" charset="0"/>
                <a:cs typeface="DokChampa" panose="020B0604020202020204" pitchFamily="34" charset="-34"/>
              </a:rPr>
              <a:t>Période 1</a:t>
            </a:r>
          </a:p>
        </p:txBody>
      </p:sp>
    </p:spTree>
    <p:extLst>
      <p:ext uri="{BB962C8B-B14F-4D97-AF65-F5344CB8AC3E}">
        <p14:creationId xmlns:p14="http://schemas.microsoft.com/office/powerpoint/2010/main" val="3586169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3E48B176-737A-9792-E08B-7DC87159D4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555" b="-5555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6" name="TextBox 6"/>
          <p:cNvSpPr txBox="1"/>
          <p:nvPr>
            <p:custDataLst>
              <p:tags r:id="rId2"/>
            </p:custDataLst>
          </p:nvPr>
        </p:nvSpPr>
        <p:spPr>
          <a:xfrm>
            <a:off x="641110" y="4460417"/>
            <a:ext cx="12769469" cy="985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8229"/>
              </a:lnSpc>
              <a:spcAft>
                <a:spcPts val="3000"/>
              </a:spcAft>
              <a:defRPr/>
            </a:pPr>
            <a:r>
              <a:rPr lang="fr-FR" sz="6000" b="1" dirty="0">
                <a:solidFill>
                  <a:srgbClr val="106585"/>
                </a:solidFill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            Programme de la période 1</a:t>
            </a:r>
            <a:endParaRPr lang="ar-MA" sz="6000" b="1" dirty="0">
              <a:solidFill>
                <a:srgbClr val="106585"/>
              </a:solidFill>
              <a:latin typeface="Dosi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9"/>
          <p:cNvSpPr/>
          <p:nvPr>
            <p:custDataLst>
              <p:tags r:id="rId3"/>
            </p:custDataLst>
          </p:nvPr>
        </p:nvSpPr>
        <p:spPr>
          <a:xfrm>
            <a:off x="1" y="7658100"/>
            <a:ext cx="1977638" cy="2625450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10" name="Freeform 10"/>
          <p:cNvSpPr/>
          <p:nvPr>
            <p:custDataLst>
              <p:tags r:id="rId4"/>
            </p:custDataLst>
          </p:nvPr>
        </p:nvSpPr>
        <p:spPr>
          <a:xfrm>
            <a:off x="11125200" y="7429500"/>
            <a:ext cx="2558670" cy="2854050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C1086E2-7A06-62F6-C796-804478648CE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958395" y="357557"/>
            <a:ext cx="464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>
              <a:defRPr/>
            </a:pPr>
            <a:r>
              <a:rPr lang="fr-MA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Pour l’enseignant</a:t>
            </a:r>
          </a:p>
        </p:txBody>
      </p:sp>
    </p:spTree>
    <p:extLst>
      <p:ext uri="{BB962C8B-B14F-4D97-AF65-F5344CB8AC3E}">
        <p14:creationId xmlns:p14="http://schemas.microsoft.com/office/powerpoint/2010/main" val="2889248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2AB2B-E08D-FD95-174D-B5C493127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62C3D07-5313-E483-D4BA-5D8B351EF0E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762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5555" b="-5555"/>
            </a:stretch>
          </a:blipFill>
        </p:spPr>
        <p:txBody>
          <a:bodyPr/>
          <a:lstStyle/>
          <a:p>
            <a:pPr algn="just" defTabSz="68583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8835C2D-3F07-748D-8E88-CE32FBAC10A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81000" y="-26983"/>
            <a:ext cx="12954000" cy="9771484"/>
            <a:chOff x="0" y="-47625"/>
            <a:chExt cx="3895412" cy="260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5959232-B229-B6AC-ADE5-27BA78E7320C}"/>
                </a:ext>
              </a:extLst>
            </p:cNvPr>
            <p:cNvSpPr/>
            <p:nvPr/>
          </p:nvSpPr>
          <p:spPr>
            <a:xfrm>
              <a:off x="0" y="190027"/>
              <a:ext cx="3895412" cy="2365148"/>
            </a:xfrm>
            <a:custGeom>
              <a:avLst/>
              <a:gdLst/>
              <a:ahLst/>
              <a:cxnLst/>
              <a:rect l="l" t="t" r="r" b="b"/>
              <a:pathLst>
                <a:path w="3895412" h="2555175">
                  <a:moveTo>
                    <a:pt x="6703" y="0"/>
                  </a:moveTo>
                  <a:lnTo>
                    <a:pt x="3888710" y="0"/>
                  </a:lnTo>
                  <a:cubicBezTo>
                    <a:pt x="3892411" y="0"/>
                    <a:pt x="3895412" y="3001"/>
                    <a:pt x="3895412" y="6703"/>
                  </a:cubicBezTo>
                  <a:lnTo>
                    <a:pt x="3895412" y="2548473"/>
                  </a:lnTo>
                  <a:cubicBezTo>
                    <a:pt x="3895412" y="2550250"/>
                    <a:pt x="3894706" y="2551955"/>
                    <a:pt x="3893449" y="2553212"/>
                  </a:cubicBezTo>
                  <a:cubicBezTo>
                    <a:pt x="3892192" y="2554469"/>
                    <a:pt x="3890487" y="2555175"/>
                    <a:pt x="3888710" y="2555175"/>
                  </a:cubicBezTo>
                  <a:lnTo>
                    <a:pt x="6703" y="2555175"/>
                  </a:lnTo>
                  <a:cubicBezTo>
                    <a:pt x="4925" y="2555175"/>
                    <a:pt x="3220" y="2554469"/>
                    <a:pt x="1963" y="2553212"/>
                  </a:cubicBezTo>
                  <a:cubicBezTo>
                    <a:pt x="706" y="2551955"/>
                    <a:pt x="0" y="2550250"/>
                    <a:pt x="0" y="2548473"/>
                  </a:cubicBezTo>
                  <a:lnTo>
                    <a:pt x="0" y="6703"/>
                  </a:lnTo>
                  <a:cubicBezTo>
                    <a:pt x="0" y="4925"/>
                    <a:pt x="706" y="3220"/>
                    <a:pt x="1963" y="1963"/>
                  </a:cubicBezTo>
                  <a:cubicBezTo>
                    <a:pt x="3220" y="706"/>
                    <a:pt x="4925" y="0"/>
                    <a:pt x="6703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pPr algn="just" defTabSz="685835">
                <a:defRPr/>
              </a:pPr>
              <a:endParaRPr lang="fr-MA" sz="1350" dirty="0">
                <a:solidFill>
                  <a:prstClr val="black"/>
                </a:solidFill>
                <a:latin typeface="Dosis" pitchFamily="2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D7FB049-5BEA-0DDC-E3DE-2C34D32F9155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just" defTabSz="685835">
                <a:lnSpc>
                  <a:spcPts val="2408"/>
                </a:lnSpc>
                <a:defRPr/>
              </a:pPr>
              <a:endParaRPr sz="1350" dirty="0">
                <a:solidFill>
                  <a:prstClr val="black"/>
                </a:solidFill>
                <a:latin typeface="Dosis" pitchFamily="2" charset="0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54FA5C11-2166-6EFA-09E1-A9E569F1D7B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61989" y="315096"/>
            <a:ext cx="929375" cy="8922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68583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9F867EC-A436-557F-BE85-94A4D139101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067236" y="181198"/>
            <a:ext cx="464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>
              <a:defRPr/>
            </a:pPr>
            <a:r>
              <a:rPr lang="fr-MA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Pour l’enseignant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ECC94E17-0C62-CC81-3A06-A8B33AC9655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09538" y="1114306"/>
            <a:ext cx="129540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35">
              <a:lnSpc>
                <a:spcPts val="4199"/>
              </a:lnSpc>
              <a:spcAft>
                <a:spcPts val="1800"/>
              </a:spcAft>
              <a:defRPr/>
            </a:pPr>
            <a:r>
              <a:rPr lang="fr-FR" sz="3600" b="1" dirty="0">
                <a:solidFill>
                  <a:srgbClr val="106585"/>
                </a:solidFill>
                <a:latin typeface="Dosis" pitchFamily="2" charset="0"/>
              </a:rPr>
              <a:t>Attendus de la période 1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1C7FA2F-0B68-FE69-7288-C9292859F24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674872" y="2107571"/>
            <a:ext cx="10747256" cy="5931207"/>
          </a:xfrm>
          <a:prstGeom prst="roundRect">
            <a:avLst>
              <a:gd name="adj" fmla="val 8554"/>
            </a:avLst>
          </a:prstGeom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231ED9A6-5C3B-580D-7650-184F1CB14D9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71806" y="8571776"/>
            <a:ext cx="13897946" cy="475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85835">
              <a:lnSpc>
                <a:spcPts val="4199"/>
              </a:lnSpc>
              <a:defRPr/>
            </a:pPr>
            <a:r>
              <a:rPr lang="fr-FR" sz="2100" b="1" dirty="0">
                <a:solidFill>
                  <a:srgbClr val="5C9ED1"/>
                </a:solidFill>
                <a:latin typeface="Dosis" pitchFamily="2" charset="0"/>
              </a:rPr>
              <a:t>CO: </a:t>
            </a:r>
            <a:r>
              <a:rPr lang="fr-FR" sz="2100" b="1" dirty="0">
                <a:solidFill>
                  <a:prstClr val="white">
                    <a:lumMod val="50000"/>
                  </a:prstClr>
                </a:solidFill>
                <a:latin typeface="Dosis" pitchFamily="2" charset="0"/>
              </a:rPr>
              <a:t>Compréhension Orale  </a:t>
            </a:r>
            <a:r>
              <a:rPr lang="fr-FR" sz="2100" b="1" dirty="0">
                <a:solidFill>
                  <a:srgbClr val="5C9ED1"/>
                </a:solidFill>
                <a:latin typeface="Dosis" pitchFamily="2" charset="0"/>
              </a:rPr>
              <a:t>PO: </a:t>
            </a:r>
            <a:r>
              <a:rPr lang="fr-FR" sz="2100" b="1" dirty="0">
                <a:solidFill>
                  <a:prstClr val="white">
                    <a:lumMod val="50000"/>
                  </a:prstClr>
                </a:solidFill>
                <a:latin typeface="Dosis" pitchFamily="2" charset="0"/>
              </a:rPr>
              <a:t>Production Orale  </a:t>
            </a:r>
            <a:r>
              <a:rPr lang="fr-FR" sz="2100" b="1" dirty="0">
                <a:solidFill>
                  <a:srgbClr val="5C9ED1"/>
                </a:solidFill>
                <a:latin typeface="Dosis" pitchFamily="2" charset="0"/>
              </a:rPr>
              <a:t>LF: </a:t>
            </a:r>
            <a:r>
              <a:rPr lang="fr-FR" sz="2100" b="1" dirty="0">
                <a:solidFill>
                  <a:prstClr val="white">
                    <a:lumMod val="50000"/>
                  </a:prstClr>
                </a:solidFill>
                <a:latin typeface="Dosis" pitchFamily="2" charset="0"/>
              </a:rPr>
              <a:t>Lecture-Fluence  </a:t>
            </a:r>
            <a:r>
              <a:rPr lang="fr-FR" sz="2100" b="1" dirty="0">
                <a:solidFill>
                  <a:srgbClr val="5C9ED1"/>
                </a:solidFill>
                <a:latin typeface="Dosis" pitchFamily="2" charset="0"/>
              </a:rPr>
              <a:t>PE: </a:t>
            </a:r>
            <a:r>
              <a:rPr lang="fr-FR" sz="2100" b="1" dirty="0">
                <a:solidFill>
                  <a:prstClr val="white">
                    <a:lumMod val="50000"/>
                  </a:prstClr>
                </a:solidFill>
                <a:latin typeface="Dosis" pitchFamily="2" charset="0"/>
              </a:rPr>
              <a:t>Production Ecrite   </a:t>
            </a:r>
            <a:r>
              <a:rPr lang="fr-FR" sz="2100" b="1" dirty="0">
                <a:solidFill>
                  <a:srgbClr val="5C9ED1"/>
                </a:solidFill>
                <a:latin typeface="Dosis" pitchFamily="2" charset="0"/>
              </a:rPr>
              <a:t>OL: </a:t>
            </a:r>
            <a:r>
              <a:rPr lang="fr-FR" sz="2100" b="1" dirty="0">
                <a:solidFill>
                  <a:prstClr val="white">
                    <a:lumMod val="50000"/>
                  </a:prstClr>
                </a:solidFill>
                <a:latin typeface="Dosis" pitchFamily="2" charset="0"/>
              </a:rPr>
              <a:t>Outils de Langue</a:t>
            </a:r>
          </a:p>
        </p:txBody>
      </p:sp>
    </p:spTree>
    <p:extLst>
      <p:ext uri="{BB962C8B-B14F-4D97-AF65-F5344CB8AC3E}">
        <p14:creationId xmlns:p14="http://schemas.microsoft.com/office/powerpoint/2010/main" val="3694529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2AB2B-E08D-FD95-174D-B5C493127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62C3D07-5313-E483-D4BA-5D8B351EF0E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259080"/>
            <a:ext cx="13716000" cy="1054608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5555" b="-5555"/>
            </a:stretch>
          </a:blipFill>
        </p:spPr>
        <p:txBody>
          <a:bodyPr/>
          <a:lstStyle/>
          <a:p>
            <a:pPr algn="just" defTabSz="68583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8835C2D-3F07-748D-8E88-CE32FBAC10A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81000" y="151812"/>
            <a:ext cx="12954000" cy="9592689"/>
            <a:chOff x="0" y="0"/>
            <a:chExt cx="3895412" cy="255517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5959232-B229-B6AC-ADE5-27BA78E7320C}"/>
                </a:ext>
              </a:extLst>
            </p:cNvPr>
            <p:cNvSpPr/>
            <p:nvPr/>
          </p:nvSpPr>
          <p:spPr>
            <a:xfrm>
              <a:off x="0" y="0"/>
              <a:ext cx="3895412" cy="2555175"/>
            </a:xfrm>
            <a:custGeom>
              <a:avLst/>
              <a:gdLst/>
              <a:ahLst/>
              <a:cxnLst/>
              <a:rect l="l" t="t" r="r" b="b"/>
              <a:pathLst>
                <a:path w="3895412" h="2555175">
                  <a:moveTo>
                    <a:pt x="6703" y="0"/>
                  </a:moveTo>
                  <a:lnTo>
                    <a:pt x="3888710" y="0"/>
                  </a:lnTo>
                  <a:cubicBezTo>
                    <a:pt x="3892411" y="0"/>
                    <a:pt x="3895412" y="3001"/>
                    <a:pt x="3895412" y="6703"/>
                  </a:cubicBezTo>
                  <a:lnTo>
                    <a:pt x="3895412" y="2548473"/>
                  </a:lnTo>
                  <a:cubicBezTo>
                    <a:pt x="3895412" y="2550250"/>
                    <a:pt x="3894706" y="2551955"/>
                    <a:pt x="3893449" y="2553212"/>
                  </a:cubicBezTo>
                  <a:cubicBezTo>
                    <a:pt x="3892192" y="2554469"/>
                    <a:pt x="3890487" y="2555175"/>
                    <a:pt x="3888710" y="2555175"/>
                  </a:cubicBezTo>
                  <a:lnTo>
                    <a:pt x="6703" y="2555175"/>
                  </a:lnTo>
                  <a:cubicBezTo>
                    <a:pt x="4925" y="2555175"/>
                    <a:pt x="3220" y="2554469"/>
                    <a:pt x="1963" y="2553212"/>
                  </a:cubicBezTo>
                  <a:cubicBezTo>
                    <a:pt x="706" y="2551955"/>
                    <a:pt x="0" y="2550250"/>
                    <a:pt x="0" y="2548473"/>
                  </a:cubicBezTo>
                  <a:lnTo>
                    <a:pt x="0" y="6703"/>
                  </a:lnTo>
                  <a:cubicBezTo>
                    <a:pt x="0" y="4925"/>
                    <a:pt x="706" y="3220"/>
                    <a:pt x="1963" y="1963"/>
                  </a:cubicBezTo>
                  <a:cubicBezTo>
                    <a:pt x="3220" y="706"/>
                    <a:pt x="4925" y="0"/>
                    <a:pt x="6703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pPr algn="just" defTabSz="685835">
                <a:defRPr/>
              </a:pPr>
              <a:endParaRPr lang="fr-MA" sz="1350" dirty="0">
                <a:solidFill>
                  <a:prstClr val="black"/>
                </a:solidFill>
                <a:latin typeface="Dosis" pitchFamily="2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D7FB049-5BEA-0DDC-E3DE-2C34D32F9155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just" defTabSz="685835">
                <a:lnSpc>
                  <a:spcPts val="2408"/>
                </a:lnSpc>
                <a:defRPr/>
              </a:pPr>
              <a:endParaRPr sz="1350" dirty="0">
                <a:solidFill>
                  <a:prstClr val="black"/>
                </a:solidFill>
                <a:latin typeface="Dosis" pitchFamily="2" charset="0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54FA5C11-2166-6EFA-09E1-A9E569F1D7B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9539" y="-259080"/>
            <a:ext cx="929375" cy="8922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68583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9F867EC-A436-557F-BE85-94A4D139101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067236" y="-294369"/>
            <a:ext cx="464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>
              <a:defRPr/>
            </a:pPr>
            <a:r>
              <a:rPr lang="fr-MA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Pour l’enseignant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1C5B658-B5A3-9509-A0B7-C410DEE8338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083926" y="3351362"/>
            <a:ext cx="7902872" cy="4651620"/>
          </a:xfrm>
          <a:prstGeom prst="roundRect">
            <a:avLst>
              <a:gd name="adj" fmla="val 9885"/>
            </a:avLst>
          </a:prstGeom>
          <a:solidFill>
            <a:srgbClr val="FFFFCC"/>
          </a:solidFill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>
              <a:defRPr/>
            </a:pPr>
            <a:endParaRPr lang="fr-FR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67B8B06D-75C4-F895-FF45-3E9EBF1A2B9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974221" y="4389093"/>
            <a:ext cx="6051113" cy="1587669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531840" indent="-342917" algn="just" defTabSz="685835">
              <a:lnSpc>
                <a:spcPts val="3026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rgbClr val="F79646">
                    <a:lumMod val="75000"/>
                  </a:srgbClr>
                </a:solidFill>
                <a:latin typeface="Dosis" pitchFamily="2" charset="0"/>
              </a:rPr>
              <a:t>Semaine 1  :  </a:t>
            </a:r>
            <a:r>
              <a:rPr lang="fr-FR" sz="2400" b="1" dirty="0">
                <a:solidFill>
                  <a:schemeClr val="accent1"/>
                </a:solidFill>
                <a:latin typeface="Dosis" pitchFamily="2" charset="0"/>
              </a:rPr>
              <a:t>Comment tu t’appelles ?</a:t>
            </a:r>
          </a:p>
          <a:p>
            <a:pPr marL="531840" indent="-342917" algn="just" defTabSz="685835">
              <a:lnSpc>
                <a:spcPts val="3026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Dosis" pitchFamily="2" charset="0"/>
              </a:rPr>
              <a:t>Semaine 2 :  Tu as quel âge ?</a:t>
            </a:r>
          </a:p>
          <a:p>
            <a:pPr marL="531840" indent="-342917" algn="just" defTabSz="685835">
              <a:lnSpc>
                <a:spcPts val="3026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Dosis" pitchFamily="2" charset="0"/>
              </a:rPr>
              <a:t>Semaine 3 :  Tu es en quelle classe ?</a:t>
            </a:r>
            <a:endParaRPr lang="fr-FR" sz="2100" b="1" dirty="0">
              <a:solidFill>
                <a:schemeClr val="bg1">
                  <a:lumMod val="50000"/>
                </a:schemeClr>
              </a:solidFill>
              <a:latin typeface="Dosis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4B3988-DB73-5A36-57CC-8242BB4DDED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915225" y="6031316"/>
            <a:ext cx="6051114" cy="1527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1840" indent="-342917" algn="just" defTabSz="685835">
              <a:lnSpc>
                <a:spcPts val="3026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Dosis" pitchFamily="2" charset="0"/>
              </a:rPr>
              <a:t>Semaine 4 :  C’est qui ?</a:t>
            </a:r>
          </a:p>
          <a:p>
            <a:pPr marL="531840" indent="-342917" algn="just" defTabSz="685835">
              <a:lnSpc>
                <a:spcPts val="3026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Dosis" pitchFamily="2" charset="0"/>
              </a:rPr>
              <a:t>Semaine 5 :  Est-ce que tu as une gomme ?</a:t>
            </a:r>
          </a:p>
          <a:p>
            <a:pPr marL="531840" indent="-342917" algn="just" defTabSz="685835">
              <a:lnSpc>
                <a:spcPts val="3026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Dosis" pitchFamily="2" charset="0"/>
              </a:rPr>
              <a:t>Semaine 6 :  Révision et évaluation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B8EEA35-906C-F5B1-42FC-BFFBD1ED65A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09538" y="1609842"/>
            <a:ext cx="12954000" cy="1259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35">
              <a:lnSpc>
                <a:spcPts val="4199"/>
              </a:lnSpc>
              <a:spcAft>
                <a:spcPts val="1800"/>
              </a:spcAft>
              <a:defRPr/>
            </a:pPr>
            <a:r>
              <a:rPr lang="fr-FR" sz="3300" b="1" dirty="0">
                <a:solidFill>
                  <a:srgbClr val="106585"/>
                </a:solidFill>
                <a:latin typeface="Dosis" pitchFamily="2" charset="0"/>
              </a:rPr>
              <a:t>Programmation thématique de la période 1 </a:t>
            </a:r>
          </a:p>
          <a:p>
            <a:pPr algn="ctr" defTabSz="685835">
              <a:lnSpc>
                <a:spcPts val="4199"/>
              </a:lnSpc>
              <a:defRPr/>
            </a:pPr>
            <a:r>
              <a:rPr lang="fr-FR" sz="3000" b="1" dirty="0">
                <a:solidFill>
                  <a:schemeClr val="accent1"/>
                </a:solidFill>
                <a:latin typeface="Dosis" pitchFamily="2" charset="0"/>
              </a:rPr>
              <a:t>Thème : « Je me présente »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40D96284-86EB-E4B0-178E-351340DA94F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75748" y="3582463"/>
            <a:ext cx="12954000" cy="481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35">
              <a:lnSpc>
                <a:spcPts val="4199"/>
              </a:lnSpc>
              <a:defRPr/>
            </a:pPr>
            <a:r>
              <a:rPr lang="fr-FR" b="1" dirty="0">
                <a:solidFill>
                  <a:schemeClr val="accent1"/>
                </a:solidFill>
                <a:latin typeface="Dosis" pitchFamily="2" charset="0"/>
              </a:rPr>
              <a:t>Sous-thèmes : </a:t>
            </a:r>
          </a:p>
        </p:txBody>
      </p:sp>
    </p:spTree>
    <p:extLst>
      <p:ext uri="{BB962C8B-B14F-4D97-AF65-F5344CB8AC3E}">
        <p14:creationId xmlns:p14="http://schemas.microsoft.com/office/powerpoint/2010/main" val="1926220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356E9-2DD3-2CAF-FE5E-788FEF4BF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35CA1DC7-0F89-BB7D-4856-C9A04512711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555" b="-5555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41A55F0-50AB-8A73-84FB-C8B71F70147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3266" y="4159577"/>
            <a:ext cx="12769469" cy="979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8229"/>
              </a:lnSpc>
              <a:spcAft>
                <a:spcPts val="3000"/>
              </a:spcAft>
              <a:defRPr/>
            </a:pPr>
            <a:r>
              <a:rPr lang="fr-FR" sz="6600" b="1" dirty="0">
                <a:solidFill>
                  <a:srgbClr val="106585"/>
                </a:solidFill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Programme de la semaine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5D01213-5235-E4EE-5DDD-00C1129E94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7658100"/>
            <a:ext cx="1977638" cy="2625450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37C1E40-66EF-1C75-CFA0-1BF7F13110D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125200" y="7429500"/>
            <a:ext cx="2558670" cy="2854050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23C687E-9055-5979-2EEC-7B7FBE1E5CF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958395" y="357557"/>
            <a:ext cx="464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>
              <a:defRPr/>
            </a:pPr>
            <a:r>
              <a:rPr lang="fr-MA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Pour l’enseignant</a:t>
            </a:r>
          </a:p>
        </p:txBody>
      </p:sp>
    </p:spTree>
    <p:extLst>
      <p:ext uri="{BB962C8B-B14F-4D97-AF65-F5344CB8AC3E}">
        <p14:creationId xmlns:p14="http://schemas.microsoft.com/office/powerpoint/2010/main" val="1653238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26EA7-462D-C43A-9F07-ED4E12358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54917E2-7B11-EB88-0AF5-5F10224C35E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t="-5555" b="-5555"/>
            </a:stretch>
          </a:blipFill>
        </p:spPr>
        <p:txBody>
          <a:bodyPr/>
          <a:lstStyle/>
          <a:p>
            <a:pPr algn="just" defTabSz="68583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591482F-C33D-2BF2-A6E4-D76C48BF1DE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81000" y="779174"/>
            <a:ext cx="12954000" cy="8891376"/>
            <a:chOff x="0" y="0"/>
            <a:chExt cx="3895412" cy="255517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13234C7-1B92-8C5D-0939-3A437A86C193}"/>
                </a:ext>
              </a:extLst>
            </p:cNvPr>
            <p:cNvSpPr/>
            <p:nvPr/>
          </p:nvSpPr>
          <p:spPr>
            <a:xfrm>
              <a:off x="0" y="0"/>
              <a:ext cx="3895412" cy="2555175"/>
            </a:xfrm>
            <a:custGeom>
              <a:avLst/>
              <a:gdLst/>
              <a:ahLst/>
              <a:cxnLst/>
              <a:rect l="l" t="t" r="r" b="b"/>
              <a:pathLst>
                <a:path w="3895412" h="2555175">
                  <a:moveTo>
                    <a:pt x="6703" y="0"/>
                  </a:moveTo>
                  <a:lnTo>
                    <a:pt x="3888710" y="0"/>
                  </a:lnTo>
                  <a:cubicBezTo>
                    <a:pt x="3892411" y="0"/>
                    <a:pt x="3895412" y="3001"/>
                    <a:pt x="3895412" y="6703"/>
                  </a:cubicBezTo>
                  <a:lnTo>
                    <a:pt x="3895412" y="2548473"/>
                  </a:lnTo>
                  <a:cubicBezTo>
                    <a:pt x="3895412" y="2550250"/>
                    <a:pt x="3894706" y="2551955"/>
                    <a:pt x="3893449" y="2553212"/>
                  </a:cubicBezTo>
                  <a:cubicBezTo>
                    <a:pt x="3892192" y="2554469"/>
                    <a:pt x="3890487" y="2555175"/>
                    <a:pt x="3888710" y="2555175"/>
                  </a:cubicBezTo>
                  <a:lnTo>
                    <a:pt x="6703" y="2555175"/>
                  </a:lnTo>
                  <a:cubicBezTo>
                    <a:pt x="4925" y="2555175"/>
                    <a:pt x="3220" y="2554469"/>
                    <a:pt x="1963" y="2553212"/>
                  </a:cubicBezTo>
                  <a:cubicBezTo>
                    <a:pt x="706" y="2551955"/>
                    <a:pt x="0" y="2550250"/>
                    <a:pt x="0" y="2548473"/>
                  </a:cubicBezTo>
                  <a:lnTo>
                    <a:pt x="0" y="6703"/>
                  </a:lnTo>
                  <a:cubicBezTo>
                    <a:pt x="0" y="4925"/>
                    <a:pt x="706" y="3220"/>
                    <a:pt x="1963" y="1963"/>
                  </a:cubicBezTo>
                  <a:cubicBezTo>
                    <a:pt x="3220" y="706"/>
                    <a:pt x="4925" y="0"/>
                    <a:pt x="6703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pPr algn="ctr" defTabSz="685835">
                <a:defRPr/>
              </a:pPr>
              <a:endParaRPr lang="fr-MA" sz="1350" dirty="0">
                <a:solidFill>
                  <a:prstClr val="black"/>
                </a:solidFill>
                <a:latin typeface="Dosis" pitchFamily="2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2ACC2D9-6F4B-148B-BA4E-64A92990B16A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 defTabSz="685835">
                <a:lnSpc>
                  <a:spcPts val="2408"/>
                </a:lnSpc>
                <a:defRPr/>
              </a:pPr>
              <a:endParaRPr sz="1350" dirty="0">
                <a:solidFill>
                  <a:prstClr val="black"/>
                </a:solidFill>
                <a:latin typeface="Dosis" pitchFamily="2" charset="0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9802089F-EB4B-1103-F7FA-08E30DBF0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1221" y="215597"/>
            <a:ext cx="929375" cy="8922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68583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9F1370A-3C49-0AA2-BC0F-7ECBE758889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81000" y="1202789"/>
            <a:ext cx="12954000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35">
              <a:lnSpc>
                <a:spcPts val="4199"/>
              </a:lnSpc>
              <a:defRPr/>
            </a:pPr>
            <a:r>
              <a:rPr lang="fr-FR" sz="3200" b="1" dirty="0">
                <a:solidFill>
                  <a:srgbClr val="106585"/>
                </a:solidFill>
                <a:latin typeface="Dosis" pitchFamily="2" charset="0"/>
              </a:rPr>
              <a:t>Organisation de la semaine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6FBDA94-9A55-AA4A-70CC-B30F4794DF1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68946" y="2660253"/>
            <a:ext cx="5405315" cy="1829709"/>
          </a:xfrm>
          <a:prstGeom prst="roundRect">
            <a:avLst/>
          </a:prstGeom>
          <a:solidFill>
            <a:srgbClr val="F2F2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>
              <a:defRPr/>
            </a:pPr>
            <a:endParaRPr lang="fr-FR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157D1591-2A7A-F913-EF24-F44780F10E4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67272" y="2281627"/>
            <a:ext cx="2088249" cy="538610"/>
          </a:xfrm>
          <a:prstGeom prst="roundRect">
            <a:avLst>
              <a:gd name="adj" fmla="val 3232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>
              <a:defRPr/>
            </a:pPr>
            <a:endParaRPr lang="fr-MA" sz="1350" dirty="0">
              <a:solidFill>
                <a:prstClr val="white"/>
              </a:solidFill>
              <a:latin typeface="Dosis" pitchFamily="2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958A974-6352-CF26-B135-C4EBE8F331C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79307" y="2356206"/>
            <a:ext cx="2076215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35">
              <a:lnSpc>
                <a:spcPts val="3026"/>
              </a:lnSpc>
              <a:defRPr/>
            </a:pPr>
            <a:r>
              <a:rPr lang="en-US" sz="2801" b="1" dirty="0">
                <a:solidFill>
                  <a:prstClr val="white"/>
                </a:solidFill>
                <a:latin typeface="Dosis" pitchFamily="2" charset="0"/>
              </a:rPr>
              <a:t>Séance 1</a:t>
            </a:r>
            <a:r>
              <a:rPr lang="en-US" sz="3200" b="1" dirty="0">
                <a:solidFill>
                  <a:prstClr val="white"/>
                </a:solidFill>
                <a:latin typeface="Dosis" pitchFamily="2" charset="0"/>
              </a:rPr>
              <a:t>    </a:t>
            </a:r>
            <a:endParaRPr lang="fr-FR" sz="3200" b="1" dirty="0">
              <a:solidFill>
                <a:prstClr val="white"/>
              </a:solidFill>
              <a:latin typeface="Dosis" pitchFamily="2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CF6F5EDA-2010-DE82-6861-37413D6195E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27076" y="2964116"/>
            <a:ext cx="5181600" cy="1417409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42917" indent="-342917" algn="just" defTabSz="685835">
              <a:lnSpc>
                <a:spcPts val="3026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  <a:latin typeface="Dosis" pitchFamily="2" charset="0"/>
              </a:rPr>
              <a:t>Rituels</a:t>
            </a:r>
          </a:p>
          <a:p>
            <a:pPr marL="342917" indent="-342917" algn="just" defTabSz="685835">
              <a:lnSpc>
                <a:spcPts val="3026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  <a:latin typeface="Dosis" pitchFamily="2" charset="0"/>
              </a:rPr>
              <a:t>Vocabulaire </a:t>
            </a:r>
          </a:p>
          <a:p>
            <a:pPr marL="342917" indent="-342917" algn="just" defTabSz="685835">
              <a:lnSpc>
                <a:spcPts val="3026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  <a:latin typeface="Dosis" pitchFamily="2" charset="0"/>
              </a:rPr>
              <a:t>Écoute active du dialogue</a:t>
            </a:r>
            <a:endParaRPr lang="fr-FR" sz="2100" b="1" dirty="0">
              <a:solidFill>
                <a:schemeClr val="bg1">
                  <a:lumMod val="65000"/>
                </a:schemeClr>
              </a:solidFill>
              <a:latin typeface="Dosis" pitchFamily="2" charset="0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5E2D54C8-A8D0-C0DF-587F-8E92B28B778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79308" y="5154814"/>
            <a:ext cx="5398229" cy="1549301"/>
          </a:xfrm>
          <a:prstGeom prst="roundRect">
            <a:avLst/>
          </a:prstGeom>
          <a:solidFill>
            <a:srgbClr val="F2F2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>
              <a:defRPr/>
            </a:pPr>
            <a:endParaRPr lang="fr-FR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94367586-0F7C-1D58-72E0-A907A2E2204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79306" y="4835299"/>
            <a:ext cx="2088249" cy="538610"/>
          </a:xfrm>
          <a:prstGeom prst="roundRect">
            <a:avLst>
              <a:gd name="adj" fmla="val 32324"/>
            </a:avLst>
          </a:prstGeom>
          <a:solidFill>
            <a:srgbClr val="7F7F7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>
              <a:defRPr/>
            </a:pPr>
            <a:endParaRPr lang="fr-MA" sz="1350" dirty="0">
              <a:solidFill>
                <a:prstClr val="white"/>
              </a:solidFill>
              <a:latin typeface="Dosis" pitchFamily="2" charset="0"/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C8D8F739-8705-558E-14F2-0F607342DC9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79307" y="4907267"/>
            <a:ext cx="2076215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35">
              <a:lnSpc>
                <a:spcPts val="3026"/>
              </a:lnSpc>
              <a:defRPr/>
            </a:pPr>
            <a:r>
              <a:rPr lang="en-US" sz="2801" b="1" dirty="0">
                <a:solidFill>
                  <a:prstClr val="white"/>
                </a:solidFill>
                <a:latin typeface="Dosis" pitchFamily="2" charset="0"/>
              </a:rPr>
              <a:t>Séance 2</a:t>
            </a:r>
            <a:r>
              <a:rPr lang="en-US" sz="3200" b="1" dirty="0">
                <a:solidFill>
                  <a:prstClr val="white"/>
                </a:solidFill>
                <a:latin typeface="Dosis" pitchFamily="2" charset="0"/>
              </a:rPr>
              <a:t>    </a:t>
            </a:r>
            <a:endParaRPr lang="fr-FR" sz="3200" b="1" dirty="0">
              <a:solidFill>
                <a:prstClr val="white"/>
              </a:solidFill>
              <a:latin typeface="Dosis" pitchFamily="2" charset="0"/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CB3056E3-C8B9-F253-13FB-F0E94E45DF4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27076" y="5329862"/>
            <a:ext cx="5138603" cy="1417409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42917" indent="-342917" algn="just" defTabSz="685835">
              <a:lnSpc>
                <a:spcPts val="3026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  <a:latin typeface="Dosis" pitchFamily="2" charset="0"/>
              </a:rPr>
              <a:t>Rituels</a:t>
            </a:r>
          </a:p>
          <a:p>
            <a:pPr marL="342917" indent="-342917" algn="just" defTabSz="685835">
              <a:lnSpc>
                <a:spcPts val="3026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Dosis" pitchFamily="2" charset="0"/>
              </a:rPr>
              <a:t>Acte de parole </a:t>
            </a:r>
          </a:p>
          <a:p>
            <a:pPr marL="342917" indent="-342917" algn="just" defTabSz="685835">
              <a:lnSpc>
                <a:spcPts val="3026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Dosis" pitchFamily="2" charset="0"/>
              </a:rPr>
              <a:t>Lecture</a:t>
            </a:r>
            <a:endParaRPr lang="fr-FR" sz="2400" b="1" dirty="0">
              <a:solidFill>
                <a:schemeClr val="bg1">
                  <a:lumMod val="65000"/>
                </a:schemeClr>
              </a:solidFill>
              <a:latin typeface="Dosis" pitchFamily="2" charset="0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EF6A7BB9-02C4-E499-7C22-CA0AA5E0338E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79307" y="7428083"/>
            <a:ext cx="5421092" cy="1549301"/>
          </a:xfrm>
          <a:prstGeom prst="roundRect">
            <a:avLst/>
          </a:prstGeom>
          <a:solidFill>
            <a:srgbClr val="F2F2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>
              <a:defRPr/>
            </a:pPr>
            <a:endParaRPr lang="fr-FR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E7088AB2-F340-6AC3-995E-379617155FD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67270" y="7095290"/>
            <a:ext cx="2088249" cy="538610"/>
          </a:xfrm>
          <a:prstGeom prst="roundRect">
            <a:avLst>
              <a:gd name="adj" fmla="val 32324"/>
            </a:avLst>
          </a:prstGeom>
          <a:solidFill>
            <a:srgbClr val="7F7F7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>
              <a:defRPr/>
            </a:pPr>
            <a:endParaRPr lang="fr-MA" sz="1350" dirty="0">
              <a:solidFill>
                <a:prstClr val="white"/>
              </a:solidFill>
              <a:latin typeface="Dosis" pitchFamily="2" charset="0"/>
            </a:endParaRP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E2A56A2D-497F-BE0F-2034-E12FBD7B19DB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198516" y="7578776"/>
            <a:ext cx="4462598" cy="1417409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42917" indent="-342917" algn="just" defTabSz="685835">
              <a:lnSpc>
                <a:spcPts val="3026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  <a:latin typeface="Dosis" pitchFamily="2" charset="0"/>
              </a:rPr>
              <a:t>Rituels</a:t>
            </a:r>
          </a:p>
          <a:p>
            <a:pPr marL="342917" indent="-342917" algn="just" defTabSz="685835">
              <a:lnSpc>
                <a:spcPts val="3026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Dosis" pitchFamily="2" charset="0"/>
              </a:rPr>
              <a:t>Acte de parole</a:t>
            </a:r>
          </a:p>
          <a:p>
            <a:pPr marL="342917" indent="-342917" algn="just" defTabSz="685835">
              <a:lnSpc>
                <a:spcPts val="3026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MA" sz="2400" b="1" dirty="0">
                <a:solidFill>
                  <a:schemeClr val="bg1">
                    <a:lumMod val="65000"/>
                  </a:schemeClr>
                </a:solidFill>
                <a:latin typeface="Dosis" pitchFamily="2" charset="0"/>
              </a:rPr>
              <a:t>Écriture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6C494A8F-181A-DF4D-982C-B5CD87D0C1B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118982" y="2660253"/>
            <a:ext cx="5521239" cy="1829709"/>
          </a:xfrm>
          <a:prstGeom prst="round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>
              <a:defRPr/>
            </a:pPr>
            <a:endParaRPr lang="fr-FR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4D02EE39-3D3F-9C7E-7746-40970F43C904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7118982" y="2281627"/>
            <a:ext cx="2088249" cy="538610"/>
          </a:xfrm>
          <a:prstGeom prst="roundRect">
            <a:avLst>
              <a:gd name="adj" fmla="val 32324"/>
            </a:avLst>
          </a:prstGeom>
          <a:solidFill>
            <a:srgbClr val="7F7F7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>
              <a:defRPr/>
            </a:pPr>
            <a:endParaRPr lang="fr-MA" sz="1350" dirty="0">
              <a:solidFill>
                <a:prstClr val="white"/>
              </a:solidFill>
              <a:latin typeface="Dosis" pitchFamily="2" charset="0"/>
            </a:endParaRPr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17921F4B-54C5-AAF9-9E82-E046EB86A5C1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7118982" y="2357007"/>
            <a:ext cx="2088249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35">
              <a:lnSpc>
                <a:spcPts val="3026"/>
              </a:lnSpc>
              <a:defRPr/>
            </a:pPr>
            <a:r>
              <a:rPr lang="en-US" sz="2801" b="1" dirty="0">
                <a:solidFill>
                  <a:prstClr val="white"/>
                </a:solidFill>
                <a:latin typeface="Dosis" pitchFamily="2" charset="0"/>
              </a:rPr>
              <a:t>Séance 4</a:t>
            </a:r>
            <a:r>
              <a:rPr lang="en-US" sz="3200" b="1" dirty="0">
                <a:solidFill>
                  <a:prstClr val="white"/>
                </a:solidFill>
                <a:latin typeface="Dosis" pitchFamily="2" charset="0"/>
              </a:rPr>
              <a:t>    </a:t>
            </a:r>
            <a:endParaRPr lang="fr-FR" sz="3200" b="1" dirty="0">
              <a:solidFill>
                <a:prstClr val="white"/>
              </a:solidFill>
              <a:latin typeface="Dosis" pitchFamily="2" charset="0"/>
            </a:endParaRPr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817AEF75-A9F9-AF27-32AF-70479EF7BFBF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7322351" y="2959118"/>
            <a:ext cx="5054430" cy="1417409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42917" indent="-342917" algn="just" defTabSz="685835">
              <a:lnSpc>
                <a:spcPts val="3026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  <a:latin typeface="Dosis" pitchFamily="2" charset="0"/>
              </a:rPr>
              <a:t>Rituels</a:t>
            </a:r>
          </a:p>
          <a:p>
            <a:pPr marL="342917" indent="-342917" algn="just" defTabSz="685835">
              <a:lnSpc>
                <a:spcPts val="3026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Dosis" pitchFamily="2" charset="0"/>
              </a:rPr>
              <a:t>Acte de parole</a:t>
            </a:r>
          </a:p>
          <a:p>
            <a:pPr marL="342917" indent="-342917" algn="just" defTabSz="685835">
              <a:lnSpc>
                <a:spcPts val="3026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Dosis" pitchFamily="2" charset="0"/>
              </a:rPr>
              <a:t>Lecture</a:t>
            </a:r>
            <a:endParaRPr lang="fr-FR" sz="2400" b="1" dirty="0">
              <a:solidFill>
                <a:schemeClr val="bg1">
                  <a:lumMod val="65000"/>
                </a:schemeClr>
              </a:solidFill>
              <a:latin typeface="Dosis" pitchFamily="2" charset="0"/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10D6DB2F-D74E-757C-5150-9C07C41D1654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164437" y="5154814"/>
            <a:ext cx="5521239" cy="1549301"/>
          </a:xfrm>
          <a:prstGeom prst="round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>
              <a:defRPr/>
            </a:pPr>
            <a:endParaRPr lang="fr-FR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B42C1C5E-E1D5-BCEE-2E40-496805D8A2FC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7118982" y="4835299"/>
            <a:ext cx="2088249" cy="538610"/>
          </a:xfrm>
          <a:prstGeom prst="roundRect">
            <a:avLst>
              <a:gd name="adj" fmla="val 32324"/>
            </a:avLst>
          </a:prstGeom>
          <a:solidFill>
            <a:srgbClr val="7F7F7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>
              <a:defRPr/>
            </a:pPr>
            <a:endParaRPr lang="fr-MA" sz="1350" dirty="0">
              <a:solidFill>
                <a:prstClr val="white"/>
              </a:solidFill>
              <a:latin typeface="Dosis" pitchFamily="2" charset="0"/>
            </a:endParaRPr>
          </a:p>
        </p:txBody>
      </p:sp>
      <p:sp>
        <p:nvSpPr>
          <p:cNvPr id="34" name="TextBox 10">
            <a:extLst>
              <a:ext uri="{FF2B5EF4-FFF2-40B4-BE49-F238E27FC236}">
                <a16:creationId xmlns:a16="http://schemas.microsoft.com/office/drawing/2014/main" id="{B1661B79-F159-C036-4A43-4881CC26DF20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7118982" y="4907267"/>
            <a:ext cx="2088249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35">
              <a:lnSpc>
                <a:spcPts val="3026"/>
              </a:lnSpc>
              <a:defRPr/>
            </a:pPr>
            <a:r>
              <a:rPr lang="en-US" sz="2801" b="1" dirty="0">
                <a:solidFill>
                  <a:prstClr val="white"/>
                </a:solidFill>
                <a:latin typeface="Dosis" pitchFamily="2" charset="0"/>
              </a:rPr>
              <a:t>Séance 5</a:t>
            </a:r>
            <a:r>
              <a:rPr lang="en-US" sz="3200" b="1" dirty="0">
                <a:solidFill>
                  <a:prstClr val="white"/>
                </a:solidFill>
                <a:latin typeface="Dosis" pitchFamily="2" charset="0"/>
              </a:rPr>
              <a:t>    </a:t>
            </a:r>
            <a:endParaRPr lang="fr-FR" sz="3200" b="1" dirty="0">
              <a:solidFill>
                <a:prstClr val="white"/>
              </a:solidFill>
              <a:latin typeface="Dosis" pitchFamily="2" charset="0"/>
            </a:endParaRP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0BE592F4-404B-9350-A1A3-1943A53CEB8F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7382420" y="5333666"/>
            <a:ext cx="4994361" cy="1417409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42917" indent="-342917" algn="just" defTabSz="685835">
              <a:lnSpc>
                <a:spcPts val="3026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  <a:latin typeface="Dosis" pitchFamily="2" charset="0"/>
              </a:rPr>
              <a:t>Rituels</a:t>
            </a:r>
          </a:p>
          <a:p>
            <a:pPr marL="342917" indent="-342917" algn="just" defTabSz="685835">
              <a:lnSpc>
                <a:spcPts val="3026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Dosis" pitchFamily="2" charset="0"/>
              </a:rPr>
              <a:t>Appropriation de l'acte de parole</a:t>
            </a:r>
          </a:p>
          <a:p>
            <a:pPr marL="342917" indent="-342917" algn="just" defTabSz="685835">
              <a:lnSpc>
                <a:spcPts val="3026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Dosis" pitchFamily="2" charset="0"/>
              </a:rPr>
              <a:t>Écriture</a:t>
            </a:r>
            <a:endParaRPr lang="fr-MA" sz="2400" b="1" dirty="0">
              <a:solidFill>
                <a:schemeClr val="bg1">
                  <a:lumMod val="65000"/>
                </a:schemeClr>
              </a:solidFill>
              <a:latin typeface="Dosis" pitchFamily="2" charset="0"/>
            </a:endParaRP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49A775F8-78C6-3BB4-2D21-01DE5AF2AD5B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7164437" y="7428082"/>
            <a:ext cx="5521239" cy="15493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>
              <a:defRPr/>
            </a:pPr>
            <a:endParaRPr lang="fr-FR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589764F6-37CA-963E-2EED-E12AD8468618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7118982" y="7095290"/>
            <a:ext cx="2088249" cy="538610"/>
          </a:xfrm>
          <a:prstGeom prst="roundRect">
            <a:avLst>
              <a:gd name="adj" fmla="val 32324"/>
            </a:avLst>
          </a:prstGeom>
          <a:solidFill>
            <a:srgbClr val="8DC63F"/>
          </a:solidFill>
          <a:ln>
            <a:solidFill>
              <a:srgbClr val="8DC63F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>
              <a:defRPr/>
            </a:pPr>
            <a:endParaRPr lang="fr-MA" sz="1350" dirty="0">
              <a:solidFill>
                <a:prstClr val="white"/>
              </a:solidFill>
              <a:latin typeface="Dosis" pitchFamily="2" charset="0"/>
            </a:endParaRPr>
          </a:p>
        </p:txBody>
      </p:sp>
      <p:sp>
        <p:nvSpPr>
          <p:cNvPr id="38" name="TextBox 10">
            <a:extLst>
              <a:ext uri="{FF2B5EF4-FFF2-40B4-BE49-F238E27FC236}">
                <a16:creationId xmlns:a16="http://schemas.microsoft.com/office/drawing/2014/main" id="{361575BF-65D0-716D-E24F-6310280C6CF2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7118982" y="7157231"/>
            <a:ext cx="2088249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35">
              <a:lnSpc>
                <a:spcPts val="3026"/>
              </a:lnSpc>
              <a:defRPr/>
            </a:pPr>
            <a:r>
              <a:rPr lang="en-US" sz="2801" b="1" dirty="0">
                <a:solidFill>
                  <a:prstClr val="white"/>
                </a:solidFill>
                <a:latin typeface="Dosis" pitchFamily="2" charset="0"/>
              </a:rPr>
              <a:t>Séance 6</a:t>
            </a:r>
            <a:r>
              <a:rPr lang="en-US" sz="3200" b="1" dirty="0">
                <a:solidFill>
                  <a:prstClr val="white"/>
                </a:solidFill>
                <a:latin typeface="Dosis" pitchFamily="2" charset="0"/>
              </a:rPr>
              <a:t>    </a:t>
            </a:r>
            <a:endParaRPr lang="fr-FR" sz="3200" b="1" dirty="0">
              <a:solidFill>
                <a:prstClr val="white"/>
              </a:solidFill>
              <a:latin typeface="Dosis" pitchFamily="2" charset="0"/>
            </a:endParaRP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E1162664-CD36-5CA8-4EBB-D33ACFA7041E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7382420" y="8021069"/>
            <a:ext cx="4616907" cy="395853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42917" indent="-342917" algn="just" defTabSz="685835">
              <a:lnSpc>
                <a:spcPts val="3026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rgbClr val="106584"/>
                </a:solidFill>
                <a:latin typeface="Dosis" pitchFamily="2" charset="0"/>
              </a:rPr>
              <a:t>Révision de la semaine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7CCAA73-75BC-153F-62F2-C117C5FF911F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8794004" y="103890"/>
            <a:ext cx="664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>
              <a:defRPr/>
            </a:pPr>
            <a:r>
              <a:rPr lang="fr-MA" sz="2000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Pour l’enseignant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6F5DDA-3373-F94C-6266-5693F1D011A1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879306" y="7182768"/>
            <a:ext cx="2076213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85835">
              <a:lnSpc>
                <a:spcPts val="3026"/>
              </a:lnSpc>
              <a:defRPr/>
            </a:pPr>
            <a:r>
              <a:rPr lang="en-US" sz="2801" dirty="0">
                <a:solidFill>
                  <a:srgbClr val="8DC63F"/>
                </a:solidFill>
                <a:latin typeface="Dosis" pitchFamily="2" charset="0"/>
              </a:rPr>
              <a:t>   </a:t>
            </a:r>
            <a:r>
              <a:rPr lang="en-US" sz="2801" b="1" dirty="0">
                <a:solidFill>
                  <a:prstClr val="white"/>
                </a:solidFill>
                <a:latin typeface="Dosis" pitchFamily="2" charset="0"/>
              </a:rPr>
              <a:t>Séance 3</a:t>
            </a:r>
            <a:r>
              <a:rPr lang="en-US" sz="3200" b="1" dirty="0">
                <a:solidFill>
                  <a:prstClr val="white"/>
                </a:solidFill>
                <a:latin typeface="Dosis" pitchFamily="2" charset="0"/>
              </a:rPr>
              <a:t>    </a:t>
            </a:r>
            <a:endParaRPr lang="fr-FR" sz="3200" b="1" dirty="0">
              <a:solidFill>
                <a:prstClr val="white"/>
              </a:solidFill>
              <a:latin typeface="Dos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05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2D792-9661-6DE2-F93A-CE24F2471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B37AE72-DC16-3C78-995C-4740D41AEB3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25908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5555" b="-5555"/>
            </a:stretch>
          </a:blipFill>
        </p:spPr>
        <p:txBody>
          <a:bodyPr/>
          <a:lstStyle/>
          <a:p>
            <a:pPr algn="just" defTabSz="68583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291967E-5785-70E4-C0C7-61B2213E227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81000" y="446181"/>
            <a:ext cx="12954000" cy="9298320"/>
            <a:chOff x="0" y="0"/>
            <a:chExt cx="3895412" cy="255517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846EB5E-0791-9E8A-8414-9D2BA4FB24EE}"/>
                </a:ext>
              </a:extLst>
            </p:cNvPr>
            <p:cNvSpPr/>
            <p:nvPr/>
          </p:nvSpPr>
          <p:spPr>
            <a:xfrm>
              <a:off x="0" y="0"/>
              <a:ext cx="3895412" cy="2555175"/>
            </a:xfrm>
            <a:custGeom>
              <a:avLst/>
              <a:gdLst/>
              <a:ahLst/>
              <a:cxnLst/>
              <a:rect l="l" t="t" r="r" b="b"/>
              <a:pathLst>
                <a:path w="3895412" h="2555175">
                  <a:moveTo>
                    <a:pt x="6703" y="0"/>
                  </a:moveTo>
                  <a:lnTo>
                    <a:pt x="3888710" y="0"/>
                  </a:lnTo>
                  <a:cubicBezTo>
                    <a:pt x="3892411" y="0"/>
                    <a:pt x="3895412" y="3001"/>
                    <a:pt x="3895412" y="6703"/>
                  </a:cubicBezTo>
                  <a:lnTo>
                    <a:pt x="3895412" y="2548473"/>
                  </a:lnTo>
                  <a:cubicBezTo>
                    <a:pt x="3895412" y="2550250"/>
                    <a:pt x="3894706" y="2551955"/>
                    <a:pt x="3893449" y="2553212"/>
                  </a:cubicBezTo>
                  <a:cubicBezTo>
                    <a:pt x="3892192" y="2554469"/>
                    <a:pt x="3890487" y="2555175"/>
                    <a:pt x="3888710" y="2555175"/>
                  </a:cubicBezTo>
                  <a:lnTo>
                    <a:pt x="6703" y="2555175"/>
                  </a:lnTo>
                  <a:cubicBezTo>
                    <a:pt x="4925" y="2555175"/>
                    <a:pt x="3220" y="2554469"/>
                    <a:pt x="1963" y="2553212"/>
                  </a:cubicBezTo>
                  <a:cubicBezTo>
                    <a:pt x="706" y="2551955"/>
                    <a:pt x="0" y="2550250"/>
                    <a:pt x="0" y="2548473"/>
                  </a:cubicBezTo>
                  <a:lnTo>
                    <a:pt x="0" y="6703"/>
                  </a:lnTo>
                  <a:cubicBezTo>
                    <a:pt x="0" y="4925"/>
                    <a:pt x="706" y="3220"/>
                    <a:pt x="1963" y="1963"/>
                  </a:cubicBezTo>
                  <a:cubicBezTo>
                    <a:pt x="3220" y="706"/>
                    <a:pt x="4925" y="0"/>
                    <a:pt x="6703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pPr algn="just" defTabSz="685835">
                <a:defRPr/>
              </a:pPr>
              <a:endParaRPr lang="fr-MA" sz="1350" dirty="0">
                <a:solidFill>
                  <a:prstClr val="black"/>
                </a:solidFill>
                <a:latin typeface="Dosis" pitchFamily="2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4538ACF-B9E6-7444-3F8C-7FA6C4BFC867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just" defTabSz="685835">
                <a:lnSpc>
                  <a:spcPts val="2408"/>
                </a:lnSpc>
                <a:defRPr/>
              </a:pPr>
              <a:endParaRPr sz="1350" dirty="0">
                <a:solidFill>
                  <a:prstClr val="black"/>
                </a:solidFill>
                <a:latin typeface="Dosis" pitchFamily="2" charset="0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32F5C805-999C-9E73-E861-0A7A6376180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5454" y="-110418"/>
            <a:ext cx="929375" cy="8922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68583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0DA22D1-6F2D-80F8-E798-214474E162B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950689" y="-76523"/>
            <a:ext cx="464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>
              <a:defRPr/>
            </a:pPr>
            <a:r>
              <a:rPr lang="fr-MA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Pour l’enseignant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65E1C6F-0278-470D-304D-3AA1B44526A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01490" y="2428732"/>
            <a:ext cx="3911267" cy="5429537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BE74FF86-0289-553A-32AE-8779741EB24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45453" y="1317249"/>
            <a:ext cx="12954000" cy="496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35">
              <a:lnSpc>
                <a:spcPts val="4199"/>
              </a:lnSpc>
              <a:defRPr/>
            </a:pPr>
            <a:r>
              <a:rPr lang="fr-FR" sz="3200" b="1" dirty="0">
                <a:solidFill>
                  <a:srgbClr val="106585"/>
                </a:solidFill>
                <a:latin typeface="Dosis" pitchFamily="2" charset="0"/>
              </a:rPr>
              <a:t>Contenus de la semaine 1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D372649-0D24-8BD7-889A-8F95817A527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987170" y="2429609"/>
            <a:ext cx="3916077" cy="542953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62C0E51-61AE-C235-262A-B8B9601EC36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172131" y="2428732"/>
            <a:ext cx="3893985" cy="542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26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79416-636B-6616-8E5B-0515290CD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9DD11EFE-0F3F-AE4E-8437-A08A8B24DBD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5442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555" b="-5555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9666BC3-22D0-E365-3C2B-3ED5051312D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7658100"/>
            <a:ext cx="1977638" cy="2625450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4BE23AA-62AD-F975-30AB-3B23DCCF014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125200" y="7429500"/>
            <a:ext cx="2558670" cy="2854050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C06BED5A-34F8-562C-C40A-EBE932FB95A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-1" y="1260912"/>
            <a:ext cx="13716001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85835">
              <a:lnSpc>
                <a:spcPts val="4199"/>
              </a:lnSpc>
              <a:defRPr/>
            </a:pPr>
            <a:endParaRPr lang="fr-FR" sz="6000" b="1" dirty="0">
              <a:solidFill>
                <a:srgbClr val="215968"/>
              </a:solidFill>
              <a:latin typeface="Dosis" pitchFamily="2" charset="0"/>
            </a:endParaRPr>
          </a:p>
          <a:p>
            <a:pPr algn="ctr" defTabSz="685835">
              <a:lnSpc>
                <a:spcPts val="4199"/>
              </a:lnSpc>
              <a:defRPr/>
            </a:pPr>
            <a:r>
              <a:rPr lang="fr-FR" sz="6000" b="1" dirty="0">
                <a:solidFill>
                  <a:srgbClr val="215968"/>
                </a:solidFill>
                <a:latin typeface="Dosis" pitchFamily="2" charset="0"/>
              </a:rPr>
              <a:t>Séance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CD5204-D7FB-A575-6BD3-BED96735AAB9}"/>
              </a:ext>
            </a:extLst>
          </p:cNvPr>
          <p:cNvSpPr txBox="1"/>
          <p:nvPr/>
        </p:nvSpPr>
        <p:spPr>
          <a:xfrm>
            <a:off x="-17842" y="3793435"/>
            <a:ext cx="13716000" cy="3801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3043238" defTabSz="914400">
              <a:spcAft>
                <a:spcPts val="3000"/>
              </a:spcAft>
              <a:defRPr/>
            </a:pPr>
            <a:r>
              <a:rPr lang="fr-FR" sz="4800" b="1" dirty="0">
                <a:solidFill>
                  <a:srgbClr val="106585"/>
                </a:solidFill>
                <a:latin typeface="Dosis" pitchFamily="2" charset="0"/>
                <a:cs typeface="Calibri" panose="020F0502020204030204" pitchFamily="34" charset="0"/>
              </a:rPr>
              <a:t>Activité 1. Vocabulaire </a:t>
            </a:r>
          </a:p>
          <a:p>
            <a:pPr marR="0" lvl="0" indent="3043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Activité 2. Participer à un dialogue </a:t>
            </a:r>
          </a:p>
          <a:p>
            <a:pPr lvl="0" indent="3043238" defTabSz="914400">
              <a:spcAft>
                <a:spcPts val="1800"/>
              </a:spcAft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Activité 3. </a:t>
            </a:r>
            <a:r>
              <a:rPr lang="fr-FR" sz="4800" b="1" dirty="0">
                <a:solidFill>
                  <a:schemeClr val="bg1">
                    <a:lumMod val="75000"/>
                  </a:schemeClr>
                </a:solidFill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Lecture </a:t>
            </a: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Dosi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indent="3043238" defTabSz="914400">
              <a:spcAft>
                <a:spcPts val="1800"/>
              </a:spcAft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Activité 4. </a:t>
            </a:r>
            <a:r>
              <a:rPr lang="fr-FR" sz="4800" b="1" dirty="0">
                <a:solidFill>
                  <a:schemeClr val="bg1">
                    <a:lumMod val="75000"/>
                  </a:schemeClr>
                </a:solidFill>
                <a:latin typeface="Dosis" pitchFamily="2" charset="0"/>
                <a:cs typeface="Calibri" panose="020F0502020204030204" pitchFamily="34" charset="0"/>
              </a:rPr>
              <a:t>Écriture </a:t>
            </a: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Dosi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3217C1A-EFE4-921E-D79E-32F7945FAC8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8820" y="3877171"/>
            <a:ext cx="149711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49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>
            <p:custDataLst>
              <p:tags r:id="rId1"/>
            </p:custDataLst>
          </p:nvPr>
        </p:nvSpPr>
        <p:spPr>
          <a:xfrm>
            <a:off x="0" y="-252942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5555" b="-5555"/>
            </a:stretch>
          </a:blipFill>
        </p:spPr>
        <p:txBody>
          <a:bodyPr/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>
            <p:custDataLst>
              <p:tags r:id="rId2"/>
            </p:custDataLst>
          </p:nvPr>
        </p:nvGrpSpPr>
        <p:grpSpPr>
          <a:xfrm>
            <a:off x="381000" y="1104900"/>
            <a:ext cx="12954000" cy="8394366"/>
            <a:chOff x="0" y="0"/>
            <a:chExt cx="3895412" cy="25551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95412" cy="2555175"/>
            </a:xfrm>
            <a:custGeom>
              <a:avLst/>
              <a:gdLst/>
              <a:ahLst/>
              <a:cxnLst/>
              <a:rect l="l" t="t" r="r" b="b"/>
              <a:pathLst>
                <a:path w="3895412" h="2555175">
                  <a:moveTo>
                    <a:pt x="6703" y="0"/>
                  </a:moveTo>
                  <a:lnTo>
                    <a:pt x="3888710" y="0"/>
                  </a:lnTo>
                  <a:cubicBezTo>
                    <a:pt x="3892411" y="0"/>
                    <a:pt x="3895412" y="3001"/>
                    <a:pt x="3895412" y="6703"/>
                  </a:cubicBezTo>
                  <a:lnTo>
                    <a:pt x="3895412" y="2548473"/>
                  </a:lnTo>
                  <a:cubicBezTo>
                    <a:pt x="3895412" y="2550250"/>
                    <a:pt x="3894706" y="2551955"/>
                    <a:pt x="3893449" y="2553212"/>
                  </a:cubicBezTo>
                  <a:cubicBezTo>
                    <a:pt x="3892192" y="2554469"/>
                    <a:pt x="3890487" y="2555175"/>
                    <a:pt x="3888710" y="2555175"/>
                  </a:cubicBezTo>
                  <a:lnTo>
                    <a:pt x="6703" y="2555175"/>
                  </a:lnTo>
                  <a:cubicBezTo>
                    <a:pt x="4925" y="2555175"/>
                    <a:pt x="3220" y="2554469"/>
                    <a:pt x="1963" y="2553212"/>
                  </a:cubicBezTo>
                  <a:cubicBezTo>
                    <a:pt x="706" y="2551955"/>
                    <a:pt x="0" y="2550250"/>
                    <a:pt x="0" y="2548473"/>
                  </a:cubicBezTo>
                  <a:lnTo>
                    <a:pt x="0" y="6703"/>
                  </a:lnTo>
                  <a:cubicBezTo>
                    <a:pt x="0" y="4925"/>
                    <a:pt x="706" y="3220"/>
                    <a:pt x="1963" y="1963"/>
                  </a:cubicBezTo>
                  <a:cubicBezTo>
                    <a:pt x="3220" y="706"/>
                    <a:pt x="4925" y="0"/>
                    <a:pt x="6703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just" defTabSz="685800" rtl="0" eaLnBrk="1" fontAlgn="auto" latinLnBrk="0" hangingPunct="1">
                <a:lnSpc>
                  <a:spcPts val="240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>
            <p:custDataLst>
              <p:tags r:id="rId3"/>
            </p:custDataLst>
          </p:nvPr>
        </p:nvSpPr>
        <p:spPr>
          <a:xfrm>
            <a:off x="594625" y="441300"/>
            <a:ext cx="929375" cy="8922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>
            <p:custDataLst>
              <p:tags r:id="rId4"/>
            </p:custDataLst>
          </p:nvPr>
        </p:nvSpPr>
        <p:spPr>
          <a:xfrm>
            <a:off x="4971621" y="2167870"/>
            <a:ext cx="5029200" cy="497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ts val="4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relia"/>
                <a:ea typeface="+mn-ea"/>
                <a:cs typeface="+mn-cs"/>
              </a:rPr>
              <a:t>Objectifs de l’activité</a:t>
            </a: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C1D261BA-3ABE-2DE1-E789-F4046D0C832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 flipH="1">
            <a:off x="1381346" y="3736257"/>
            <a:ext cx="11115454" cy="3304116"/>
          </a:xfrm>
          <a:custGeom>
            <a:avLst/>
            <a:gdLst/>
            <a:ahLst/>
            <a:cxnLst/>
            <a:rect l="l" t="t" r="r" b="b"/>
            <a:pathLst>
              <a:path w="3062465" h="1213150">
                <a:moveTo>
                  <a:pt x="0" y="0"/>
                </a:moveTo>
                <a:lnTo>
                  <a:pt x="3062465" y="0"/>
                </a:lnTo>
                <a:lnTo>
                  <a:pt x="3062465" y="1213150"/>
                </a:lnTo>
                <a:lnTo>
                  <a:pt x="0" y="12131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95C32B6-3F71-2033-BA88-FCA970C59DC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615091" y="3825285"/>
            <a:ext cx="706508" cy="3166298"/>
          </a:xfrm>
          <a:custGeom>
            <a:avLst/>
            <a:gdLst/>
            <a:ahLst/>
            <a:cxnLst/>
            <a:rect l="l" t="t" r="r" b="b"/>
            <a:pathLst>
              <a:path w="3062465" h="1213150">
                <a:moveTo>
                  <a:pt x="0" y="0"/>
                </a:moveTo>
                <a:lnTo>
                  <a:pt x="3062465" y="0"/>
                </a:lnTo>
                <a:lnTo>
                  <a:pt x="3062465" y="1213150"/>
                </a:lnTo>
                <a:lnTo>
                  <a:pt x="0" y="12131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109199" t="-6937" r="-896458" b="-82936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4050696-8E39-F1CF-ABF8-86FF935959D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686236" y="441300"/>
            <a:ext cx="6643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l’enseignant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444E5172-1FEC-C726-0EF2-92DE9D6F9BD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555344" y="4677734"/>
            <a:ext cx="7731656" cy="851297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3026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4F81BD">
                    <a:lumMod val="50000"/>
                  </a:srgbClr>
                </a:solidFill>
                <a:latin typeface="Dosis" pitchFamily="2" charset="0"/>
              </a:rPr>
              <a:t>Comprendre et produire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les mots de vocabulaire de la semaine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6CF2F32-CD60-B83B-E47B-2BBFF6B8E01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641670" y="4582254"/>
            <a:ext cx="504425" cy="5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79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4789-ED0B-0869-940E-0E8EC53A2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04176CC-C62B-55ED-9924-CFDABDDD825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2901" y="1485902"/>
            <a:ext cx="13030202" cy="7179962"/>
          </a:xfrm>
          <a:prstGeom prst="roundRect">
            <a:avLst>
              <a:gd name="adj" fmla="val 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>
              <a:defRPr/>
            </a:pPr>
            <a:endParaRPr lang="fr-MA" sz="1350" dirty="0">
              <a:solidFill>
                <a:prstClr val="white"/>
              </a:solidFill>
              <a:latin typeface="Dosis" pitchFamily="2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46F370C-5A85-48B7-0335-D93A5E48DBF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0" y="2"/>
            <a:ext cx="13716000" cy="10286999"/>
            <a:chOff x="0" y="1"/>
            <a:chExt cx="9144000" cy="68579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FEE613-8FF2-F636-272A-256642E0398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0" y="1"/>
              <a:ext cx="9144000" cy="6857999"/>
            </a:xfrm>
            <a:prstGeom prst="rect">
              <a:avLst/>
            </a:prstGeom>
            <a:solidFill>
              <a:srgbClr val="1065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5">
                <a:defRPr/>
              </a:pPr>
              <a:endParaRPr lang="fr-MA" sz="1350" dirty="0">
                <a:solidFill>
                  <a:prstClr val="white"/>
                </a:solidFill>
                <a:latin typeface="Dosis" pitchFamily="2" charset="0"/>
              </a:endParaRP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C4BF6556-B75B-091F-5855-244D1AA798EC}"/>
                </a:ext>
              </a:extLst>
            </p:cNvPr>
            <p:cNvGrpSpPr/>
            <p:nvPr/>
          </p:nvGrpSpPr>
          <p:grpSpPr>
            <a:xfrm>
              <a:off x="228600" y="259752"/>
              <a:ext cx="8692119" cy="6338496"/>
              <a:chOff x="183903" y="177800"/>
              <a:chExt cx="8781569" cy="6499909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64E549BE-E621-6159-05FD-ED7527D62B48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183903" y="177800"/>
                <a:ext cx="8776195" cy="6499909"/>
              </a:xfrm>
              <a:prstGeom prst="roundRect">
                <a:avLst>
                  <a:gd name="adj" fmla="val 22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35">
                  <a:defRPr/>
                </a:pPr>
                <a:endParaRPr lang="fr-MA" sz="1350" dirty="0">
                  <a:solidFill>
                    <a:prstClr val="white"/>
                  </a:solidFill>
                  <a:latin typeface="Dosis" pitchFamily="2" charset="0"/>
                </a:endParaRPr>
              </a:p>
            </p:txBody>
          </p:sp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A933B885-F7E4-CDAE-F264-AA4D63AA5633}"/>
                  </a:ext>
                </a:extLst>
              </p:cNvPr>
              <p:cNvGrpSpPr/>
              <p:nvPr/>
            </p:nvGrpSpPr>
            <p:grpSpPr>
              <a:xfrm>
                <a:off x="198802" y="180292"/>
                <a:ext cx="8766670" cy="810309"/>
                <a:chOff x="195880" y="180292"/>
                <a:chExt cx="8769597" cy="810309"/>
              </a:xfrm>
            </p:grpSpPr>
            <p:sp>
              <p:nvSpPr>
                <p:cNvPr id="23" name="Rectangle : coins arrondis 22">
                  <a:extLst>
                    <a:ext uri="{FF2B5EF4-FFF2-40B4-BE49-F238E27FC236}">
                      <a16:creationId xmlns:a16="http://schemas.microsoft.com/office/drawing/2014/main" id="{B92668CB-67ED-14FF-9649-B236AAED5172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95880" y="180292"/>
                  <a:ext cx="8769597" cy="597245"/>
                </a:xfrm>
                <a:prstGeom prst="roundRect">
                  <a:avLst>
                    <a:gd name="adj" fmla="val 14434"/>
                  </a:avLst>
                </a:prstGeom>
                <a:solidFill>
                  <a:schemeClr val="bg1">
                    <a:lumMod val="95000"/>
                  </a:schemeClr>
                </a:solidFill>
                <a:ln w="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35">
                    <a:defRPr/>
                  </a:pPr>
                  <a:endParaRPr lang="fr-FR" sz="1350" dirty="0">
                    <a:solidFill>
                      <a:prstClr val="white"/>
                    </a:solidFill>
                    <a:latin typeface="Dosis" pitchFamily="2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6388CE5-4FA5-3343-782A-854726BD8E88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196725" y="737687"/>
                  <a:ext cx="8718675" cy="252914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35">
                    <a:defRPr/>
                  </a:pPr>
                  <a:endParaRPr lang="fr-MA" sz="1350" dirty="0">
                    <a:solidFill>
                      <a:prstClr val="white"/>
                    </a:solidFill>
                    <a:latin typeface="Dosis" pitchFamily="2" charset="0"/>
                  </a:endParaRPr>
                </a:p>
              </p:txBody>
            </p:sp>
          </p:grpSp>
        </p:grpSp>
      </p:grpSp>
      <p:sp>
        <p:nvSpPr>
          <p:cNvPr id="4" name="Freeform 8">
            <a:extLst>
              <a:ext uri="{FF2B5EF4-FFF2-40B4-BE49-F238E27FC236}">
                <a16:creationId xmlns:a16="http://schemas.microsoft.com/office/drawing/2014/main" id="{C348725A-CB40-ABEC-1BE2-1056E755505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 flipH="1">
            <a:off x="741786" y="779888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b="1" dirty="0">
              <a:solidFill>
                <a:prstClr val="white">
                  <a:lumMod val="50000"/>
                </a:prstClr>
              </a:solidFill>
              <a:latin typeface="Dosis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576BF1A-7EF6-8E4E-80BE-FB4C1A1296E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74975" y="687484"/>
            <a:ext cx="12076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spcAft>
                <a:spcPts val="600"/>
              </a:spcAft>
              <a:defRPr/>
            </a:pPr>
            <a:r>
              <a:rPr lang="fr-FR" sz="2400" b="1" dirty="0">
                <a:solidFill>
                  <a:prstClr val="white">
                    <a:lumMod val="65000"/>
                  </a:prstClr>
                </a:solidFill>
                <a:latin typeface="Calibri"/>
              </a:rPr>
              <a:t>Bonjour les enfants. Nous allons commencer une nouvelle leçon de français.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B16AE5-1A4B-EED4-1835-5C0C2797344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059771" y="2695098"/>
            <a:ext cx="7596461" cy="62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3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31F63-E693-FC5E-0DF9-875623507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32BA75E-8136-FA09-F096-10408693007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2901" y="1485902"/>
            <a:ext cx="13030202" cy="7179962"/>
          </a:xfrm>
          <a:prstGeom prst="roundRect">
            <a:avLst>
              <a:gd name="adj" fmla="val 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>
              <a:defRPr/>
            </a:pPr>
            <a:endParaRPr lang="fr-MA" sz="1350" dirty="0">
              <a:solidFill>
                <a:prstClr val="white"/>
              </a:solidFill>
              <a:latin typeface="Dosis" pitchFamily="2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5D22FF7-585A-4309-3C49-DD9FB19E257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0" y="2"/>
            <a:ext cx="13716000" cy="10286999"/>
            <a:chOff x="0" y="1"/>
            <a:chExt cx="9144000" cy="68579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658836-24B0-4FF7-2417-13AC12ABF44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0" y="1"/>
              <a:ext cx="9144000" cy="6857999"/>
            </a:xfrm>
            <a:prstGeom prst="rect">
              <a:avLst/>
            </a:prstGeom>
            <a:solidFill>
              <a:srgbClr val="1065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5">
                <a:defRPr/>
              </a:pPr>
              <a:endParaRPr lang="fr-MA" sz="1350" dirty="0">
                <a:solidFill>
                  <a:prstClr val="white"/>
                </a:solidFill>
                <a:latin typeface="Dosis" pitchFamily="2" charset="0"/>
              </a:endParaRP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055E4571-0980-B305-9B58-15054F1B5ED9}"/>
                </a:ext>
              </a:extLst>
            </p:cNvPr>
            <p:cNvGrpSpPr/>
            <p:nvPr/>
          </p:nvGrpSpPr>
          <p:grpSpPr>
            <a:xfrm>
              <a:off x="228600" y="259752"/>
              <a:ext cx="8692119" cy="6338496"/>
              <a:chOff x="183903" y="177800"/>
              <a:chExt cx="8781569" cy="6499909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5A346E83-DAE7-CFD2-7072-AF0A721956C5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183903" y="177800"/>
                <a:ext cx="8776195" cy="6499909"/>
              </a:xfrm>
              <a:prstGeom prst="roundRect">
                <a:avLst>
                  <a:gd name="adj" fmla="val 22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35">
                  <a:defRPr/>
                </a:pPr>
                <a:endParaRPr lang="fr-MA" sz="1350" dirty="0">
                  <a:solidFill>
                    <a:prstClr val="white"/>
                  </a:solidFill>
                  <a:latin typeface="Dosis" pitchFamily="2" charset="0"/>
                </a:endParaRPr>
              </a:p>
            </p:txBody>
          </p:sp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1DA447E5-142D-039C-11EF-FC1B0E76F9D8}"/>
                  </a:ext>
                </a:extLst>
              </p:cNvPr>
              <p:cNvGrpSpPr/>
              <p:nvPr/>
            </p:nvGrpSpPr>
            <p:grpSpPr>
              <a:xfrm>
                <a:off x="198802" y="180292"/>
                <a:ext cx="8766670" cy="772032"/>
                <a:chOff x="195880" y="180292"/>
                <a:chExt cx="8769597" cy="772032"/>
              </a:xfrm>
            </p:grpSpPr>
            <p:sp>
              <p:nvSpPr>
                <p:cNvPr id="23" name="Rectangle : coins arrondis 22">
                  <a:extLst>
                    <a:ext uri="{FF2B5EF4-FFF2-40B4-BE49-F238E27FC236}">
                      <a16:creationId xmlns:a16="http://schemas.microsoft.com/office/drawing/2014/main" id="{954FA795-ECE8-5EA1-DD3A-112B243664BA}"/>
                    </a:ext>
                  </a:extLst>
                </p:cNvPr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195880" y="180292"/>
                  <a:ext cx="8769597" cy="597245"/>
                </a:xfrm>
                <a:prstGeom prst="roundRect">
                  <a:avLst>
                    <a:gd name="adj" fmla="val 14434"/>
                  </a:avLst>
                </a:prstGeom>
                <a:solidFill>
                  <a:schemeClr val="bg1">
                    <a:lumMod val="95000"/>
                  </a:schemeClr>
                </a:solidFill>
                <a:ln w="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35">
                    <a:defRPr/>
                  </a:pPr>
                  <a:endParaRPr lang="fr-FR" sz="1350" dirty="0">
                    <a:solidFill>
                      <a:prstClr val="white"/>
                    </a:solidFill>
                    <a:latin typeface="Dosis" pitchFamily="2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CD43F4F-F412-DEE4-CF05-A1DB6902FA16}"/>
                    </a:ext>
                  </a:extLst>
                </p:cNvPr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196724" y="746104"/>
                  <a:ext cx="8763377" cy="20622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35">
                    <a:defRPr/>
                  </a:pPr>
                  <a:endParaRPr lang="fr-MA" sz="1350" dirty="0">
                    <a:solidFill>
                      <a:prstClr val="white"/>
                    </a:solidFill>
                    <a:latin typeface="Dosis" pitchFamily="2" charset="0"/>
                  </a:endParaRPr>
                </a:p>
              </p:txBody>
            </p:sp>
          </p:grpSp>
        </p:grpSp>
      </p:grpSp>
      <p:sp>
        <p:nvSpPr>
          <p:cNvPr id="4" name="Freeform 8">
            <a:extLst>
              <a:ext uri="{FF2B5EF4-FFF2-40B4-BE49-F238E27FC236}">
                <a16:creationId xmlns:a16="http://schemas.microsoft.com/office/drawing/2014/main" id="{CB01776C-C876-8166-BE99-D62DC41F501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 flipH="1">
            <a:off x="768866" y="853210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b="1" dirty="0">
              <a:solidFill>
                <a:prstClr val="white">
                  <a:lumMod val="50000"/>
                </a:prstClr>
              </a:solidFill>
              <a:latin typeface="Dosis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EC3415-D08E-9718-CF35-528745A3171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92328" y="771385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27">
              <a:spcAft>
                <a:spcPts val="600"/>
              </a:spcAft>
              <a:defRPr/>
            </a:pPr>
            <a:r>
              <a:rPr lang="fr-FR" sz="2400" b="1" dirty="0">
                <a:solidFill>
                  <a:srgbClr val="A6A6A6"/>
                </a:solidFill>
                <a:latin typeface="Calibri"/>
              </a:rPr>
              <a:t>Nous avons déjà vu ces mots.  Répétez après moi. </a:t>
            </a:r>
          </a:p>
        </p:txBody>
      </p:sp>
      <p:pic>
        <p:nvPicPr>
          <p:cNvPr id="13" name="Image 12" descr="Une image contenant dessin, Dessin d’enfant, clipart, illustration&#10;&#10;Description générée automatiquement">
            <a:extLst>
              <a:ext uri="{FF2B5EF4-FFF2-40B4-BE49-F238E27FC236}">
                <a16:creationId xmlns:a16="http://schemas.microsoft.com/office/drawing/2014/main" id="{657B0567-B5E2-4FC7-DFDB-8E874C3896A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246" y="2233506"/>
            <a:ext cx="3382722" cy="2363853"/>
          </a:xfrm>
          <a:prstGeom prst="rect">
            <a:avLst/>
          </a:prstGeom>
        </p:spPr>
      </p:pic>
      <p:pic>
        <p:nvPicPr>
          <p:cNvPr id="18" name="Picture 2" descr="A simple isolated banana">
            <a:extLst>
              <a:ext uri="{FF2B5EF4-FFF2-40B4-BE49-F238E27FC236}">
                <a16:creationId xmlns:a16="http://schemas.microsoft.com/office/drawing/2014/main" id="{DC4F0544-239F-6638-9E6A-DD886DF89EB6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7588">
            <a:off x="1496555" y="6804540"/>
            <a:ext cx="1937327" cy="12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DEDDC05-C940-0C99-7621-1C0937251EB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3088" y="6301266"/>
            <a:ext cx="2819039" cy="2179502"/>
          </a:xfrm>
          <a:prstGeom prst="rect">
            <a:avLst/>
          </a:prstGeom>
        </p:spPr>
      </p:pic>
      <p:pic>
        <p:nvPicPr>
          <p:cNvPr id="20" name="Image 19" descr="Une image contenant clipart, dessin, accessoire, sac&#10;&#10;Description générée automatiquement">
            <a:extLst>
              <a:ext uri="{FF2B5EF4-FFF2-40B4-BE49-F238E27FC236}">
                <a16:creationId xmlns:a16="http://schemas.microsoft.com/office/drawing/2014/main" id="{50DC4007-9CAD-0F7C-1F9D-DCED5B2A1D5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66" y="6132706"/>
            <a:ext cx="1957250" cy="240657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3BA4600-3C0F-81F1-BCFC-0EEB63C5DA9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1173536" y="6117645"/>
            <a:ext cx="1361271" cy="23046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C6AC5C6-839F-96BC-703B-C32D2F99505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292" y="2547397"/>
            <a:ext cx="2649016" cy="1586172"/>
          </a:xfrm>
          <a:prstGeom prst="rect">
            <a:avLst/>
          </a:prstGeom>
        </p:spPr>
      </p:pic>
      <p:pic>
        <p:nvPicPr>
          <p:cNvPr id="24" name="Image 23" descr="Une image contenant clipart, sourire, dessin humoristique&#10;&#10;Description générée automatiquement">
            <a:extLst>
              <a:ext uri="{FF2B5EF4-FFF2-40B4-BE49-F238E27FC236}">
                <a16:creationId xmlns:a16="http://schemas.microsoft.com/office/drawing/2014/main" id="{302343B3-E753-2BD2-F42F-A0DC5653AC4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463" y="2129730"/>
            <a:ext cx="1431951" cy="236385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D62D8D3-CDC2-EE7D-C652-F8CAF02B676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0448" y="2068843"/>
            <a:ext cx="875123" cy="261249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7AA1FA7-1AFA-DAF9-E766-5B558206505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88093" y="529841"/>
            <a:ext cx="1530246" cy="1284596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3E6AA49-E62B-1DFA-B8F0-D831190DA666}"/>
              </a:ext>
            </a:extLst>
          </p:cNvPr>
          <p:cNvGraphicFramePr>
            <a:graphicFrameLocks noGrp="1"/>
          </p:cNvGraphicFramePr>
          <p:nvPr>
            <p:custDataLst>
              <p:tags r:id="rId14"/>
            </p:custData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8935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dirty="0">
                          <a:latin typeface="Dosis" pitchFamily="2" charset="0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3D7C5045-02F9-957D-3D28-69835B599486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93554" y="4642619"/>
            <a:ext cx="310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35">
              <a:defRPr/>
            </a:pPr>
            <a:r>
              <a:rPr lang="fr-FR" sz="4400" b="1" dirty="0">
                <a:solidFill>
                  <a:srgbClr val="4BACC6">
                    <a:lumMod val="50000"/>
                  </a:srgbClr>
                </a:solidFill>
                <a:latin typeface="Dosis" pitchFamily="2" charset="0"/>
              </a:rPr>
              <a:t>un avion</a:t>
            </a:r>
            <a:endParaRPr lang="fr-FR" sz="4800" b="1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022B35-688D-7D7E-285A-4244834CA75F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185407" y="4682159"/>
            <a:ext cx="310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35">
              <a:defRPr/>
            </a:pPr>
            <a:r>
              <a:rPr lang="fr-FR" sz="4400" b="1" dirty="0">
                <a:solidFill>
                  <a:srgbClr val="4BACC6">
                    <a:lumMod val="50000"/>
                  </a:srgbClr>
                </a:solidFill>
                <a:latin typeface="Dosis" pitchFamily="2" charset="0"/>
              </a:rPr>
              <a:t>une école</a:t>
            </a:r>
            <a:endParaRPr lang="fr-FR" sz="4800" b="1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0699AC2-BC05-1270-3660-C87288573EBF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7151880" y="4723795"/>
            <a:ext cx="3518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35">
              <a:defRPr/>
            </a:pPr>
            <a:r>
              <a:rPr lang="fr-FR" sz="4400" b="1" dirty="0">
                <a:solidFill>
                  <a:srgbClr val="4BACC6">
                    <a:lumMod val="50000"/>
                  </a:srgbClr>
                </a:solidFill>
                <a:latin typeface="Dosis" pitchFamily="2" charset="0"/>
              </a:rPr>
              <a:t>un garçon</a:t>
            </a:r>
            <a:endParaRPr lang="fr-FR" sz="4800" b="1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AF6C2B7-86AC-4A1E-55F3-B8FC7FCE2B7B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0444067" y="4681342"/>
            <a:ext cx="2763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35">
              <a:defRPr/>
            </a:pPr>
            <a:r>
              <a:rPr lang="fr-FR" sz="4400" b="1" dirty="0">
                <a:solidFill>
                  <a:srgbClr val="4BACC6">
                    <a:lumMod val="50000"/>
                  </a:srgbClr>
                </a:solidFill>
                <a:latin typeface="Dosis" pitchFamily="2" charset="0"/>
              </a:rPr>
              <a:t>une fille</a:t>
            </a:r>
            <a:endParaRPr lang="fr-FR" sz="4800" b="1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F3F7E14-BD35-E23F-9788-65BB8EB28042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01609" y="8467608"/>
            <a:ext cx="310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35">
              <a:defRPr/>
            </a:pPr>
            <a:r>
              <a:rPr lang="fr-FR" sz="4400" b="1" dirty="0">
                <a:solidFill>
                  <a:srgbClr val="4BACC6">
                    <a:lumMod val="50000"/>
                  </a:srgbClr>
                </a:solidFill>
                <a:latin typeface="Dosis" pitchFamily="2" charset="0"/>
              </a:rPr>
              <a:t>une banane</a:t>
            </a:r>
            <a:endParaRPr lang="fr-FR" sz="4800" b="1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8B72DEB-6EEB-CBB7-4A81-6C2031F17F8C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3993462" y="8507148"/>
            <a:ext cx="310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35">
              <a:defRPr/>
            </a:pPr>
            <a:r>
              <a:rPr lang="fr-FR" sz="4400" b="1" dirty="0">
                <a:solidFill>
                  <a:srgbClr val="4BACC6">
                    <a:lumMod val="50000"/>
                  </a:srgbClr>
                </a:solidFill>
                <a:latin typeface="Dosis" pitchFamily="2" charset="0"/>
              </a:rPr>
              <a:t>une ardoise</a:t>
            </a:r>
            <a:endParaRPr lang="fr-FR" sz="4800" b="1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9236591-4F6D-9AE4-1133-EB5B7E520751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6959935" y="8548784"/>
            <a:ext cx="3518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35">
              <a:defRPr/>
            </a:pPr>
            <a:r>
              <a:rPr lang="fr-FR" sz="4400" b="1" dirty="0">
                <a:solidFill>
                  <a:srgbClr val="4BACC6">
                    <a:lumMod val="50000"/>
                  </a:srgbClr>
                </a:solidFill>
                <a:latin typeface="Dosis" pitchFamily="2" charset="0"/>
              </a:rPr>
              <a:t>un cartable</a:t>
            </a:r>
            <a:endParaRPr lang="fr-FR" sz="4800" b="1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F5E8F11-DA72-ED76-527E-3D88E5AE23F3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10252122" y="8506331"/>
            <a:ext cx="2763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35">
              <a:defRPr/>
            </a:pPr>
            <a:r>
              <a:rPr lang="fr-FR" sz="4400" b="1" dirty="0">
                <a:solidFill>
                  <a:srgbClr val="4BACC6">
                    <a:lumMod val="50000"/>
                  </a:srgbClr>
                </a:solidFill>
                <a:latin typeface="Dosis" pitchFamily="2" charset="0"/>
              </a:rPr>
              <a:t>un ananas</a:t>
            </a:r>
            <a:endParaRPr lang="fr-FR" sz="4800" b="1" dirty="0">
              <a:solidFill>
                <a:prstClr val="black"/>
              </a:solidFill>
              <a:latin typeface="Dos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9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8590B-F6CF-70CD-6E72-F5ABDBC90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57E4082-F9D7-0AF5-296D-96E1BB8E53E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5555" b="-5555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1B37076-2361-6711-89A3-907EE4DD214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5273" y="3465138"/>
            <a:ext cx="1276946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spcAft>
                <a:spcPts val="1800"/>
              </a:spcAft>
              <a:defRPr/>
            </a:pPr>
            <a:r>
              <a:rPr lang="fr-FR" sz="5400" dirty="0">
                <a:solidFill>
                  <a:srgbClr val="106585"/>
                </a:solidFill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fr-FR" sz="4200" b="1" dirty="0">
                <a:solidFill>
                  <a:srgbClr val="106585"/>
                </a:solidFill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Ce support est optimisé pour un visionnage en mode diaporama sur un écran d’ordinateur. </a:t>
            </a:r>
            <a:endParaRPr lang="ar-MA" sz="5400" b="1" dirty="0">
              <a:solidFill>
                <a:srgbClr val="106585"/>
              </a:solidFill>
              <a:latin typeface="Dosi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940B444-C795-AF51-E15B-D70F755F0A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7658100"/>
            <a:ext cx="1977638" cy="2625450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BD3357F-7577-9817-B590-13AEBCBCE04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125200" y="7429500"/>
            <a:ext cx="2558670" cy="2854050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2901C97-7D2E-EE20-D308-59045434FE9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958395" y="357557"/>
            <a:ext cx="464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>
              <a:defRPr/>
            </a:pPr>
            <a:r>
              <a:rPr lang="fr-MA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Pour l’enseignant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9A77FA-585D-127F-845B-8EBC71313FA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4669" y="1232485"/>
            <a:ext cx="2360504" cy="20587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FA3FF9E-96AB-CA64-0E5A-B49A3A31BB7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 t="3549" r="25825"/>
          <a:stretch/>
        </p:blipFill>
        <p:spPr>
          <a:xfrm>
            <a:off x="2569153" y="5661395"/>
            <a:ext cx="8969576" cy="1454457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31DAD90C-01DC-919D-FDFB-9AC4E695309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373218" y="5739229"/>
            <a:ext cx="1363695" cy="1298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50" dirty="0"/>
          </a:p>
        </p:txBody>
      </p:sp>
    </p:spTree>
    <p:extLst>
      <p:ext uri="{BB962C8B-B14F-4D97-AF65-F5344CB8AC3E}">
        <p14:creationId xmlns:p14="http://schemas.microsoft.com/office/powerpoint/2010/main" val="2602997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04BBD-DFAD-C014-4DE9-FC2D59045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32982B80-35F1-826D-7284-C0906691F5F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0800000" flipH="1">
            <a:off x="762392" y="805781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b="1" dirty="0">
              <a:solidFill>
                <a:prstClr val="white">
                  <a:lumMod val="50000"/>
                </a:prstClr>
              </a:solidFill>
              <a:latin typeface="Dosis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BA02FB8-27B5-2D53-619A-31542FA9A34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07967" y="718168"/>
            <a:ext cx="9569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27">
              <a:spcAft>
                <a:spcPts val="600"/>
              </a:spcAft>
              <a:defRPr/>
            </a:pPr>
            <a:r>
              <a:rPr lang="fr-FR" sz="2400" b="1" dirty="0">
                <a:solidFill>
                  <a:srgbClr val="A6A6A6"/>
                </a:solidFill>
                <a:latin typeface="Calibri"/>
              </a:rPr>
              <a:t>Nous allons jouer au jeu du mot invisible.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33D8A4B-4B26-6356-116A-482D756F69B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88093" y="529841"/>
            <a:ext cx="1530246" cy="1284596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FFB2F1E-B163-2637-35DF-5C1E3E36BD3B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8935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dirty="0">
                          <a:latin typeface="Dosis" pitchFamily="2" charset="0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7DC72B3E-0F90-78C8-AE7F-D28F81BFDACE}"/>
              </a:ext>
            </a:extLst>
          </p:cNvPr>
          <p:cNvSpPr txBox="1"/>
          <p:nvPr/>
        </p:nvSpPr>
        <p:spPr>
          <a:xfrm>
            <a:off x="3411493" y="6522997"/>
            <a:ext cx="69079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>
                <a:solidFill>
                  <a:srgbClr val="106584"/>
                </a:solidFill>
              </a:rPr>
              <a:t>Jeu du mot invisible. </a:t>
            </a:r>
          </a:p>
        </p:txBody>
      </p:sp>
      <p:pic>
        <p:nvPicPr>
          <p:cNvPr id="7" name="Image 6" descr="Une image contenant dessin humoristique, dessin, illustration, croquis&#10;&#10;Description générée automatiquement">
            <a:extLst>
              <a:ext uri="{FF2B5EF4-FFF2-40B4-BE49-F238E27FC236}">
                <a16:creationId xmlns:a16="http://schemas.microsoft.com/office/drawing/2014/main" id="{898F2083-85D9-A0ED-F09A-B66C95969A6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1641" y="2561126"/>
            <a:ext cx="2847686" cy="34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53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D7E0E-9FE4-59EB-EDD8-FA2517D46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04DD426-71E5-A242-5053-9555E867407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2901" y="1485902"/>
            <a:ext cx="13030202" cy="7179962"/>
          </a:xfrm>
          <a:prstGeom prst="roundRect">
            <a:avLst>
              <a:gd name="adj" fmla="val 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>
              <a:defRPr/>
            </a:pPr>
            <a:endParaRPr lang="fr-MA" sz="1350" dirty="0">
              <a:solidFill>
                <a:prstClr val="white"/>
              </a:solidFill>
              <a:latin typeface="Dosis" pitchFamily="2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819C473-4023-6839-8B5A-9134F74AB55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0" y="2"/>
            <a:ext cx="13716000" cy="10286999"/>
            <a:chOff x="0" y="1"/>
            <a:chExt cx="9144000" cy="68579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854E47B-BE13-7658-4525-EF82C0950AA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0" y="1"/>
              <a:ext cx="9144000" cy="6857999"/>
            </a:xfrm>
            <a:prstGeom prst="rect">
              <a:avLst/>
            </a:prstGeom>
            <a:solidFill>
              <a:srgbClr val="1065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5">
                <a:defRPr/>
              </a:pPr>
              <a:endParaRPr lang="fr-MA" sz="1350" dirty="0">
                <a:solidFill>
                  <a:prstClr val="white"/>
                </a:solidFill>
                <a:latin typeface="Dosis" pitchFamily="2" charset="0"/>
              </a:endParaRP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9AF0A5AB-5CC6-B6EF-49E7-618452F3B67A}"/>
                </a:ext>
              </a:extLst>
            </p:cNvPr>
            <p:cNvGrpSpPr/>
            <p:nvPr/>
          </p:nvGrpSpPr>
          <p:grpSpPr>
            <a:xfrm>
              <a:off x="228600" y="259752"/>
              <a:ext cx="8692119" cy="6338496"/>
              <a:chOff x="183903" y="177800"/>
              <a:chExt cx="8781569" cy="6499909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902A1DC3-9887-4213-C265-DF6018889C6F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183903" y="177800"/>
                <a:ext cx="8776195" cy="6499909"/>
              </a:xfrm>
              <a:prstGeom prst="roundRect">
                <a:avLst>
                  <a:gd name="adj" fmla="val 22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35">
                  <a:defRPr/>
                </a:pPr>
                <a:endParaRPr lang="fr-MA" sz="1350" dirty="0">
                  <a:solidFill>
                    <a:prstClr val="white"/>
                  </a:solidFill>
                  <a:latin typeface="Dosis" pitchFamily="2" charset="0"/>
                </a:endParaRPr>
              </a:p>
            </p:txBody>
          </p:sp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DA4716CE-937F-42F7-720F-8FA94F48452D}"/>
                  </a:ext>
                </a:extLst>
              </p:cNvPr>
              <p:cNvGrpSpPr/>
              <p:nvPr/>
            </p:nvGrpSpPr>
            <p:grpSpPr>
              <a:xfrm>
                <a:off x="198802" y="180292"/>
                <a:ext cx="8766670" cy="772032"/>
                <a:chOff x="195880" y="180292"/>
                <a:chExt cx="8769597" cy="772032"/>
              </a:xfrm>
            </p:grpSpPr>
            <p:sp>
              <p:nvSpPr>
                <p:cNvPr id="23" name="Rectangle : coins arrondis 22">
                  <a:extLst>
                    <a:ext uri="{FF2B5EF4-FFF2-40B4-BE49-F238E27FC236}">
                      <a16:creationId xmlns:a16="http://schemas.microsoft.com/office/drawing/2014/main" id="{194EAB90-C8B0-C983-18E5-E2C74CA7DBC3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95880" y="180292"/>
                  <a:ext cx="8769597" cy="597245"/>
                </a:xfrm>
                <a:prstGeom prst="roundRect">
                  <a:avLst>
                    <a:gd name="adj" fmla="val 14434"/>
                  </a:avLst>
                </a:prstGeom>
                <a:solidFill>
                  <a:schemeClr val="bg1">
                    <a:lumMod val="95000"/>
                  </a:schemeClr>
                </a:solidFill>
                <a:ln w="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35">
                    <a:defRPr/>
                  </a:pPr>
                  <a:endParaRPr lang="fr-FR" sz="1350" dirty="0">
                    <a:solidFill>
                      <a:prstClr val="white"/>
                    </a:solidFill>
                    <a:latin typeface="Dosis" pitchFamily="2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BB6D4D5-F51E-B81C-A007-EA25F60C13C2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96724" y="746104"/>
                  <a:ext cx="8763377" cy="20622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35">
                    <a:defRPr/>
                  </a:pPr>
                  <a:endParaRPr lang="fr-MA" sz="1350" dirty="0">
                    <a:solidFill>
                      <a:prstClr val="white"/>
                    </a:solidFill>
                    <a:latin typeface="Dosis" pitchFamily="2" charset="0"/>
                  </a:endParaRPr>
                </a:p>
              </p:txBody>
            </p:sp>
          </p:grpSp>
        </p:grpSp>
      </p:grpSp>
      <p:sp>
        <p:nvSpPr>
          <p:cNvPr id="4" name="Freeform 8">
            <a:extLst>
              <a:ext uri="{FF2B5EF4-FFF2-40B4-BE49-F238E27FC236}">
                <a16:creationId xmlns:a16="http://schemas.microsoft.com/office/drawing/2014/main" id="{44744BDD-537A-B5BD-F404-5AAE6B61993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 flipH="1">
            <a:off x="926472" y="704334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b="1" dirty="0">
              <a:solidFill>
                <a:prstClr val="white">
                  <a:lumMod val="50000"/>
                </a:prstClr>
              </a:solidFill>
              <a:latin typeface="Dosis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0A94C2-80A6-4901-A5B4-1468C3A5DC6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62526" y="576203"/>
            <a:ext cx="118872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27">
              <a:spcAft>
                <a:spcPts val="600"/>
              </a:spcAft>
              <a:defRPr/>
            </a:pPr>
            <a:r>
              <a:rPr lang="fr-FR" sz="2400" b="1" dirty="0">
                <a:solidFill>
                  <a:srgbClr val="A6A6A6"/>
                </a:solidFill>
                <a:latin typeface="Calibri"/>
              </a:rPr>
              <a:t>Observez bien ces mots. Je vais enlever un mot. Vous devez le trouver.  </a:t>
            </a:r>
          </a:p>
          <a:p>
            <a:pPr defTabSz="1028727">
              <a:spcAft>
                <a:spcPts val="600"/>
              </a:spcAft>
              <a:defRPr/>
            </a:pPr>
            <a:r>
              <a:rPr lang="fr-FR" sz="2400" b="1" dirty="0">
                <a:solidFill>
                  <a:srgbClr val="A6A6A6"/>
                </a:solidFill>
                <a:latin typeface="Calibri"/>
              </a:rPr>
              <a:t>Qui veut  m’expliquer la règle du jeu en arabe ? </a:t>
            </a:r>
          </a:p>
        </p:txBody>
      </p:sp>
      <p:pic>
        <p:nvPicPr>
          <p:cNvPr id="13" name="Image 12" descr="Une image contenant dessin, Dessin d’enfant, clipart, illustration&#10;&#10;Description générée automatiquement">
            <a:extLst>
              <a:ext uri="{FF2B5EF4-FFF2-40B4-BE49-F238E27FC236}">
                <a16:creationId xmlns:a16="http://schemas.microsoft.com/office/drawing/2014/main" id="{2BBA9138-FDAD-E8C3-B425-062FEA67C9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968505"/>
            <a:ext cx="5261970" cy="3677075"/>
          </a:xfrm>
          <a:prstGeom prst="rect">
            <a:avLst/>
          </a:prstGeom>
        </p:spPr>
      </p:pic>
      <p:pic>
        <p:nvPicPr>
          <p:cNvPr id="18" name="Picture 2" descr="A simple isolated banana">
            <a:extLst>
              <a:ext uri="{FF2B5EF4-FFF2-40B4-BE49-F238E27FC236}">
                <a16:creationId xmlns:a16="http://schemas.microsoft.com/office/drawing/2014/main" id="{8F2A89A0-5B64-DA26-13CA-4168217195BF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7588">
            <a:off x="2253629" y="6616102"/>
            <a:ext cx="3013596" cy="18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745D971-F4CE-B354-CB3F-FA584BFC6A3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3328" y="6091521"/>
            <a:ext cx="3791645" cy="29314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838632A-1D4A-F23C-59D3-3586D71C7D5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2629" y="2934577"/>
            <a:ext cx="3795597" cy="2272720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D574176-4813-9783-D076-10503586F24E}"/>
              </a:ext>
            </a:extLst>
          </p:cNvPr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8935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dirty="0">
                          <a:latin typeface="Dosis" pitchFamily="2" charset="0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  <p:pic>
        <p:nvPicPr>
          <p:cNvPr id="9" name="Image 8" descr="Une image contenant dessin humoristique, dessin, illustration, croquis&#10;&#10;Description générée automatiquement">
            <a:extLst>
              <a:ext uri="{FF2B5EF4-FFF2-40B4-BE49-F238E27FC236}">
                <a16:creationId xmlns:a16="http://schemas.microsoft.com/office/drawing/2014/main" id="{DFC9F27A-3FE5-C33F-5B33-0B0E352C508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40605" y="452216"/>
            <a:ext cx="1250264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61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A4AE9-A02A-EBA0-7B8D-27049D668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7855222-A350-B7F8-F7D7-0A5016934BE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2901" y="1485902"/>
            <a:ext cx="13030202" cy="7179962"/>
          </a:xfrm>
          <a:prstGeom prst="roundRect">
            <a:avLst>
              <a:gd name="adj" fmla="val 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>
              <a:defRPr/>
            </a:pPr>
            <a:endParaRPr lang="fr-MA" sz="1350" dirty="0">
              <a:solidFill>
                <a:prstClr val="white"/>
              </a:solidFill>
              <a:latin typeface="Dosis" pitchFamily="2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D70CE89-3E00-F1A1-BEA2-0AB617F176E7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0" y="2"/>
            <a:ext cx="13716000" cy="10286999"/>
            <a:chOff x="0" y="1"/>
            <a:chExt cx="9144000" cy="68579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A37A38-F058-F8B0-6C50-94F3D12C312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0" y="1"/>
              <a:ext cx="9144000" cy="6857999"/>
            </a:xfrm>
            <a:prstGeom prst="rect">
              <a:avLst/>
            </a:prstGeom>
            <a:solidFill>
              <a:srgbClr val="1065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5">
                <a:defRPr/>
              </a:pPr>
              <a:endParaRPr lang="fr-MA" sz="1350" dirty="0">
                <a:solidFill>
                  <a:prstClr val="white"/>
                </a:solidFill>
                <a:latin typeface="Dosis" pitchFamily="2" charset="0"/>
              </a:endParaRP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CC6B27EA-5DCF-86CF-BD78-57A9E313D1DA}"/>
                </a:ext>
              </a:extLst>
            </p:cNvPr>
            <p:cNvGrpSpPr/>
            <p:nvPr/>
          </p:nvGrpSpPr>
          <p:grpSpPr>
            <a:xfrm>
              <a:off x="228600" y="259752"/>
              <a:ext cx="8692119" cy="6338496"/>
              <a:chOff x="183903" y="177800"/>
              <a:chExt cx="8781569" cy="6499909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34282CFC-DBB6-A38A-F092-3A253DDA37C1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183903" y="177800"/>
                <a:ext cx="8776195" cy="6499909"/>
              </a:xfrm>
              <a:prstGeom prst="roundRect">
                <a:avLst>
                  <a:gd name="adj" fmla="val 22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35">
                  <a:defRPr/>
                </a:pPr>
                <a:endParaRPr lang="fr-MA" sz="1350" dirty="0">
                  <a:solidFill>
                    <a:prstClr val="white"/>
                  </a:solidFill>
                  <a:latin typeface="Dosis" pitchFamily="2" charset="0"/>
                </a:endParaRPr>
              </a:p>
            </p:txBody>
          </p:sp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3F3914E3-1584-1670-9CE2-C315881707EB}"/>
                  </a:ext>
                </a:extLst>
              </p:cNvPr>
              <p:cNvGrpSpPr/>
              <p:nvPr/>
            </p:nvGrpSpPr>
            <p:grpSpPr>
              <a:xfrm>
                <a:off x="198802" y="180292"/>
                <a:ext cx="8766670" cy="772032"/>
                <a:chOff x="195880" y="180292"/>
                <a:chExt cx="8769597" cy="772032"/>
              </a:xfrm>
            </p:grpSpPr>
            <p:sp>
              <p:nvSpPr>
                <p:cNvPr id="23" name="Rectangle : coins arrondis 22">
                  <a:extLst>
                    <a:ext uri="{FF2B5EF4-FFF2-40B4-BE49-F238E27FC236}">
                      <a16:creationId xmlns:a16="http://schemas.microsoft.com/office/drawing/2014/main" id="{F4BBF042-BAD3-4F46-1120-903BA985644F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195880" y="180292"/>
                  <a:ext cx="8769597" cy="597245"/>
                </a:xfrm>
                <a:prstGeom prst="roundRect">
                  <a:avLst>
                    <a:gd name="adj" fmla="val 14434"/>
                  </a:avLst>
                </a:prstGeom>
                <a:solidFill>
                  <a:schemeClr val="bg1">
                    <a:lumMod val="95000"/>
                  </a:schemeClr>
                </a:solidFill>
                <a:ln w="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35">
                    <a:defRPr/>
                  </a:pPr>
                  <a:endParaRPr lang="fr-FR" sz="1350" dirty="0">
                    <a:solidFill>
                      <a:prstClr val="white"/>
                    </a:solidFill>
                    <a:latin typeface="Dosis" pitchFamily="2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45A53B4-D835-4039-EF76-6520B267BCCD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96724" y="746104"/>
                  <a:ext cx="8763377" cy="20622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35">
                    <a:defRPr/>
                  </a:pPr>
                  <a:endParaRPr lang="fr-MA" sz="1350" dirty="0">
                    <a:solidFill>
                      <a:prstClr val="white"/>
                    </a:solidFill>
                    <a:latin typeface="Dosis" pitchFamily="2" charset="0"/>
                  </a:endParaRPr>
                </a:p>
              </p:txBody>
            </p:sp>
          </p:grpSp>
        </p:grpSp>
      </p:grpSp>
      <p:sp>
        <p:nvSpPr>
          <p:cNvPr id="4" name="Freeform 8">
            <a:extLst>
              <a:ext uri="{FF2B5EF4-FFF2-40B4-BE49-F238E27FC236}">
                <a16:creationId xmlns:a16="http://schemas.microsoft.com/office/drawing/2014/main" id="{6DF05D6A-EE3E-50C8-2227-461C5E154BD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 flipH="1">
            <a:off x="768866" y="853210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b="1" dirty="0">
              <a:solidFill>
                <a:prstClr val="white">
                  <a:lumMod val="50000"/>
                </a:prstClr>
              </a:solidFill>
              <a:latin typeface="Dosis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C3435C-0F7C-E08C-94F9-C6EE516C271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92328" y="771385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27">
              <a:spcAft>
                <a:spcPts val="600"/>
              </a:spcAft>
              <a:defRPr/>
            </a:pPr>
            <a:r>
              <a:rPr lang="fr-FR" sz="2400" b="1" dirty="0">
                <a:solidFill>
                  <a:srgbClr val="A6A6A6"/>
                </a:solidFill>
                <a:latin typeface="Calibri"/>
              </a:rPr>
              <a:t>Quel est le mot qui manque? </a:t>
            </a:r>
          </a:p>
        </p:txBody>
      </p:sp>
      <p:pic>
        <p:nvPicPr>
          <p:cNvPr id="13" name="Image 12" descr="Une image contenant dessin, Dessin d’enfant, clipart, illustration&#10;&#10;Description générée automatiquement">
            <a:extLst>
              <a:ext uri="{FF2B5EF4-FFF2-40B4-BE49-F238E27FC236}">
                <a16:creationId xmlns:a16="http://schemas.microsoft.com/office/drawing/2014/main" id="{056A4252-573B-7206-04CE-49CDBFF4E3B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92" y="5183603"/>
            <a:ext cx="5261970" cy="367707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08A736A-FCF9-7030-1BA9-61DA03D6898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5012" y="2252143"/>
            <a:ext cx="3791645" cy="29314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9278F92-EBED-0B4C-BA19-EB4F608BCC5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1060" y="5913182"/>
            <a:ext cx="3795597" cy="227272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95F4D11-2BE1-F8B5-5B73-E5C31D7D57C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88093" y="529841"/>
            <a:ext cx="1530246" cy="1284596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9490B5C-1B08-E703-ED28-793B63902B9F}"/>
              </a:ext>
            </a:extLst>
          </p:cNvPr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8935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dirty="0">
                          <a:latin typeface="Dosis" pitchFamily="2" charset="0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7EFEDB10-4EE2-3BCE-FDDB-B0F16DA6A825}"/>
              </a:ext>
            </a:extLst>
          </p:cNvPr>
          <p:cNvSpPr txBox="1"/>
          <p:nvPr/>
        </p:nvSpPr>
        <p:spPr>
          <a:xfrm>
            <a:off x="8710802" y="2006684"/>
            <a:ext cx="385763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39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?</a:t>
            </a:r>
            <a:endParaRPr lang="fr-MA" sz="199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36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A97F7-011A-AC4B-8AF4-FE8EDA92B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F127A7C-B914-20CB-76F8-837C4298F6D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2901" y="1485902"/>
            <a:ext cx="13030202" cy="7179962"/>
          </a:xfrm>
          <a:prstGeom prst="roundRect">
            <a:avLst>
              <a:gd name="adj" fmla="val 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>
              <a:defRPr/>
            </a:pPr>
            <a:endParaRPr lang="fr-MA" sz="1350" dirty="0">
              <a:solidFill>
                <a:prstClr val="white"/>
              </a:solidFill>
              <a:latin typeface="Dosis" pitchFamily="2" charset="0"/>
            </a:endParaRP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E71AA1E4-ACC8-9038-EC31-437B235E2B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0800000" flipH="1">
            <a:off x="768866" y="853210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b="1" dirty="0">
              <a:solidFill>
                <a:prstClr val="white">
                  <a:lumMod val="50000"/>
                </a:prstClr>
              </a:solidFill>
              <a:latin typeface="Dosis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5CED302-10FB-1154-4C57-FC1D3011833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92328" y="771385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27">
              <a:spcAft>
                <a:spcPts val="600"/>
              </a:spcAft>
              <a:defRPr/>
            </a:pPr>
            <a:r>
              <a:rPr lang="fr-FR" sz="2400" b="1" dirty="0">
                <a:solidFill>
                  <a:srgbClr val="A6A6A6"/>
                </a:solidFill>
                <a:latin typeface="Calibri"/>
              </a:rPr>
              <a:t>Le mot qui manque est « banane ». </a:t>
            </a:r>
          </a:p>
        </p:txBody>
      </p:sp>
      <p:pic>
        <p:nvPicPr>
          <p:cNvPr id="13" name="Image 12" descr="Une image contenant dessin, Dessin d’enfant, clipart, illustration&#10;&#10;Description générée automatiquement">
            <a:extLst>
              <a:ext uri="{FF2B5EF4-FFF2-40B4-BE49-F238E27FC236}">
                <a16:creationId xmlns:a16="http://schemas.microsoft.com/office/drawing/2014/main" id="{8EB0A53D-5A9F-ABAA-3B9F-52890474C7C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50" y="5345906"/>
            <a:ext cx="5261970" cy="3677075"/>
          </a:xfrm>
          <a:prstGeom prst="rect">
            <a:avLst/>
          </a:prstGeom>
        </p:spPr>
      </p:pic>
      <p:pic>
        <p:nvPicPr>
          <p:cNvPr id="18" name="Picture 2" descr="A simple isolated banana">
            <a:extLst>
              <a:ext uri="{FF2B5EF4-FFF2-40B4-BE49-F238E27FC236}">
                <a16:creationId xmlns:a16="http://schemas.microsoft.com/office/drawing/2014/main" id="{36C66EF2-2418-8657-E6E6-0CEBBC30D2A1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7588">
            <a:off x="7955582" y="3098722"/>
            <a:ext cx="3013596" cy="18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A243951-7CCA-312C-6D0A-F5AA9F38084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2629" y="2212040"/>
            <a:ext cx="3791645" cy="29314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DD7EE94-8A3B-28C2-74F3-5F148047158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6180" y="6048083"/>
            <a:ext cx="3795597" cy="227272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B6F8700-182F-7577-B165-48E3F8A3767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88093" y="529841"/>
            <a:ext cx="1530246" cy="1284596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1A86CF8-A863-67A0-1DC9-B6B4CA779385}"/>
              </a:ext>
            </a:extLst>
          </p:cNvPr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8935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dirty="0">
                          <a:latin typeface="Dosis" pitchFamily="2" charset="0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  <p:sp>
        <p:nvSpPr>
          <p:cNvPr id="12" name="Ellipse 11">
            <a:extLst>
              <a:ext uri="{FF2B5EF4-FFF2-40B4-BE49-F238E27FC236}">
                <a16:creationId xmlns:a16="http://schemas.microsoft.com/office/drawing/2014/main" id="{089E3AC3-7457-ED38-82C1-CAFF0C3FF488}"/>
              </a:ext>
            </a:extLst>
          </p:cNvPr>
          <p:cNvSpPr/>
          <p:nvPr/>
        </p:nvSpPr>
        <p:spPr>
          <a:xfrm>
            <a:off x="7350644" y="2128200"/>
            <a:ext cx="4502727" cy="35088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732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41CBB-B2AA-E5C5-5BE8-D8A58A5B9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4A36BF74-7D14-7794-3686-8D4F3FD057B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2"/>
            <a:ext cx="13716000" cy="10286999"/>
            <a:chOff x="0" y="1"/>
            <a:chExt cx="9144000" cy="68579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777690-81C2-78D8-7641-4B9A6D20E8F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0" y="1"/>
              <a:ext cx="9144000" cy="6857999"/>
            </a:xfrm>
            <a:prstGeom prst="rect">
              <a:avLst/>
            </a:prstGeom>
            <a:solidFill>
              <a:srgbClr val="1065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5">
                <a:defRPr/>
              </a:pPr>
              <a:endParaRPr lang="fr-MA" sz="1350" dirty="0">
                <a:solidFill>
                  <a:prstClr val="white"/>
                </a:solidFill>
                <a:latin typeface="Dosis" pitchFamily="2" charset="0"/>
              </a:endParaRP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8DCDDCDD-AFD7-A730-35D1-8CD7CADD4329}"/>
                </a:ext>
              </a:extLst>
            </p:cNvPr>
            <p:cNvGrpSpPr/>
            <p:nvPr/>
          </p:nvGrpSpPr>
          <p:grpSpPr>
            <a:xfrm>
              <a:off x="228600" y="259752"/>
              <a:ext cx="8692119" cy="6338496"/>
              <a:chOff x="183903" y="177800"/>
              <a:chExt cx="8781569" cy="6499909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8DCB4992-FE6B-AF5E-3576-E3DD6977169E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183903" y="177800"/>
                <a:ext cx="8776195" cy="6499909"/>
              </a:xfrm>
              <a:prstGeom prst="roundRect">
                <a:avLst>
                  <a:gd name="adj" fmla="val 22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35">
                  <a:defRPr/>
                </a:pPr>
                <a:endParaRPr lang="fr-MA" sz="1350" dirty="0">
                  <a:solidFill>
                    <a:prstClr val="white"/>
                  </a:solidFill>
                  <a:latin typeface="Dosis" pitchFamily="2" charset="0"/>
                </a:endParaRPr>
              </a:p>
            </p:txBody>
          </p:sp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F7951824-79FA-FEAE-32AD-E3036680E99F}"/>
                  </a:ext>
                </a:extLst>
              </p:cNvPr>
              <p:cNvGrpSpPr/>
              <p:nvPr/>
            </p:nvGrpSpPr>
            <p:grpSpPr>
              <a:xfrm>
                <a:off x="198802" y="180292"/>
                <a:ext cx="8766670" cy="772032"/>
                <a:chOff x="195880" y="180292"/>
                <a:chExt cx="8769597" cy="772032"/>
              </a:xfrm>
            </p:grpSpPr>
            <p:sp>
              <p:nvSpPr>
                <p:cNvPr id="23" name="Rectangle : coins arrondis 22">
                  <a:extLst>
                    <a:ext uri="{FF2B5EF4-FFF2-40B4-BE49-F238E27FC236}">
                      <a16:creationId xmlns:a16="http://schemas.microsoft.com/office/drawing/2014/main" id="{9315170B-DBA1-3761-4C1C-1B751D0AECEC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95880" y="180292"/>
                  <a:ext cx="8769597" cy="597245"/>
                </a:xfrm>
                <a:prstGeom prst="roundRect">
                  <a:avLst>
                    <a:gd name="adj" fmla="val 14434"/>
                  </a:avLst>
                </a:prstGeom>
                <a:solidFill>
                  <a:schemeClr val="bg1">
                    <a:lumMod val="95000"/>
                  </a:schemeClr>
                </a:solidFill>
                <a:ln w="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35">
                    <a:defRPr/>
                  </a:pPr>
                  <a:endParaRPr lang="fr-FR" sz="1350" dirty="0">
                    <a:solidFill>
                      <a:prstClr val="white"/>
                    </a:solidFill>
                    <a:latin typeface="Dosis" pitchFamily="2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897944C-1FA0-16D7-55A4-6AD8A5EE34AD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196724" y="746104"/>
                  <a:ext cx="8763377" cy="20622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35">
                    <a:defRPr/>
                  </a:pPr>
                  <a:endParaRPr lang="fr-MA" sz="1350" dirty="0">
                    <a:solidFill>
                      <a:prstClr val="white"/>
                    </a:solidFill>
                    <a:latin typeface="Dosis" pitchFamily="2" charset="0"/>
                  </a:endParaRPr>
                </a:p>
              </p:txBody>
            </p:sp>
          </p:grpSp>
        </p:grpSp>
      </p:grpSp>
      <p:sp>
        <p:nvSpPr>
          <p:cNvPr id="4" name="Freeform 8">
            <a:extLst>
              <a:ext uri="{FF2B5EF4-FFF2-40B4-BE49-F238E27FC236}">
                <a16:creationId xmlns:a16="http://schemas.microsoft.com/office/drawing/2014/main" id="{44A332F6-CCD2-0372-9FD7-8B86645643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0800000" flipH="1">
            <a:off x="762392" y="805781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b="1" dirty="0">
              <a:solidFill>
                <a:prstClr val="white">
                  <a:lumMod val="50000"/>
                </a:prstClr>
              </a:solidFill>
              <a:latin typeface="Dosis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8524CE5-A87A-C0B4-0571-5B7334F3B6C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07967" y="718168"/>
            <a:ext cx="9569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27">
              <a:spcAft>
                <a:spcPts val="600"/>
              </a:spcAft>
              <a:defRPr/>
            </a:pPr>
            <a:r>
              <a:rPr lang="fr-FR" sz="2400" b="1" dirty="0">
                <a:solidFill>
                  <a:srgbClr val="A6A6A6"/>
                </a:solidFill>
                <a:latin typeface="Calibri"/>
              </a:rPr>
              <a:t>Nous allons jouer au jeu des mots qui bougent.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E80C6C9-5609-7203-9B5D-452695A3B81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88093" y="529841"/>
            <a:ext cx="1530246" cy="1284596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BE16E2B-05C5-6A93-6985-321CC64A0A5A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8935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dirty="0">
                          <a:latin typeface="Dosis" pitchFamily="2" charset="0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0264809C-393B-5D3F-AD4B-594828419C76}"/>
              </a:ext>
            </a:extLst>
          </p:cNvPr>
          <p:cNvSpPr txBox="1"/>
          <p:nvPr/>
        </p:nvSpPr>
        <p:spPr>
          <a:xfrm>
            <a:off x="2644230" y="7314223"/>
            <a:ext cx="83333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>
                <a:solidFill>
                  <a:srgbClr val="106584"/>
                </a:solidFill>
              </a:rPr>
              <a:t>Jeu des mots qui bougent</a:t>
            </a:r>
          </a:p>
        </p:txBody>
      </p:sp>
      <p:pic>
        <p:nvPicPr>
          <p:cNvPr id="14" name="Image 13" descr="Une image contenant vert, Graphique, Caractère coloré&#10;&#10;Description générée automatiquement">
            <a:extLst>
              <a:ext uri="{FF2B5EF4-FFF2-40B4-BE49-F238E27FC236}">
                <a16:creationId xmlns:a16="http://schemas.microsoft.com/office/drawing/2014/main" id="{CC51ACAD-3720-23F0-4EEF-B9D11A24A67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38" y="2646794"/>
            <a:ext cx="3484249" cy="41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96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80B93-E83E-6CFA-38B5-A19284440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E03C715-02E0-38B2-8F74-DF0B3BD858E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2901" y="1485902"/>
            <a:ext cx="13030202" cy="7179962"/>
          </a:xfrm>
          <a:prstGeom prst="roundRect">
            <a:avLst>
              <a:gd name="adj" fmla="val 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>
              <a:defRPr/>
            </a:pPr>
            <a:endParaRPr lang="fr-MA" sz="1350" dirty="0">
              <a:solidFill>
                <a:prstClr val="white"/>
              </a:solidFill>
              <a:latin typeface="Dosis" pitchFamily="2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EE4CABD-A05E-E213-A0AF-B5EBCE47B3D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0" y="2"/>
            <a:ext cx="13716000" cy="10286999"/>
            <a:chOff x="0" y="1"/>
            <a:chExt cx="9144000" cy="68579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F4F249-FA1D-D491-7A74-89BCB6B4B7A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0" y="1"/>
              <a:ext cx="9144000" cy="6857999"/>
            </a:xfrm>
            <a:prstGeom prst="rect">
              <a:avLst/>
            </a:prstGeom>
            <a:solidFill>
              <a:srgbClr val="1065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5">
                <a:defRPr/>
              </a:pPr>
              <a:endParaRPr lang="fr-MA" sz="1350" dirty="0">
                <a:solidFill>
                  <a:prstClr val="white"/>
                </a:solidFill>
                <a:latin typeface="Dosis" pitchFamily="2" charset="0"/>
              </a:endParaRP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FF05B6AC-1B5A-CE65-2644-85D0D0D0D2EB}"/>
                </a:ext>
              </a:extLst>
            </p:cNvPr>
            <p:cNvGrpSpPr/>
            <p:nvPr/>
          </p:nvGrpSpPr>
          <p:grpSpPr>
            <a:xfrm>
              <a:off x="228600" y="259752"/>
              <a:ext cx="8692119" cy="6338496"/>
              <a:chOff x="183903" y="177800"/>
              <a:chExt cx="8781569" cy="6499909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8008FC74-C12E-E0C9-9A48-5898FF543EE8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183903" y="177800"/>
                <a:ext cx="8776195" cy="6499909"/>
              </a:xfrm>
              <a:prstGeom prst="roundRect">
                <a:avLst>
                  <a:gd name="adj" fmla="val 22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35">
                  <a:defRPr/>
                </a:pPr>
                <a:endParaRPr lang="fr-MA" sz="1350" dirty="0">
                  <a:solidFill>
                    <a:prstClr val="white"/>
                  </a:solidFill>
                  <a:latin typeface="Dosis" pitchFamily="2" charset="0"/>
                </a:endParaRPr>
              </a:p>
            </p:txBody>
          </p:sp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8C942C60-FD3D-7A09-3639-A872EBABA853}"/>
                  </a:ext>
                </a:extLst>
              </p:cNvPr>
              <p:cNvGrpSpPr/>
              <p:nvPr/>
            </p:nvGrpSpPr>
            <p:grpSpPr>
              <a:xfrm>
                <a:off x="198802" y="180292"/>
                <a:ext cx="8766670" cy="772032"/>
                <a:chOff x="195880" y="180292"/>
                <a:chExt cx="8769597" cy="772032"/>
              </a:xfrm>
            </p:grpSpPr>
            <p:sp>
              <p:nvSpPr>
                <p:cNvPr id="23" name="Rectangle : coins arrondis 22">
                  <a:extLst>
                    <a:ext uri="{FF2B5EF4-FFF2-40B4-BE49-F238E27FC236}">
                      <a16:creationId xmlns:a16="http://schemas.microsoft.com/office/drawing/2014/main" id="{F87AB3CC-7DBD-85BB-B964-E74F32BFAF95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95880" y="180292"/>
                  <a:ext cx="8769597" cy="597245"/>
                </a:xfrm>
                <a:prstGeom prst="roundRect">
                  <a:avLst>
                    <a:gd name="adj" fmla="val 14434"/>
                  </a:avLst>
                </a:prstGeom>
                <a:solidFill>
                  <a:schemeClr val="bg1">
                    <a:lumMod val="95000"/>
                  </a:schemeClr>
                </a:solidFill>
                <a:ln w="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35">
                    <a:defRPr/>
                  </a:pPr>
                  <a:endParaRPr lang="fr-FR" sz="1350" dirty="0">
                    <a:solidFill>
                      <a:prstClr val="white"/>
                    </a:solidFill>
                    <a:latin typeface="Dosis" pitchFamily="2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E9E9FAE-5D73-9311-E6C9-C0042BE67061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96724" y="746104"/>
                  <a:ext cx="8763377" cy="20622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35">
                    <a:defRPr/>
                  </a:pPr>
                  <a:endParaRPr lang="fr-MA" sz="1350" dirty="0">
                    <a:solidFill>
                      <a:prstClr val="white"/>
                    </a:solidFill>
                    <a:latin typeface="Dosis" pitchFamily="2" charset="0"/>
                  </a:endParaRPr>
                </a:p>
              </p:txBody>
            </p:sp>
          </p:grpSp>
        </p:grpSp>
      </p:grpSp>
      <p:sp>
        <p:nvSpPr>
          <p:cNvPr id="4" name="Freeform 8">
            <a:extLst>
              <a:ext uri="{FF2B5EF4-FFF2-40B4-BE49-F238E27FC236}">
                <a16:creationId xmlns:a16="http://schemas.microsoft.com/office/drawing/2014/main" id="{02DE6E5B-7DC7-DBA7-E72D-17731AC20A4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 flipH="1">
            <a:off x="926472" y="704334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b="1" dirty="0">
              <a:solidFill>
                <a:prstClr val="white">
                  <a:lumMod val="50000"/>
                </a:prstClr>
              </a:solidFill>
              <a:latin typeface="Dosis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A9F145B-B5DE-A03E-EE39-5B208271278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62526" y="576203"/>
            <a:ext cx="118872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27">
              <a:spcAft>
                <a:spcPts val="600"/>
              </a:spcAft>
              <a:defRPr/>
            </a:pPr>
            <a:r>
              <a:rPr lang="fr-FR" sz="2400" b="1" dirty="0">
                <a:solidFill>
                  <a:srgbClr val="A6A6A6"/>
                </a:solidFill>
                <a:latin typeface="Calibri"/>
              </a:rPr>
              <a:t>Observez bien ces mots. Je vais bouger deux mots. Vous devez les trouver.  </a:t>
            </a:r>
          </a:p>
          <a:p>
            <a:pPr defTabSz="1028727">
              <a:spcAft>
                <a:spcPts val="600"/>
              </a:spcAft>
              <a:defRPr/>
            </a:pPr>
            <a:r>
              <a:rPr lang="fr-FR" sz="2400" b="1" dirty="0">
                <a:solidFill>
                  <a:srgbClr val="A6A6A6"/>
                </a:solidFill>
                <a:latin typeface="Calibri"/>
              </a:rPr>
              <a:t>Qui veut  m’expliquer la règle du jeu en arabe ? 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62C47664-4091-284E-74B6-E9EDDBC160A9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8935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dirty="0">
                          <a:latin typeface="Dosis" pitchFamily="2" charset="0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  <p:pic>
        <p:nvPicPr>
          <p:cNvPr id="9" name="Image 8" descr="Une image contenant dessin humoristique, dessin, illustration, croquis&#10;&#10;Description générée automatiquement">
            <a:extLst>
              <a:ext uri="{FF2B5EF4-FFF2-40B4-BE49-F238E27FC236}">
                <a16:creationId xmlns:a16="http://schemas.microsoft.com/office/drawing/2014/main" id="{228654E9-49E8-7049-D8A2-30ABB89E95C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40605" y="452216"/>
            <a:ext cx="1250264" cy="1512774"/>
          </a:xfrm>
          <a:prstGeom prst="rect">
            <a:avLst/>
          </a:prstGeom>
        </p:spPr>
      </p:pic>
      <p:pic>
        <p:nvPicPr>
          <p:cNvPr id="12" name="Image 11" descr="Une image contenant clipart, dessin, accessoire, sac&#10;&#10;Description générée automatiquement">
            <a:extLst>
              <a:ext uri="{FF2B5EF4-FFF2-40B4-BE49-F238E27FC236}">
                <a16:creationId xmlns:a16="http://schemas.microsoft.com/office/drawing/2014/main" id="{DDE1A9C0-9EDC-66FA-B8F8-2FAE911D9E0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452" y="4365108"/>
            <a:ext cx="2296474" cy="282367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7C26BFE-A20A-65CE-54FC-CD65BC1487E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337624" y="3767263"/>
            <a:ext cx="2122196" cy="3592838"/>
          </a:xfrm>
          <a:prstGeom prst="rect">
            <a:avLst/>
          </a:prstGeom>
        </p:spPr>
      </p:pic>
      <p:pic>
        <p:nvPicPr>
          <p:cNvPr id="16" name="Image 15" descr="Une image contenant clipart, sourire, dessin humoristique&#10;&#10;Description générée automatiquement">
            <a:extLst>
              <a:ext uri="{FF2B5EF4-FFF2-40B4-BE49-F238E27FC236}">
                <a16:creationId xmlns:a16="http://schemas.microsoft.com/office/drawing/2014/main" id="{03EC71EB-D96C-32FB-E058-F6E64B8720F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13" y="3560994"/>
            <a:ext cx="2232385" cy="36852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842D7D5-46CC-9665-20C0-7CE488F8624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442" y="3367179"/>
            <a:ext cx="1364300" cy="40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62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5ACD6-5571-1723-C3D9-0D2572DA8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2408CCB-1BC1-7EBC-87AA-BD5B18C1780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2901" y="1485902"/>
            <a:ext cx="13030202" cy="7179962"/>
          </a:xfrm>
          <a:prstGeom prst="roundRect">
            <a:avLst>
              <a:gd name="adj" fmla="val 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>
              <a:defRPr/>
            </a:pPr>
            <a:endParaRPr lang="fr-MA" sz="1350" dirty="0">
              <a:solidFill>
                <a:prstClr val="white"/>
              </a:solidFill>
              <a:latin typeface="Dosis" pitchFamily="2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FA2EAB8-A714-FA08-4DA7-192A77DE183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0" y="2"/>
            <a:ext cx="13716000" cy="10286999"/>
            <a:chOff x="0" y="1"/>
            <a:chExt cx="9144000" cy="68579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67619A-9F9E-F33F-6AB0-1DEF32D042E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0" y="1"/>
              <a:ext cx="9144000" cy="6857999"/>
            </a:xfrm>
            <a:prstGeom prst="rect">
              <a:avLst/>
            </a:prstGeom>
            <a:solidFill>
              <a:srgbClr val="1065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5">
                <a:defRPr/>
              </a:pPr>
              <a:endParaRPr lang="fr-MA" sz="1350" dirty="0">
                <a:solidFill>
                  <a:prstClr val="white"/>
                </a:solidFill>
                <a:latin typeface="Dosis" pitchFamily="2" charset="0"/>
              </a:endParaRP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31EA5047-D981-656D-1718-9229B04C4977}"/>
                </a:ext>
              </a:extLst>
            </p:cNvPr>
            <p:cNvGrpSpPr/>
            <p:nvPr/>
          </p:nvGrpSpPr>
          <p:grpSpPr>
            <a:xfrm>
              <a:off x="228600" y="259752"/>
              <a:ext cx="8692119" cy="6338496"/>
              <a:chOff x="183903" y="177800"/>
              <a:chExt cx="8781569" cy="6499909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D2B60FAE-2A9C-3EF1-3601-5EA2D9426833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183903" y="177800"/>
                <a:ext cx="8776195" cy="6499909"/>
              </a:xfrm>
              <a:prstGeom prst="roundRect">
                <a:avLst>
                  <a:gd name="adj" fmla="val 22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35">
                  <a:defRPr/>
                </a:pPr>
                <a:endParaRPr lang="fr-MA" sz="1350" dirty="0">
                  <a:solidFill>
                    <a:prstClr val="white"/>
                  </a:solidFill>
                  <a:latin typeface="Dosis" pitchFamily="2" charset="0"/>
                </a:endParaRPr>
              </a:p>
            </p:txBody>
          </p:sp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3272556B-AFF8-4CCD-2B98-85A400FCCD38}"/>
                  </a:ext>
                </a:extLst>
              </p:cNvPr>
              <p:cNvGrpSpPr/>
              <p:nvPr/>
            </p:nvGrpSpPr>
            <p:grpSpPr>
              <a:xfrm>
                <a:off x="198802" y="180292"/>
                <a:ext cx="8766670" cy="772032"/>
                <a:chOff x="195880" y="180292"/>
                <a:chExt cx="8769597" cy="772032"/>
              </a:xfrm>
            </p:grpSpPr>
            <p:sp>
              <p:nvSpPr>
                <p:cNvPr id="23" name="Rectangle : coins arrondis 22">
                  <a:extLst>
                    <a:ext uri="{FF2B5EF4-FFF2-40B4-BE49-F238E27FC236}">
                      <a16:creationId xmlns:a16="http://schemas.microsoft.com/office/drawing/2014/main" id="{9D422AE3-C231-BF92-896A-4E4F54F5F166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95880" y="180292"/>
                  <a:ext cx="8769597" cy="597245"/>
                </a:xfrm>
                <a:prstGeom prst="roundRect">
                  <a:avLst>
                    <a:gd name="adj" fmla="val 14434"/>
                  </a:avLst>
                </a:prstGeom>
                <a:solidFill>
                  <a:schemeClr val="bg1">
                    <a:lumMod val="95000"/>
                  </a:schemeClr>
                </a:solidFill>
                <a:ln w="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35">
                    <a:defRPr/>
                  </a:pPr>
                  <a:endParaRPr lang="fr-FR" sz="1350" dirty="0">
                    <a:solidFill>
                      <a:prstClr val="white"/>
                    </a:solidFill>
                    <a:latin typeface="Dosis" pitchFamily="2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3EBB593-90F3-5251-3478-CCA01B25E88C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96724" y="746104"/>
                  <a:ext cx="8763377" cy="20622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35">
                    <a:defRPr/>
                  </a:pPr>
                  <a:endParaRPr lang="fr-MA" sz="1350" dirty="0">
                    <a:solidFill>
                      <a:prstClr val="white"/>
                    </a:solidFill>
                    <a:latin typeface="Dosis" pitchFamily="2" charset="0"/>
                  </a:endParaRPr>
                </a:p>
              </p:txBody>
            </p:sp>
          </p:grpSp>
        </p:grpSp>
      </p:grpSp>
      <p:sp>
        <p:nvSpPr>
          <p:cNvPr id="4" name="Freeform 8">
            <a:extLst>
              <a:ext uri="{FF2B5EF4-FFF2-40B4-BE49-F238E27FC236}">
                <a16:creationId xmlns:a16="http://schemas.microsoft.com/office/drawing/2014/main" id="{F503D248-84CA-3B27-5C09-60063E3CBAD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 flipH="1">
            <a:off x="768866" y="853210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b="1" dirty="0">
              <a:solidFill>
                <a:prstClr val="white">
                  <a:lumMod val="50000"/>
                </a:prstClr>
              </a:solidFill>
              <a:latin typeface="Dosis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944B3A-71D6-AF41-49D5-587C89F064E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92328" y="771385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27">
              <a:spcAft>
                <a:spcPts val="600"/>
              </a:spcAft>
              <a:defRPr/>
            </a:pPr>
            <a:r>
              <a:rPr lang="fr-FR" sz="2400" b="1" dirty="0">
                <a:solidFill>
                  <a:srgbClr val="A6A6A6"/>
                </a:solidFill>
                <a:latin typeface="Calibri"/>
              </a:rPr>
              <a:t>Quels sont les mots qui ont bougé ? </a:t>
            </a:r>
          </a:p>
        </p:txBody>
      </p:sp>
      <p:pic>
        <p:nvPicPr>
          <p:cNvPr id="20" name="Image 19" descr="Une image contenant clipart, dessin, accessoire, sac&#10;&#10;Description générée automatiquement">
            <a:extLst>
              <a:ext uri="{FF2B5EF4-FFF2-40B4-BE49-F238E27FC236}">
                <a16:creationId xmlns:a16="http://schemas.microsoft.com/office/drawing/2014/main" id="{780DEF6F-553F-0738-EBC1-C7717F071E3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69" y="4625161"/>
            <a:ext cx="2296474" cy="282367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ADC2820-EE43-79E1-263D-EDAAE353090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502870" y="3785714"/>
            <a:ext cx="2122196" cy="3592838"/>
          </a:xfrm>
          <a:prstGeom prst="rect">
            <a:avLst/>
          </a:prstGeom>
        </p:spPr>
      </p:pic>
      <p:pic>
        <p:nvPicPr>
          <p:cNvPr id="24" name="Image 23" descr="Une image contenant clipart, sourire, dessin humoristique&#10;&#10;Description générée automatiquement">
            <a:extLst>
              <a:ext uri="{FF2B5EF4-FFF2-40B4-BE49-F238E27FC236}">
                <a16:creationId xmlns:a16="http://schemas.microsoft.com/office/drawing/2014/main" id="{622580AC-36CD-2FE5-2ABC-A238E899282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831" y="3560994"/>
            <a:ext cx="2232385" cy="368520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DD2C616-FC2C-A3AD-45EC-C0A771853CF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442" y="3367179"/>
            <a:ext cx="1364300" cy="4072836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92C20ADD-56E4-7E34-4DF6-FE5069DA0688}"/>
              </a:ext>
            </a:extLst>
          </p:cNvPr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8935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dirty="0">
                          <a:latin typeface="Dosis" pitchFamily="2" charset="0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  <p:pic>
        <p:nvPicPr>
          <p:cNvPr id="9" name="Image 8" descr="Une image contenant dessin humoristique, dessin, illustration, croquis&#10;&#10;Description générée automatiquement">
            <a:extLst>
              <a:ext uri="{FF2B5EF4-FFF2-40B4-BE49-F238E27FC236}">
                <a16:creationId xmlns:a16="http://schemas.microsoft.com/office/drawing/2014/main" id="{9BC2999E-3A56-F118-C0B6-43B59A8692B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40605" y="452216"/>
            <a:ext cx="1250264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13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2A584-CF39-F8E8-8046-BBA7009B1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94BC70B-D764-88A7-B920-CD1ED3A3108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2901" y="1485902"/>
            <a:ext cx="13030202" cy="7179962"/>
          </a:xfrm>
          <a:prstGeom prst="roundRect">
            <a:avLst>
              <a:gd name="adj" fmla="val 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>
              <a:defRPr/>
            </a:pPr>
            <a:endParaRPr lang="fr-MA" sz="1350" dirty="0">
              <a:solidFill>
                <a:prstClr val="white"/>
              </a:solidFill>
              <a:latin typeface="Dosis" pitchFamily="2" charset="0"/>
            </a:endParaRP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7C54FFA4-32A5-CE7C-886E-2C992D5210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0800000" flipH="1">
            <a:off x="768866" y="853210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b="1" dirty="0">
              <a:solidFill>
                <a:prstClr val="white">
                  <a:lumMod val="50000"/>
                </a:prstClr>
              </a:solidFill>
              <a:latin typeface="Dosis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2853F84-4996-79BC-C168-75CEF2DD71D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92328" y="771385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27">
              <a:spcAft>
                <a:spcPts val="600"/>
              </a:spcAft>
              <a:defRPr/>
            </a:pPr>
            <a:r>
              <a:rPr lang="fr-FR" sz="2400" b="1" dirty="0">
                <a:solidFill>
                  <a:srgbClr val="A6A6A6"/>
                </a:solidFill>
                <a:latin typeface="Calibri"/>
              </a:rPr>
              <a:t>Les mots qui ont bougé sont « Fille » et « Cartable ».</a:t>
            </a:r>
          </a:p>
        </p:txBody>
      </p:sp>
      <p:pic>
        <p:nvPicPr>
          <p:cNvPr id="20" name="Image 19" descr="Une image contenant clipart, dessin, accessoire, sac&#10;&#10;Description générée automatiquement">
            <a:extLst>
              <a:ext uri="{FF2B5EF4-FFF2-40B4-BE49-F238E27FC236}">
                <a16:creationId xmlns:a16="http://schemas.microsoft.com/office/drawing/2014/main" id="{1DB5D200-30F7-4773-2BA4-D388CEBB2CF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331" y="4554874"/>
            <a:ext cx="2296474" cy="282367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3497006-1614-424A-3406-DE356ED714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502870" y="3785714"/>
            <a:ext cx="2122196" cy="3592838"/>
          </a:xfrm>
          <a:prstGeom prst="rect">
            <a:avLst/>
          </a:prstGeom>
        </p:spPr>
      </p:pic>
      <p:pic>
        <p:nvPicPr>
          <p:cNvPr id="24" name="Image 23" descr="Une image contenant clipart, sourire, dessin humoristique&#10;&#10;Description générée automatiquement">
            <a:extLst>
              <a:ext uri="{FF2B5EF4-FFF2-40B4-BE49-F238E27FC236}">
                <a16:creationId xmlns:a16="http://schemas.microsoft.com/office/drawing/2014/main" id="{5FAFD1AE-8A70-8E1B-2551-BF9DDA6EAA2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895" y="3693346"/>
            <a:ext cx="2232385" cy="368520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070065C-4EE4-30B5-024B-AADC6456D9E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442" y="3367179"/>
            <a:ext cx="1364300" cy="407283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0FEFC8D-3144-36B4-69AF-E0AD335835C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88093" y="529841"/>
            <a:ext cx="1530246" cy="1284596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62A48C2-3AA1-1842-6A5C-1628BCB266C2}"/>
              </a:ext>
            </a:extLst>
          </p:cNvPr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8935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dirty="0">
                          <a:latin typeface="Dosis" pitchFamily="2" charset="0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0A45DCA0-9705-7678-D719-A2C9002704C9}"/>
              </a:ext>
            </a:extLst>
          </p:cNvPr>
          <p:cNvSpPr/>
          <p:nvPr/>
        </p:nvSpPr>
        <p:spPr>
          <a:xfrm>
            <a:off x="3884582" y="3081820"/>
            <a:ext cx="3060993" cy="500062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E0B922B-1387-9F9C-7FBE-328E5B1CDCB7}"/>
              </a:ext>
            </a:extLst>
          </p:cNvPr>
          <p:cNvSpPr/>
          <p:nvPr/>
        </p:nvSpPr>
        <p:spPr>
          <a:xfrm>
            <a:off x="10118535" y="3081820"/>
            <a:ext cx="3060993" cy="500062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96490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E42BE-0D7D-D35C-EEB4-84654DC63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E4CCDDA1-751A-A5FA-C449-D5631F2CC7C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2901" y="1485902"/>
            <a:ext cx="13030202" cy="7179962"/>
          </a:xfrm>
          <a:prstGeom prst="roundRect">
            <a:avLst>
              <a:gd name="adj" fmla="val 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>
              <a:defRPr/>
            </a:pPr>
            <a:endParaRPr lang="fr-MA" sz="1350" dirty="0">
              <a:solidFill>
                <a:prstClr val="white"/>
              </a:solidFill>
              <a:latin typeface="Dosis" pitchFamily="2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13BF924-EC1D-63C4-9124-CE8ABA354B1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0" y="2"/>
            <a:ext cx="13716000" cy="10286999"/>
            <a:chOff x="0" y="1"/>
            <a:chExt cx="9144000" cy="68579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1BE738-361B-845B-10F2-90646DFE9D2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0" y="1"/>
              <a:ext cx="9144000" cy="6857999"/>
            </a:xfrm>
            <a:prstGeom prst="rect">
              <a:avLst/>
            </a:prstGeom>
            <a:solidFill>
              <a:srgbClr val="1065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5">
                <a:defRPr/>
              </a:pPr>
              <a:endParaRPr lang="fr-MA" sz="1350" dirty="0">
                <a:solidFill>
                  <a:prstClr val="white"/>
                </a:solidFill>
                <a:latin typeface="Dosis" pitchFamily="2" charset="0"/>
              </a:endParaRP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3CD4384F-C324-DD08-D5B9-B337EC576206}"/>
                </a:ext>
              </a:extLst>
            </p:cNvPr>
            <p:cNvGrpSpPr/>
            <p:nvPr/>
          </p:nvGrpSpPr>
          <p:grpSpPr>
            <a:xfrm>
              <a:off x="228600" y="259752"/>
              <a:ext cx="8692119" cy="6338496"/>
              <a:chOff x="183903" y="177800"/>
              <a:chExt cx="8781569" cy="6499909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E186F8BE-B0F1-2FA1-7AE8-438DC5333A64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183903" y="177800"/>
                <a:ext cx="8776195" cy="6499909"/>
              </a:xfrm>
              <a:prstGeom prst="roundRect">
                <a:avLst>
                  <a:gd name="adj" fmla="val 22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35">
                  <a:defRPr/>
                </a:pPr>
                <a:endParaRPr lang="fr-MA" sz="1350" dirty="0">
                  <a:solidFill>
                    <a:prstClr val="white"/>
                  </a:solidFill>
                  <a:latin typeface="Dosis" pitchFamily="2" charset="0"/>
                </a:endParaRPr>
              </a:p>
            </p:txBody>
          </p:sp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1DFA8C08-0177-4493-1C03-4AD869EB406D}"/>
                  </a:ext>
                </a:extLst>
              </p:cNvPr>
              <p:cNvGrpSpPr/>
              <p:nvPr/>
            </p:nvGrpSpPr>
            <p:grpSpPr>
              <a:xfrm>
                <a:off x="198802" y="180292"/>
                <a:ext cx="8766670" cy="810309"/>
                <a:chOff x="195880" y="180292"/>
                <a:chExt cx="8769597" cy="810309"/>
              </a:xfrm>
            </p:grpSpPr>
            <p:sp>
              <p:nvSpPr>
                <p:cNvPr id="23" name="Rectangle : coins arrondis 22">
                  <a:extLst>
                    <a:ext uri="{FF2B5EF4-FFF2-40B4-BE49-F238E27FC236}">
                      <a16:creationId xmlns:a16="http://schemas.microsoft.com/office/drawing/2014/main" id="{544FE092-AF3C-8A6A-AE0A-A36399F281E6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95880" y="180292"/>
                  <a:ext cx="8769597" cy="597245"/>
                </a:xfrm>
                <a:prstGeom prst="roundRect">
                  <a:avLst>
                    <a:gd name="adj" fmla="val 14434"/>
                  </a:avLst>
                </a:prstGeom>
                <a:solidFill>
                  <a:schemeClr val="bg1">
                    <a:lumMod val="95000"/>
                  </a:schemeClr>
                </a:solidFill>
                <a:ln w="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35">
                    <a:defRPr/>
                  </a:pPr>
                  <a:endParaRPr lang="fr-FR" sz="1350" dirty="0">
                    <a:solidFill>
                      <a:prstClr val="white"/>
                    </a:solidFill>
                    <a:latin typeface="Dosis" pitchFamily="2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DFFC01A-F694-C8D6-FC3B-B3C7F18E1858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196725" y="737687"/>
                  <a:ext cx="8718675" cy="252914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35">
                    <a:defRPr/>
                  </a:pPr>
                  <a:endParaRPr lang="fr-MA" sz="1350" dirty="0">
                    <a:solidFill>
                      <a:prstClr val="white"/>
                    </a:solidFill>
                    <a:latin typeface="Dosis" pitchFamily="2" charset="0"/>
                  </a:endParaRPr>
                </a:p>
              </p:txBody>
            </p:sp>
          </p:grpSp>
        </p:grpSp>
      </p:grpSp>
      <p:sp>
        <p:nvSpPr>
          <p:cNvPr id="4" name="Freeform 8">
            <a:extLst>
              <a:ext uri="{FF2B5EF4-FFF2-40B4-BE49-F238E27FC236}">
                <a16:creationId xmlns:a16="http://schemas.microsoft.com/office/drawing/2014/main" id="{7E346547-A865-7E96-C019-78E8E05B371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 flipH="1">
            <a:off x="712880" y="797224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b="1" dirty="0">
              <a:solidFill>
                <a:prstClr val="white">
                  <a:lumMod val="50000"/>
                </a:prstClr>
              </a:solidFill>
              <a:latin typeface="Dosis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B28F0CC-2786-B5D4-4D51-731281E7515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311179" y="724849"/>
            <a:ext cx="8341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spcAft>
                <a:spcPts val="600"/>
              </a:spcAft>
              <a:defRPr/>
            </a:pPr>
            <a:r>
              <a:rPr lang="fr-FR" sz="2400" b="1" dirty="0">
                <a:solidFill>
                  <a:prstClr val="white">
                    <a:lumMod val="65000"/>
                  </a:prstClr>
                </a:solidFill>
                <a:latin typeface="Calibri"/>
              </a:rPr>
              <a:t>Je vais dire une phrase. Qui veut me montrer la bonne image ?</a:t>
            </a:r>
            <a:endParaRPr lang="fr-FR" sz="24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B0AF840-F3E4-B051-B53F-5DA4DBE3274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443969" y="2522108"/>
            <a:ext cx="6619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35">
              <a:defRPr/>
            </a:pPr>
            <a:r>
              <a:rPr lang="fr-FR" sz="4200" b="1" dirty="0">
                <a:solidFill>
                  <a:srgbClr val="4BACC6">
                    <a:lumMod val="50000"/>
                  </a:srgbClr>
                </a:solidFill>
                <a:latin typeface="Dosis" pitchFamily="2" charset="0"/>
              </a:rPr>
              <a:t>La fille a une banane</a:t>
            </a:r>
            <a:r>
              <a:rPr lang="fr-FR" sz="3600" b="1" dirty="0">
                <a:solidFill>
                  <a:srgbClr val="4BACC6">
                    <a:lumMod val="50000"/>
                  </a:srgbClr>
                </a:solidFill>
                <a:latin typeface="Dosis" pitchFamily="2" charset="0"/>
              </a:rPr>
              <a:t>.</a:t>
            </a:r>
            <a:r>
              <a:rPr lang="fr-FR" sz="4200" b="1" dirty="0">
                <a:solidFill>
                  <a:prstClr val="black"/>
                </a:solidFill>
                <a:latin typeface="Dosis" pitchFamily="2" charset="0"/>
              </a:rPr>
              <a:t> </a:t>
            </a:r>
          </a:p>
        </p:txBody>
      </p:sp>
      <p:pic>
        <p:nvPicPr>
          <p:cNvPr id="27" name="Image 26" descr="Une image contenant dessin humoristique, dessin, illustration, croquis&#10;&#10;Description générée automatiquement">
            <a:extLst>
              <a:ext uri="{FF2B5EF4-FFF2-40B4-BE49-F238E27FC236}">
                <a16:creationId xmlns:a16="http://schemas.microsoft.com/office/drawing/2014/main" id="{915091D1-0EE7-6D68-70C8-1943E8C494C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880" y="4548950"/>
            <a:ext cx="2971125" cy="2963442"/>
          </a:xfrm>
          <a:prstGeom prst="rect">
            <a:avLst/>
          </a:prstGeom>
        </p:spPr>
      </p:pic>
      <p:pic>
        <p:nvPicPr>
          <p:cNvPr id="6" name="Image 5" descr="Une image contenant clipart, sourire, dessin humoristique&#10;&#10;Description générée automatiquement">
            <a:extLst>
              <a:ext uri="{FF2B5EF4-FFF2-40B4-BE49-F238E27FC236}">
                <a16:creationId xmlns:a16="http://schemas.microsoft.com/office/drawing/2014/main" id="{25B4EBF3-2E02-331F-CF6B-6FC92D82FF8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937">
            <a:off x="2081217" y="4503991"/>
            <a:ext cx="1827822" cy="301735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6C5E8E4-D111-B1E8-7265-A511F66DBBF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72169" y="564683"/>
            <a:ext cx="1784910" cy="1102940"/>
          </a:xfrm>
          <a:prstGeom prst="roundRect">
            <a:avLst>
              <a:gd name="adj" fmla="val 31362"/>
            </a:avLst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45DD101A-2938-503B-A56C-55CBEFF3E2CB}"/>
              </a:ext>
            </a:extLst>
          </p:cNvPr>
          <p:cNvSpPr/>
          <p:nvPr/>
        </p:nvSpPr>
        <p:spPr>
          <a:xfrm>
            <a:off x="2673223" y="8061253"/>
            <a:ext cx="699797" cy="722813"/>
          </a:xfrm>
          <a:prstGeom prst="ellipse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5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F1FE0F3-227B-B6D6-F060-C2012598A72C}"/>
              </a:ext>
            </a:extLst>
          </p:cNvPr>
          <p:cNvSpPr txBox="1"/>
          <p:nvPr/>
        </p:nvSpPr>
        <p:spPr>
          <a:xfrm>
            <a:off x="2796855" y="8135464"/>
            <a:ext cx="44755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5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B0CC7DC-C73E-83A7-49DA-F1266C9903A3}"/>
              </a:ext>
            </a:extLst>
          </p:cNvPr>
          <p:cNvSpPr/>
          <p:nvPr/>
        </p:nvSpPr>
        <p:spPr>
          <a:xfrm>
            <a:off x="6760030" y="8078287"/>
            <a:ext cx="699797" cy="722813"/>
          </a:xfrm>
          <a:prstGeom prst="ellipse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5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4710C03-5B46-C88A-FE0C-2A2D0F847EE6}"/>
              </a:ext>
            </a:extLst>
          </p:cNvPr>
          <p:cNvSpPr txBox="1"/>
          <p:nvPr/>
        </p:nvSpPr>
        <p:spPr>
          <a:xfrm>
            <a:off x="6883662" y="8152498"/>
            <a:ext cx="44755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5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93DD974-4C40-A919-8430-3BACA9FA74D4}"/>
              </a:ext>
            </a:extLst>
          </p:cNvPr>
          <p:cNvSpPr/>
          <p:nvPr/>
        </p:nvSpPr>
        <p:spPr>
          <a:xfrm>
            <a:off x="10229849" y="8074466"/>
            <a:ext cx="699797" cy="722813"/>
          </a:xfrm>
          <a:prstGeom prst="ellipse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5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F878EC8-38E5-105B-E5B4-04AF488DBB2D}"/>
              </a:ext>
            </a:extLst>
          </p:cNvPr>
          <p:cNvSpPr txBox="1"/>
          <p:nvPr/>
        </p:nvSpPr>
        <p:spPr>
          <a:xfrm>
            <a:off x="10353482" y="8148677"/>
            <a:ext cx="44755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5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57E9A29-EC55-2E8D-368A-F0D96A1F7FB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76883" y="4757061"/>
            <a:ext cx="1941760" cy="2488110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07B873C-B862-6EF0-EC19-6A5BC558C5DC}"/>
              </a:ext>
            </a:extLst>
          </p:cNvPr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8935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dirty="0">
                          <a:latin typeface="Dosis" pitchFamily="2" charset="0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288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FD821-BA1B-51FB-F84C-D7C9CAE7E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6021967-2070-D576-66B0-AC8AF77FAC0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2901" y="1485902"/>
            <a:ext cx="13030202" cy="7179962"/>
          </a:xfrm>
          <a:prstGeom prst="roundRect">
            <a:avLst>
              <a:gd name="adj" fmla="val 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>
              <a:defRPr/>
            </a:pPr>
            <a:endParaRPr lang="fr-MA" sz="1350" dirty="0">
              <a:solidFill>
                <a:prstClr val="white"/>
              </a:solidFill>
              <a:latin typeface="Dosis" pitchFamily="2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2DF3AB1-4BBA-1B29-901C-4E6652687E1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0" y="2"/>
            <a:ext cx="13716000" cy="10286999"/>
            <a:chOff x="0" y="1"/>
            <a:chExt cx="9144000" cy="68579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0EAD0F-14EA-12EB-D44B-6CBE007EE89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0" y="1"/>
              <a:ext cx="9144000" cy="6857999"/>
            </a:xfrm>
            <a:prstGeom prst="rect">
              <a:avLst/>
            </a:prstGeom>
            <a:solidFill>
              <a:srgbClr val="1065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5">
                <a:defRPr/>
              </a:pPr>
              <a:endParaRPr lang="fr-MA" sz="1350" dirty="0">
                <a:solidFill>
                  <a:prstClr val="white"/>
                </a:solidFill>
                <a:latin typeface="Dosis" pitchFamily="2" charset="0"/>
              </a:endParaRP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F3AE2E52-F095-25B4-8A8A-E37AA9149F94}"/>
                </a:ext>
              </a:extLst>
            </p:cNvPr>
            <p:cNvGrpSpPr/>
            <p:nvPr/>
          </p:nvGrpSpPr>
          <p:grpSpPr>
            <a:xfrm>
              <a:off x="228600" y="259752"/>
              <a:ext cx="8692119" cy="6338496"/>
              <a:chOff x="183903" y="177800"/>
              <a:chExt cx="8781569" cy="6499909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4420F634-C206-E082-6EF6-0E94C27FC877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183903" y="177800"/>
                <a:ext cx="8776195" cy="6499909"/>
              </a:xfrm>
              <a:prstGeom prst="roundRect">
                <a:avLst>
                  <a:gd name="adj" fmla="val 22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35">
                  <a:defRPr/>
                </a:pPr>
                <a:endParaRPr lang="fr-MA" sz="1350" dirty="0">
                  <a:solidFill>
                    <a:prstClr val="white"/>
                  </a:solidFill>
                  <a:latin typeface="Dosis" pitchFamily="2" charset="0"/>
                </a:endParaRPr>
              </a:p>
            </p:txBody>
          </p:sp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F035ABBB-DA29-D463-4309-6E15C48552C3}"/>
                  </a:ext>
                </a:extLst>
              </p:cNvPr>
              <p:cNvGrpSpPr/>
              <p:nvPr/>
            </p:nvGrpSpPr>
            <p:grpSpPr>
              <a:xfrm>
                <a:off x="198802" y="180292"/>
                <a:ext cx="8766670" cy="810309"/>
                <a:chOff x="195880" y="180292"/>
                <a:chExt cx="8769597" cy="810309"/>
              </a:xfrm>
            </p:grpSpPr>
            <p:sp>
              <p:nvSpPr>
                <p:cNvPr id="23" name="Rectangle : coins arrondis 22">
                  <a:extLst>
                    <a:ext uri="{FF2B5EF4-FFF2-40B4-BE49-F238E27FC236}">
                      <a16:creationId xmlns:a16="http://schemas.microsoft.com/office/drawing/2014/main" id="{FF22CF0C-7366-A0A3-72E4-6590158D98CF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95880" y="180292"/>
                  <a:ext cx="8769597" cy="597245"/>
                </a:xfrm>
                <a:prstGeom prst="roundRect">
                  <a:avLst>
                    <a:gd name="adj" fmla="val 14434"/>
                  </a:avLst>
                </a:prstGeom>
                <a:solidFill>
                  <a:schemeClr val="bg1">
                    <a:lumMod val="95000"/>
                  </a:schemeClr>
                </a:solidFill>
                <a:ln w="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35">
                    <a:defRPr/>
                  </a:pPr>
                  <a:endParaRPr lang="fr-FR" sz="1350" dirty="0">
                    <a:solidFill>
                      <a:prstClr val="white"/>
                    </a:solidFill>
                    <a:latin typeface="Dosis" pitchFamily="2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1F829EB-A329-7E19-27D0-532C7F9656FC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196725" y="737687"/>
                  <a:ext cx="8718675" cy="252914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35">
                    <a:defRPr/>
                  </a:pPr>
                  <a:endParaRPr lang="fr-MA" sz="1350" dirty="0">
                    <a:solidFill>
                      <a:prstClr val="white"/>
                    </a:solidFill>
                    <a:latin typeface="Dosis" pitchFamily="2" charset="0"/>
                  </a:endParaRPr>
                </a:p>
              </p:txBody>
            </p:sp>
          </p:grpSp>
        </p:grpSp>
      </p:grpSp>
      <p:sp>
        <p:nvSpPr>
          <p:cNvPr id="4" name="Freeform 8">
            <a:extLst>
              <a:ext uri="{FF2B5EF4-FFF2-40B4-BE49-F238E27FC236}">
                <a16:creationId xmlns:a16="http://schemas.microsoft.com/office/drawing/2014/main" id="{A8873C1C-2CC3-1615-2633-38DDAD1561B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 flipH="1">
            <a:off x="712880" y="797224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b="1" dirty="0">
              <a:solidFill>
                <a:prstClr val="white">
                  <a:lumMod val="50000"/>
                </a:prstClr>
              </a:solidFill>
              <a:latin typeface="Dosis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B81D81D-DBDB-923B-01F9-65312723B54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328572" y="677515"/>
            <a:ext cx="8341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spcAft>
                <a:spcPts val="600"/>
              </a:spcAft>
              <a:defRPr/>
            </a:pPr>
            <a:r>
              <a:rPr lang="fr-FR" sz="2400" b="1" dirty="0">
                <a:solidFill>
                  <a:prstClr val="white">
                    <a:lumMod val="65000"/>
                  </a:prstClr>
                </a:solidFill>
                <a:latin typeface="Calibri"/>
              </a:rPr>
              <a:t>Je vais dire une phrase. Qui veut me montrer la bonne image ?</a:t>
            </a:r>
            <a:endParaRPr lang="fr-FR" sz="24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C08D036-F413-77E4-FBBE-9D134C2D87E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443969" y="2788424"/>
            <a:ext cx="6619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35">
              <a:defRPr/>
            </a:pPr>
            <a:r>
              <a:rPr lang="fr-FR" sz="4200" b="1" dirty="0">
                <a:solidFill>
                  <a:srgbClr val="4BACC6">
                    <a:lumMod val="50000"/>
                  </a:srgbClr>
                </a:solidFill>
                <a:latin typeface="Dosis" pitchFamily="2" charset="0"/>
              </a:rPr>
              <a:t>Le garçon est à l’école</a:t>
            </a:r>
            <a:endParaRPr lang="fr-FR" sz="4200" b="1" dirty="0">
              <a:solidFill>
                <a:prstClr val="black"/>
              </a:solidFill>
              <a:latin typeface="Dosis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51CC0F5-BF24-C4F1-63C8-3B1ADD2B45C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rcRect l="7390" t="11845" r="14778"/>
          <a:stretch/>
        </p:blipFill>
        <p:spPr>
          <a:xfrm>
            <a:off x="1039167" y="4709483"/>
            <a:ext cx="3663180" cy="309663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ADA592E-C4DD-D00E-12C7-AC152EB3A5A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3608" y="4771538"/>
            <a:ext cx="970320" cy="289668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9599DC1-8757-5BBA-E2DF-5FD4919FB12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72169" y="564683"/>
            <a:ext cx="1784910" cy="1102940"/>
          </a:xfrm>
          <a:prstGeom prst="roundRect">
            <a:avLst>
              <a:gd name="adj" fmla="val 31362"/>
            </a:avLst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FA49F411-7466-9984-5EDB-165C47425E49}"/>
              </a:ext>
            </a:extLst>
          </p:cNvPr>
          <p:cNvSpPr/>
          <p:nvPr/>
        </p:nvSpPr>
        <p:spPr>
          <a:xfrm>
            <a:off x="2533261" y="8061253"/>
            <a:ext cx="699797" cy="722813"/>
          </a:xfrm>
          <a:prstGeom prst="ellipse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5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9CFE763-338B-2C18-F288-98CEE6BE6B59}"/>
              </a:ext>
            </a:extLst>
          </p:cNvPr>
          <p:cNvSpPr txBox="1"/>
          <p:nvPr/>
        </p:nvSpPr>
        <p:spPr>
          <a:xfrm>
            <a:off x="2656893" y="8135464"/>
            <a:ext cx="44755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5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F79462E-1832-C0E0-87A8-36B0B036A043}"/>
              </a:ext>
            </a:extLst>
          </p:cNvPr>
          <p:cNvSpPr/>
          <p:nvPr/>
        </p:nvSpPr>
        <p:spPr>
          <a:xfrm>
            <a:off x="6331394" y="8078287"/>
            <a:ext cx="699797" cy="722813"/>
          </a:xfrm>
          <a:prstGeom prst="ellipse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5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9BC7C7-3068-EAB9-0280-494DCB615C5C}"/>
              </a:ext>
            </a:extLst>
          </p:cNvPr>
          <p:cNvSpPr txBox="1"/>
          <p:nvPr/>
        </p:nvSpPr>
        <p:spPr>
          <a:xfrm>
            <a:off x="6455026" y="8152498"/>
            <a:ext cx="44755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5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299C09B-09D4-590A-7D85-8548F6CC5ECE}"/>
              </a:ext>
            </a:extLst>
          </p:cNvPr>
          <p:cNvSpPr/>
          <p:nvPr/>
        </p:nvSpPr>
        <p:spPr>
          <a:xfrm>
            <a:off x="10719706" y="8088463"/>
            <a:ext cx="699797" cy="722813"/>
          </a:xfrm>
          <a:prstGeom prst="ellipse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5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730D894-8963-B233-7D8C-A28FAFB0F384}"/>
              </a:ext>
            </a:extLst>
          </p:cNvPr>
          <p:cNvSpPr txBox="1"/>
          <p:nvPr/>
        </p:nvSpPr>
        <p:spPr>
          <a:xfrm>
            <a:off x="10843338" y="8162674"/>
            <a:ext cx="44755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5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22AFB9A-B11E-6531-1787-B3DA295F94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959" y="4314825"/>
            <a:ext cx="4576540" cy="3883030"/>
          </a:xfrm>
          <a:prstGeom prst="rect">
            <a:avLst/>
          </a:prstGeom>
        </p:spPr>
      </p:pic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6FB8BFEF-7EBF-A3DB-4F26-5CFE161C5B38}"/>
              </a:ext>
            </a:extLst>
          </p:cNvPr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8935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dirty="0">
                          <a:latin typeface="Dosis" pitchFamily="2" charset="0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11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8590B-F6CF-70CD-6E72-F5ABDBC90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57E4082-F9D7-0AF5-296D-96E1BB8E53E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555" b="-5555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1B37076-2361-6711-89A3-907EE4DD214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85802" y="4168131"/>
            <a:ext cx="12769469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8229"/>
              </a:lnSpc>
              <a:spcAft>
                <a:spcPts val="3000"/>
              </a:spcAft>
              <a:defRPr/>
            </a:pPr>
            <a:r>
              <a:rPr lang="fr-FR" sz="7200" b="1" dirty="0">
                <a:solidFill>
                  <a:srgbClr val="106585"/>
                </a:solidFill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          Orientations générales</a:t>
            </a:r>
            <a:endParaRPr lang="ar-MA" sz="7200" b="1" dirty="0">
              <a:solidFill>
                <a:srgbClr val="106585"/>
              </a:solidFill>
              <a:latin typeface="Dosi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940B444-C795-AF51-E15B-D70F755F0A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7658100"/>
            <a:ext cx="1977638" cy="2625450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BD3357F-7577-9817-B590-13AEBCBCE04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125200" y="7429500"/>
            <a:ext cx="2558670" cy="2854050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2901C97-7D2E-EE20-D308-59045434FE9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958395" y="357557"/>
            <a:ext cx="464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>
              <a:defRPr/>
            </a:pPr>
            <a:r>
              <a:rPr lang="fr-MA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Pour l’enseignant</a:t>
            </a:r>
          </a:p>
        </p:txBody>
      </p:sp>
    </p:spTree>
    <p:extLst>
      <p:ext uri="{BB962C8B-B14F-4D97-AF65-F5344CB8AC3E}">
        <p14:creationId xmlns:p14="http://schemas.microsoft.com/office/powerpoint/2010/main" val="3290116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F3C1D-8A18-4244-DB8B-AE89DF513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255EDE04-F3C4-BE96-C72B-EB3BB9668F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5442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555" b="-5555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A66E7FF-7486-5510-44B6-3C04607B673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7658100"/>
            <a:ext cx="1977638" cy="2625450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B4465BE-AB5E-F851-2414-42EA6851B7C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125200" y="7429500"/>
            <a:ext cx="2558670" cy="2854050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2F12827-C543-73B4-D262-43D6D92277B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-1" y="1260912"/>
            <a:ext cx="13716001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85835">
              <a:lnSpc>
                <a:spcPts val="4199"/>
              </a:lnSpc>
              <a:defRPr/>
            </a:pPr>
            <a:endParaRPr lang="fr-FR" sz="6000" b="1" dirty="0">
              <a:solidFill>
                <a:srgbClr val="215968"/>
              </a:solidFill>
              <a:latin typeface="Dosis" pitchFamily="2" charset="0"/>
            </a:endParaRPr>
          </a:p>
          <a:p>
            <a:pPr algn="ctr" defTabSz="685835">
              <a:lnSpc>
                <a:spcPts val="4199"/>
              </a:lnSpc>
              <a:defRPr/>
            </a:pPr>
            <a:r>
              <a:rPr lang="fr-FR" sz="6000" b="1" dirty="0">
                <a:solidFill>
                  <a:srgbClr val="215968"/>
                </a:solidFill>
                <a:latin typeface="Dosis" pitchFamily="2" charset="0"/>
              </a:rPr>
              <a:t>Séance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B41346-18CC-C622-C14B-BFD3AFD258B3}"/>
              </a:ext>
            </a:extLst>
          </p:cNvPr>
          <p:cNvSpPr txBox="1"/>
          <p:nvPr/>
        </p:nvSpPr>
        <p:spPr>
          <a:xfrm>
            <a:off x="-17842" y="3793435"/>
            <a:ext cx="13716000" cy="3801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3043238" defTabSz="914400">
              <a:spcAft>
                <a:spcPts val="3000"/>
              </a:spcAft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Activité 1. </a:t>
            </a:r>
            <a:r>
              <a:rPr lang="fr-FR" sz="4800" b="1" dirty="0">
                <a:solidFill>
                  <a:prstClr val="white">
                    <a:lumMod val="75000"/>
                  </a:prstClr>
                </a:solidFill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Vocabulaire 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Dosi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indent="3043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Activité 2. Participer à un dialogue </a:t>
            </a:r>
          </a:p>
          <a:p>
            <a:pPr lvl="0" indent="3043238" defTabSz="914400">
              <a:spcAft>
                <a:spcPts val="1800"/>
              </a:spcAft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Activité 3. </a:t>
            </a:r>
            <a:r>
              <a:rPr lang="fr-FR" sz="4800" b="1" dirty="0">
                <a:solidFill>
                  <a:prstClr val="white">
                    <a:lumMod val="75000"/>
                  </a:prstClr>
                </a:solidFill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Lecture </a:t>
            </a: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Dosi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indent="3043238" defTabSz="914400">
              <a:spcAft>
                <a:spcPts val="1800"/>
              </a:spcAft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Activité 4. </a:t>
            </a:r>
            <a:r>
              <a:rPr lang="fr-FR" sz="4800" b="1" dirty="0">
                <a:solidFill>
                  <a:prstClr val="white">
                    <a:lumMod val="75000"/>
                  </a:prstClr>
                </a:solidFill>
                <a:latin typeface="Dosis" pitchFamily="2" charset="0"/>
                <a:cs typeface="Calibri" panose="020F0502020204030204" pitchFamily="34" charset="0"/>
              </a:rPr>
              <a:t>Écriture </a:t>
            </a: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Dosi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69C769-9CF1-D505-0D0D-BCE74854216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8820" y="4931955"/>
            <a:ext cx="149711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83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C57B7-8B58-B7AB-6B00-7B835A74A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B80AB1E-6D9B-072D-C1FE-BAF91BF0F8A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4242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5555" b="-5555"/>
            </a:stretch>
          </a:blipFill>
        </p:spPr>
        <p:txBody>
          <a:bodyPr/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4A30D85-2F27-A42E-AA77-74556190FB8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81000" y="1104900"/>
            <a:ext cx="12954000" cy="8394366"/>
            <a:chOff x="0" y="0"/>
            <a:chExt cx="3895412" cy="255517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D07EC3B-E5DF-144B-BD83-C78F0D24D611}"/>
                </a:ext>
              </a:extLst>
            </p:cNvPr>
            <p:cNvSpPr/>
            <p:nvPr/>
          </p:nvSpPr>
          <p:spPr>
            <a:xfrm>
              <a:off x="0" y="0"/>
              <a:ext cx="3895412" cy="2555175"/>
            </a:xfrm>
            <a:custGeom>
              <a:avLst/>
              <a:gdLst/>
              <a:ahLst/>
              <a:cxnLst/>
              <a:rect l="l" t="t" r="r" b="b"/>
              <a:pathLst>
                <a:path w="3895412" h="2555175">
                  <a:moveTo>
                    <a:pt x="6703" y="0"/>
                  </a:moveTo>
                  <a:lnTo>
                    <a:pt x="3888710" y="0"/>
                  </a:lnTo>
                  <a:cubicBezTo>
                    <a:pt x="3892411" y="0"/>
                    <a:pt x="3895412" y="3001"/>
                    <a:pt x="3895412" y="6703"/>
                  </a:cubicBezTo>
                  <a:lnTo>
                    <a:pt x="3895412" y="2548473"/>
                  </a:lnTo>
                  <a:cubicBezTo>
                    <a:pt x="3895412" y="2550250"/>
                    <a:pt x="3894706" y="2551955"/>
                    <a:pt x="3893449" y="2553212"/>
                  </a:cubicBezTo>
                  <a:cubicBezTo>
                    <a:pt x="3892192" y="2554469"/>
                    <a:pt x="3890487" y="2555175"/>
                    <a:pt x="3888710" y="2555175"/>
                  </a:cubicBezTo>
                  <a:lnTo>
                    <a:pt x="6703" y="2555175"/>
                  </a:lnTo>
                  <a:cubicBezTo>
                    <a:pt x="4925" y="2555175"/>
                    <a:pt x="3220" y="2554469"/>
                    <a:pt x="1963" y="2553212"/>
                  </a:cubicBezTo>
                  <a:cubicBezTo>
                    <a:pt x="706" y="2551955"/>
                    <a:pt x="0" y="2550250"/>
                    <a:pt x="0" y="2548473"/>
                  </a:cubicBezTo>
                  <a:lnTo>
                    <a:pt x="0" y="6703"/>
                  </a:lnTo>
                  <a:cubicBezTo>
                    <a:pt x="0" y="4925"/>
                    <a:pt x="706" y="3220"/>
                    <a:pt x="1963" y="1963"/>
                  </a:cubicBezTo>
                  <a:cubicBezTo>
                    <a:pt x="3220" y="706"/>
                    <a:pt x="4925" y="0"/>
                    <a:pt x="6703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AA3CCDC-87C7-D72C-71EA-699789CEDB91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just" defTabSz="685800" rtl="0" eaLnBrk="1" fontAlgn="auto" latinLnBrk="0" hangingPunct="1">
                <a:lnSpc>
                  <a:spcPts val="240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2120CC06-CD2B-099A-0D73-BC13CBB5F3B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4625" y="441300"/>
            <a:ext cx="929375" cy="8922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5B4045B-34AB-0F1F-0510-66A83C58FD3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971621" y="2167870"/>
            <a:ext cx="5029200" cy="497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ts val="4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relia"/>
                <a:ea typeface="+mn-ea"/>
                <a:cs typeface="+mn-cs"/>
              </a:rPr>
              <a:t>Objectifs de l’activité</a:t>
            </a: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5BB7B4F1-19BF-6D8F-4C42-134374F4A19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 flipH="1">
            <a:off x="1381346" y="3736257"/>
            <a:ext cx="11115454" cy="3493218"/>
          </a:xfrm>
          <a:custGeom>
            <a:avLst/>
            <a:gdLst/>
            <a:ahLst/>
            <a:cxnLst/>
            <a:rect l="l" t="t" r="r" b="b"/>
            <a:pathLst>
              <a:path w="3062465" h="1213150">
                <a:moveTo>
                  <a:pt x="0" y="0"/>
                </a:moveTo>
                <a:lnTo>
                  <a:pt x="3062465" y="0"/>
                </a:lnTo>
                <a:lnTo>
                  <a:pt x="3062465" y="1213150"/>
                </a:lnTo>
                <a:lnTo>
                  <a:pt x="0" y="12131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BA6D18C-B45C-3134-87CD-7B5EA921529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615091" y="3825285"/>
            <a:ext cx="706508" cy="3247028"/>
          </a:xfrm>
          <a:custGeom>
            <a:avLst/>
            <a:gdLst/>
            <a:ahLst/>
            <a:cxnLst/>
            <a:rect l="l" t="t" r="r" b="b"/>
            <a:pathLst>
              <a:path w="3062465" h="1213150">
                <a:moveTo>
                  <a:pt x="0" y="0"/>
                </a:moveTo>
                <a:lnTo>
                  <a:pt x="3062465" y="0"/>
                </a:lnTo>
                <a:lnTo>
                  <a:pt x="3062465" y="1213150"/>
                </a:lnTo>
                <a:lnTo>
                  <a:pt x="0" y="12131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109199" t="-6937" r="-896458" b="-82936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41C9E4A-D71D-1185-6A3A-DB3199281C6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686236" y="441300"/>
            <a:ext cx="6643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l’enseignant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6F9A344A-26DD-3EF9-CAB6-B098B1929BE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54302" y="4737552"/>
            <a:ext cx="9779311" cy="425648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3026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Participer à un dialogue en mobilisant les actes de paroles étudiés.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991D094-B820-CFCF-B9F8-7573D758CAE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615091" y="4713802"/>
            <a:ext cx="504425" cy="5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55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AC7FB-3A1A-E1EC-BAC2-423EE079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>
            <a:extLst>
              <a:ext uri="{FF2B5EF4-FFF2-40B4-BE49-F238E27FC236}">
                <a16:creationId xmlns:a16="http://schemas.microsoft.com/office/drawing/2014/main" id="{9C3B2046-CA53-8514-616B-6A5F814C7D1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0800000" flipH="1">
            <a:off x="959929" y="778051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7522CA0-1DDB-2EFA-C5DE-1E74107DCE8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10679" y="706682"/>
            <a:ext cx="121053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Vous vous rappelez de</a:t>
            </a:r>
            <a:r>
              <a:rPr lang="fr-FR" sz="2400" b="1" dirty="0">
                <a:solidFill>
                  <a:prstClr val="white">
                    <a:lumMod val="65000"/>
                  </a:prstClr>
                </a:solidFill>
              </a:rPr>
              <a:t> Lina et Amine.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Ecoutez bien leur dialogue.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19A7117-58FC-9F7C-E7B9-EA3F565B9B5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2933" y="456293"/>
            <a:ext cx="1427019" cy="1575467"/>
          </a:xfrm>
          <a:prstGeom prst="rect">
            <a:avLst/>
          </a:prstGeom>
        </p:spPr>
      </p:pic>
      <p:pic>
        <p:nvPicPr>
          <p:cNvPr id="10" name="Image 9" descr="Une image contenant illustration, clipart, Animation, Dessin animé&#10;&#10;Description générée automatiquement">
            <a:extLst>
              <a:ext uri="{FF2B5EF4-FFF2-40B4-BE49-F238E27FC236}">
                <a16:creationId xmlns:a16="http://schemas.microsoft.com/office/drawing/2014/main" id="{E04BF8EF-D888-3E61-E1C8-863307E36C1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1307" y="3540171"/>
            <a:ext cx="3357580" cy="56795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95B75EE-6105-45F4-EED9-D6B0D12C34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857982" y="4203739"/>
            <a:ext cx="3657617" cy="4663472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24FC622-FE87-E044-9A96-0D0A3ED3A46D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48450028"/>
              </p:ext>
            </p:ext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8935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/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871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D1722-C290-4661-6AD5-91378327A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3378D54-466B-7047-1ED3-B6EEF7246BD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2901" y="1485902"/>
            <a:ext cx="13030202" cy="7179962"/>
          </a:xfrm>
          <a:prstGeom prst="roundRect">
            <a:avLst>
              <a:gd name="adj" fmla="val 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>
              <a:defRPr/>
            </a:pPr>
            <a:endParaRPr lang="fr-MA" sz="1350" dirty="0">
              <a:solidFill>
                <a:prstClr val="white"/>
              </a:solidFill>
              <a:latin typeface="Dosis" pitchFamily="2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554FC8F-BF57-7EDA-765A-1E01ED3566B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0" y="2"/>
            <a:ext cx="13716000" cy="10286999"/>
            <a:chOff x="0" y="1"/>
            <a:chExt cx="9144000" cy="68579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F4C7D0-B4C5-D536-1A45-FBD68B1AAE5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0" y="1"/>
              <a:ext cx="9144000" cy="6857999"/>
            </a:xfrm>
            <a:prstGeom prst="rect">
              <a:avLst/>
            </a:prstGeom>
            <a:solidFill>
              <a:srgbClr val="1065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5">
                <a:defRPr/>
              </a:pPr>
              <a:endParaRPr lang="fr-MA" sz="1350" dirty="0">
                <a:solidFill>
                  <a:prstClr val="white"/>
                </a:solidFill>
                <a:latin typeface="Dosis" pitchFamily="2" charset="0"/>
              </a:endParaRP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243F03C1-1AE8-2B27-0269-CC0CA6BD5AFD}"/>
                </a:ext>
              </a:extLst>
            </p:cNvPr>
            <p:cNvGrpSpPr/>
            <p:nvPr/>
          </p:nvGrpSpPr>
          <p:grpSpPr>
            <a:xfrm>
              <a:off x="228600" y="259752"/>
              <a:ext cx="8692119" cy="6338496"/>
              <a:chOff x="183903" y="177800"/>
              <a:chExt cx="8781569" cy="6499909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D5DEF50B-103C-A37A-D5FD-FB3269DE9E75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183903" y="177800"/>
                <a:ext cx="8776195" cy="6499909"/>
              </a:xfrm>
              <a:prstGeom prst="roundRect">
                <a:avLst>
                  <a:gd name="adj" fmla="val 22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35">
                  <a:defRPr/>
                </a:pPr>
                <a:endParaRPr lang="fr-MA" sz="1350" dirty="0">
                  <a:solidFill>
                    <a:prstClr val="white"/>
                  </a:solidFill>
                  <a:latin typeface="Dosis" pitchFamily="2" charset="0"/>
                </a:endParaRPr>
              </a:p>
            </p:txBody>
          </p:sp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3B836A91-7D47-E88B-7FF0-15DB407CF035}"/>
                  </a:ext>
                </a:extLst>
              </p:cNvPr>
              <p:cNvGrpSpPr/>
              <p:nvPr/>
            </p:nvGrpSpPr>
            <p:grpSpPr>
              <a:xfrm>
                <a:off x="198802" y="180292"/>
                <a:ext cx="8766670" cy="810309"/>
                <a:chOff x="195880" y="180292"/>
                <a:chExt cx="8769597" cy="810309"/>
              </a:xfrm>
            </p:grpSpPr>
            <p:sp>
              <p:nvSpPr>
                <p:cNvPr id="23" name="Rectangle : coins arrondis 22">
                  <a:extLst>
                    <a:ext uri="{FF2B5EF4-FFF2-40B4-BE49-F238E27FC236}">
                      <a16:creationId xmlns:a16="http://schemas.microsoft.com/office/drawing/2014/main" id="{B555EF3C-0FF0-7D8C-8750-FD0BF2FA32D6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95880" y="180292"/>
                  <a:ext cx="8769597" cy="597245"/>
                </a:xfrm>
                <a:prstGeom prst="roundRect">
                  <a:avLst>
                    <a:gd name="adj" fmla="val 14434"/>
                  </a:avLst>
                </a:prstGeom>
                <a:solidFill>
                  <a:schemeClr val="bg1">
                    <a:lumMod val="95000"/>
                  </a:schemeClr>
                </a:solidFill>
                <a:ln w="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35">
                    <a:defRPr/>
                  </a:pPr>
                  <a:endParaRPr lang="fr-FR" sz="1350" dirty="0">
                    <a:solidFill>
                      <a:prstClr val="white"/>
                    </a:solidFill>
                    <a:latin typeface="Dosis" pitchFamily="2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0B2BD6D-388B-7284-B186-9D3827E94CA3}"/>
                    </a:ext>
                  </a:extLst>
                </p:cNvPr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196725" y="737687"/>
                  <a:ext cx="8718675" cy="252914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35">
                    <a:defRPr/>
                  </a:pPr>
                  <a:endParaRPr lang="fr-MA" sz="1350" dirty="0">
                    <a:solidFill>
                      <a:prstClr val="white"/>
                    </a:solidFill>
                    <a:latin typeface="Dosis" pitchFamily="2" charset="0"/>
                  </a:endParaRPr>
                </a:p>
              </p:txBody>
            </p:sp>
          </p:grpSp>
        </p:grp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511AE82C-208F-6491-6223-DD244B737BD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57287" y="749000"/>
            <a:ext cx="8730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spcAft>
                <a:spcPts val="600"/>
              </a:spcAft>
              <a:defRPr/>
            </a:pPr>
            <a:r>
              <a:rPr lang="fr-FR" sz="2400" i="1" dirty="0">
                <a:solidFill>
                  <a:prstClr val="white">
                    <a:lumMod val="65000"/>
                  </a:prstClr>
                </a:solidFill>
                <a:latin typeface="Calibri"/>
              </a:rPr>
              <a:t>Diffusion automatique.</a:t>
            </a:r>
          </a:p>
        </p:txBody>
      </p:sp>
      <p:sp>
        <p:nvSpPr>
          <p:cNvPr id="12" name="Bulle narrative : ronde 11">
            <a:extLst>
              <a:ext uri="{FF2B5EF4-FFF2-40B4-BE49-F238E27FC236}">
                <a16:creationId xmlns:a16="http://schemas.microsoft.com/office/drawing/2014/main" id="{5183F331-E1A8-D6E2-AD2E-F9B169D1685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75638" y="2524792"/>
            <a:ext cx="2228282" cy="1569923"/>
          </a:xfrm>
          <a:prstGeom prst="wedgeEllipseCallout">
            <a:avLst>
              <a:gd name="adj1" fmla="val 41240"/>
              <a:gd name="adj2" fmla="val 7468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68">
              <a:defRPr/>
            </a:pPr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Bulle narrative : ronde 12">
            <a:extLst>
              <a:ext uri="{FF2B5EF4-FFF2-40B4-BE49-F238E27FC236}">
                <a16:creationId xmlns:a16="http://schemas.microsoft.com/office/drawing/2014/main" id="{74F06F81-0FD2-02C0-9BE6-76C63EA843F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186118" y="2544527"/>
            <a:ext cx="2228282" cy="1569923"/>
          </a:xfrm>
          <a:prstGeom prst="wedgeEllipseCallout">
            <a:avLst>
              <a:gd name="adj1" fmla="val -43465"/>
              <a:gd name="adj2" fmla="val 69012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68">
              <a:defRPr/>
            </a:pPr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Dialogue CP période 1 semaine 1">
            <a:hlinkClick r:id="" action="ppaction://media"/>
            <a:extLst>
              <a:ext uri="{FF2B5EF4-FFF2-40B4-BE49-F238E27FC236}">
                <a16:creationId xmlns:a16="http://schemas.microsoft.com/office/drawing/2014/main" id="{700D3ACA-61F2-4C71-71C0-9D4FF39AD3CA}"/>
              </a:ext>
            </a:extLst>
          </p:cNvPr>
          <p:cNvPicPr>
            <a:picLocks noChangeAspect="1"/>
          </p:cNvPicPr>
          <p:nvPr>
            <a:audioFile r:link="rId7"/>
            <p:custDataLst>
              <p:tags r:id="rId8"/>
            </p:custDataLst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468948" y="632738"/>
            <a:ext cx="778895" cy="7788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69A0AAA-BCE5-3E93-CD8D-671C2DEE027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2933" y="456293"/>
            <a:ext cx="1427019" cy="1575467"/>
          </a:xfrm>
          <a:prstGeom prst="rect">
            <a:avLst/>
          </a:prstGeom>
        </p:spPr>
      </p:pic>
      <p:pic>
        <p:nvPicPr>
          <p:cNvPr id="14" name="Image 13" descr="Une image contenant illustration, clipart, Animation, Dessin animé&#10;&#10;Description générée automatiquement">
            <a:extLst>
              <a:ext uri="{FF2B5EF4-FFF2-40B4-BE49-F238E27FC236}">
                <a16:creationId xmlns:a16="http://schemas.microsoft.com/office/drawing/2014/main" id="{0CE35194-2DA0-D905-9624-BBEFA15699A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4341" y="4180634"/>
            <a:ext cx="2999862" cy="507443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E7535A7-80B9-46E6-F4C6-FACA8B7448E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7201016" y="4735950"/>
            <a:ext cx="3267932" cy="4166623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AC30B02-B111-000F-9C7D-7CBB5FD0F091}"/>
              </a:ext>
            </a:extLst>
          </p:cNvPr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151637821"/>
              </p:ext>
            </p:ext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8935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/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14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8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18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4" dur="37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7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0" dur="1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1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7BF5B-8053-C2D7-B0EE-A6F137F37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>
            <a:extLst>
              <a:ext uri="{FF2B5EF4-FFF2-40B4-BE49-F238E27FC236}">
                <a16:creationId xmlns:a16="http://schemas.microsoft.com/office/drawing/2014/main" id="{AC3F43D6-7DEA-E98E-0B94-87E3DB820E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0800000" flipH="1">
            <a:off x="638184" y="816053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96DA755-435E-5206-51C9-A2D1912E4E4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58651" y="744686"/>
            <a:ext cx="12139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5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white">
                    <a:lumMod val="65000"/>
                  </a:prstClr>
                </a:solidFill>
                <a:latin typeface="Calibri"/>
              </a:rPr>
              <a:t>Qui veut passer au tableau pour jouer le dialogue avec son prénom ? 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AC945D-6AA8-AD3B-ECC2-52E73CE3757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4459" y="566827"/>
            <a:ext cx="2263358" cy="146394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B4307912-A28F-88F5-F9E3-0F4875D2BD0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445310" y="2950235"/>
            <a:ext cx="7190509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lang="fr-FR" sz="2800" b="1" kern="100" spc="425" dirty="0">
              <a:solidFill>
                <a:srgbClr val="4F81BD">
                  <a:lumMod val="50000"/>
                </a:srgbClr>
              </a:solidFill>
              <a:latin typeface="Dosis" pitchFamily="2" charset="0"/>
            </a:endParaRPr>
          </a:p>
          <a:p>
            <a:pPr marL="457200" marR="0" lvl="0" indent="-457200" algn="l" defTabSz="13716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lang="fr-FR" sz="2800" b="1" kern="100" spc="425" dirty="0">
                <a:solidFill>
                  <a:schemeClr val="accent5">
                    <a:lumMod val="75000"/>
                  </a:schemeClr>
                </a:solidFill>
                <a:latin typeface="Dosis" pitchFamily="2" charset="0"/>
              </a:rPr>
              <a:t>Bonjour!</a:t>
            </a:r>
          </a:p>
          <a:p>
            <a:pPr marL="457200" marR="0" lvl="0" indent="-457200" algn="l" defTabSz="1371600" rtl="0" eaLnBrk="1" fontAlgn="auto" latinLnBrk="0" hangingPunct="1">
              <a:spcBef>
                <a:spcPts val="0"/>
              </a:spcBef>
              <a:spcAft>
                <a:spcPts val="3600"/>
              </a:spcAft>
              <a:buClrTx/>
              <a:buSzTx/>
              <a:buFontTx/>
              <a:buChar char="-"/>
              <a:tabLst/>
              <a:defRPr/>
            </a:pPr>
            <a:r>
              <a:rPr lang="fr-FR" sz="2800" b="1" kern="100" spc="425" dirty="0">
                <a:solidFill>
                  <a:srgbClr val="4F81BD">
                    <a:lumMod val="50000"/>
                  </a:srgbClr>
                </a:solidFill>
                <a:latin typeface="Dosis" pitchFamily="2" charset="0"/>
              </a:rPr>
              <a:t>Salut!</a:t>
            </a:r>
          </a:p>
          <a:p>
            <a:pPr marL="457200" indent="-457200">
              <a:spcAft>
                <a:spcPts val="1200"/>
              </a:spcAft>
              <a:buFontTx/>
              <a:buChar char="-"/>
              <a:defRPr/>
            </a:pPr>
            <a:r>
              <a:rPr lang="fr-FR" sz="2800" b="1" kern="100" spc="425" dirty="0">
                <a:solidFill>
                  <a:schemeClr val="accent5">
                    <a:lumMod val="75000"/>
                  </a:schemeClr>
                </a:solidFill>
                <a:latin typeface="Dosis" pitchFamily="2" charset="0"/>
              </a:rPr>
              <a:t>Moi, je m’appelle (prénom).</a:t>
            </a:r>
          </a:p>
          <a:p>
            <a:pPr>
              <a:spcAft>
                <a:spcPts val="1200"/>
              </a:spcAft>
              <a:defRPr/>
            </a:pPr>
            <a:r>
              <a:rPr lang="fr-FR" sz="2800" b="1" kern="100" spc="425" dirty="0">
                <a:solidFill>
                  <a:schemeClr val="accent5">
                    <a:lumMod val="75000"/>
                  </a:schemeClr>
                </a:solidFill>
                <a:latin typeface="Dosis" pitchFamily="2" charset="0"/>
              </a:rPr>
              <a:t>    Et toi Comment tu t’appelles ? </a:t>
            </a:r>
          </a:p>
          <a:p>
            <a:pPr marL="457200" indent="-457200">
              <a:spcAft>
                <a:spcPts val="4800"/>
              </a:spcAft>
              <a:buFontTx/>
              <a:buChar char="-"/>
              <a:defRPr/>
            </a:pPr>
            <a:r>
              <a:rPr lang="fr-FR" sz="2800" b="1" kern="100" spc="425" dirty="0">
                <a:solidFill>
                  <a:srgbClr val="4F81BD">
                    <a:lumMod val="50000"/>
                  </a:srgbClr>
                </a:solidFill>
                <a:latin typeface="Dosis" pitchFamily="2" charset="0"/>
              </a:rPr>
              <a:t>Moi, je m’appelle [prénom].</a:t>
            </a:r>
          </a:p>
          <a:p>
            <a:pPr marL="457200" marR="0" lvl="0" indent="-457200" algn="l" defTabSz="1371600" rtl="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Tx/>
              <a:buChar char="-"/>
              <a:tabLst/>
              <a:defRPr/>
            </a:pPr>
            <a:r>
              <a:rPr lang="fr-FR" sz="2800" b="1" kern="100" spc="425" dirty="0">
                <a:solidFill>
                  <a:schemeClr val="accent5">
                    <a:lumMod val="75000"/>
                  </a:schemeClr>
                </a:solidFill>
                <a:latin typeface="Dosis" pitchFamily="2" charset="0"/>
              </a:rPr>
              <a:t>Au revoir !</a:t>
            </a:r>
          </a:p>
          <a:p>
            <a:pPr marL="457200" marR="0" lvl="0" indent="-457200" fontAlgn="auto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lang="fr-FR" sz="2800" b="1" kern="100" spc="425" dirty="0">
                <a:solidFill>
                  <a:srgbClr val="4F81BD">
                    <a:lumMod val="50000"/>
                  </a:srgbClr>
                </a:solidFill>
                <a:latin typeface="Dosis" pitchFamily="2" charset="0"/>
              </a:rPr>
              <a:t>A bientôt !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16D40E7-7DEF-830E-573F-7299095C435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528" b="89950" l="1042" r="96875">
                        <a14:foregroundMark x1="44271" y1="10553" x2="22917" y2="5528"/>
                        <a14:foregroundMark x1="82292" y1="35678" x2="92188" y2="55779"/>
                        <a14:foregroundMark x1="86979" y1="30151" x2="83333" y2="31156"/>
                        <a14:foregroundMark x1="90104" y1="33166" x2="93750" y2="45226"/>
                        <a14:foregroundMark x1="90104" y1="32161" x2="96875" y2="52764"/>
                        <a14:foregroundMark x1="96875" y1="38693" x2="84375" y2="33166"/>
                        <a14:foregroundMark x1="86979" y1="23618" x2="84896" y2="26633"/>
                        <a14:foregroundMark x1="8854" y1="53769" x2="8854" y2="60302"/>
                        <a14:foregroundMark x1="11979" y1="43216" x2="1042" y2="75377"/>
                        <a14:foregroundMark x1="1042" y1="75377" x2="23438" y2="68844"/>
                        <a14:foregroundMark x1="14063" y1="86935" x2="32292" y2="73367"/>
                        <a14:foregroundMark x1="4167" y1="79397" x2="4167" y2="84925"/>
                        <a14:foregroundMark x1="4167" y1="84925" x2="7813" y2="85930"/>
                        <a14:foregroundMark x1="9896" y1="85930" x2="22917" y2="884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6188" y="7038492"/>
            <a:ext cx="1400657" cy="145172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E15268A-1073-7D1A-4EE6-5BDDA100702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344" y="5325029"/>
            <a:ext cx="1566501" cy="103159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0DD4E3A-B6BA-EAEC-B563-A66A598F686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67" b="89778" l="5405" r="89730">
                        <a14:foregroundMark x1="57838" y1="10222" x2="22703" y2="13333"/>
                        <a14:foregroundMark x1="22703" y1="13333" x2="8649" y2="43556"/>
                        <a14:foregroundMark x1="8649" y1="43556" x2="27568" y2="50667"/>
                        <a14:foregroundMark x1="41081" y1="2667" x2="44865" y2="17333"/>
                        <a14:foregroundMark x1="5405" y1="24889" x2="10270" y2="3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306" y="3323112"/>
            <a:ext cx="1314419" cy="1598619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A6956BF-26EC-1728-DC46-998F8B19B05A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51637821"/>
              </p:ext>
            </p:ext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8935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/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728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5F53C-E8E3-51E9-3AD1-D5609F6EB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5B902715-D28E-18F8-219E-9BB1E5FBF1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5442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555" b="-5555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3E456CB-E8B0-0979-6EA7-714D57BCDB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7658100"/>
            <a:ext cx="1977638" cy="2625450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F7C5B3E8-12A0-A532-4460-1CA8B5209A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125200" y="7429500"/>
            <a:ext cx="2558670" cy="2854050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07BF49FC-D5CB-721A-D1BD-456F7249153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-1" y="1260912"/>
            <a:ext cx="13716001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85835">
              <a:lnSpc>
                <a:spcPts val="4199"/>
              </a:lnSpc>
              <a:defRPr/>
            </a:pPr>
            <a:endParaRPr lang="fr-FR" sz="6000" b="1" dirty="0">
              <a:solidFill>
                <a:srgbClr val="215968"/>
              </a:solidFill>
              <a:latin typeface="Dosis" pitchFamily="2" charset="0"/>
            </a:endParaRPr>
          </a:p>
          <a:p>
            <a:pPr algn="ctr" defTabSz="685835">
              <a:lnSpc>
                <a:spcPts val="4199"/>
              </a:lnSpc>
              <a:defRPr/>
            </a:pPr>
            <a:r>
              <a:rPr lang="fr-FR" sz="6000" b="1" dirty="0">
                <a:solidFill>
                  <a:srgbClr val="215968"/>
                </a:solidFill>
                <a:latin typeface="Dosis" pitchFamily="2" charset="0"/>
              </a:rPr>
              <a:t>Séance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047A3-870B-7081-63C4-387F898FC85B}"/>
              </a:ext>
            </a:extLst>
          </p:cNvPr>
          <p:cNvSpPr txBox="1"/>
          <p:nvPr/>
        </p:nvSpPr>
        <p:spPr>
          <a:xfrm>
            <a:off x="-17842" y="3793435"/>
            <a:ext cx="13716000" cy="3801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3043238" defTabSz="914400">
              <a:spcAft>
                <a:spcPts val="3000"/>
              </a:spcAft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Activité 1. </a:t>
            </a:r>
            <a:r>
              <a:rPr lang="fr-FR" sz="4800" b="1" dirty="0">
                <a:solidFill>
                  <a:schemeClr val="bg1">
                    <a:lumMod val="75000"/>
                  </a:schemeClr>
                </a:solidFill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Vocabulaire 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Dosi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indent="3043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Activité 2. Participer à un dialogue </a:t>
            </a:r>
          </a:p>
          <a:p>
            <a:pPr lvl="0" indent="3043238" defTabSz="914400">
              <a:spcAft>
                <a:spcPts val="1800"/>
              </a:spcAft>
              <a:defRPr/>
            </a:pPr>
            <a:r>
              <a:rPr lang="fr-FR" sz="4800" b="1" dirty="0">
                <a:solidFill>
                  <a:srgbClr val="106584"/>
                </a:solidFill>
                <a:latin typeface="Dosis" pitchFamily="2" charset="0"/>
                <a:cs typeface="Calibri" panose="020F0502020204030204" pitchFamily="34" charset="0"/>
              </a:rPr>
              <a:t>Activité 3. Lecture </a:t>
            </a:r>
          </a:p>
          <a:p>
            <a:pPr lvl="0" indent="3043238" defTabSz="914400">
              <a:spcAft>
                <a:spcPts val="1800"/>
              </a:spcAft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Activité 4. </a:t>
            </a:r>
            <a:r>
              <a:rPr lang="fr-FR" sz="4800" b="1" dirty="0">
                <a:solidFill>
                  <a:schemeClr val="bg1">
                    <a:lumMod val="75000"/>
                  </a:schemeClr>
                </a:solidFill>
                <a:latin typeface="Dosis" pitchFamily="2" charset="0"/>
                <a:cs typeface="Calibri" panose="020F0502020204030204" pitchFamily="34" charset="0"/>
              </a:rPr>
              <a:t>Écriture </a:t>
            </a: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Dosi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A247C07-2E4D-F815-DBCF-6879BDA5BBF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8820" y="5794479"/>
            <a:ext cx="149711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45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F12DE-848E-8374-BF88-0E7DF6BEC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522FEB4-4FFD-FD50-641A-50C1EAA977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853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5555" b="-5555"/>
            </a:stretch>
          </a:blipFill>
        </p:spPr>
        <p:txBody>
          <a:bodyPr/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6B9713A-1B9D-0787-B778-5B45E0E6811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81000" y="1104900"/>
            <a:ext cx="12954000" cy="8394366"/>
            <a:chOff x="0" y="0"/>
            <a:chExt cx="3895412" cy="255517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EB30CBD-4FAF-12DD-B2DE-C0EB3970B335}"/>
                </a:ext>
              </a:extLst>
            </p:cNvPr>
            <p:cNvSpPr/>
            <p:nvPr/>
          </p:nvSpPr>
          <p:spPr>
            <a:xfrm>
              <a:off x="0" y="0"/>
              <a:ext cx="3895412" cy="2555175"/>
            </a:xfrm>
            <a:custGeom>
              <a:avLst/>
              <a:gdLst/>
              <a:ahLst/>
              <a:cxnLst/>
              <a:rect l="l" t="t" r="r" b="b"/>
              <a:pathLst>
                <a:path w="3895412" h="2555175">
                  <a:moveTo>
                    <a:pt x="6703" y="0"/>
                  </a:moveTo>
                  <a:lnTo>
                    <a:pt x="3888710" y="0"/>
                  </a:lnTo>
                  <a:cubicBezTo>
                    <a:pt x="3892411" y="0"/>
                    <a:pt x="3895412" y="3001"/>
                    <a:pt x="3895412" y="6703"/>
                  </a:cubicBezTo>
                  <a:lnTo>
                    <a:pt x="3895412" y="2548473"/>
                  </a:lnTo>
                  <a:cubicBezTo>
                    <a:pt x="3895412" y="2550250"/>
                    <a:pt x="3894706" y="2551955"/>
                    <a:pt x="3893449" y="2553212"/>
                  </a:cubicBezTo>
                  <a:cubicBezTo>
                    <a:pt x="3892192" y="2554469"/>
                    <a:pt x="3890487" y="2555175"/>
                    <a:pt x="3888710" y="2555175"/>
                  </a:cubicBezTo>
                  <a:lnTo>
                    <a:pt x="6703" y="2555175"/>
                  </a:lnTo>
                  <a:cubicBezTo>
                    <a:pt x="4925" y="2555175"/>
                    <a:pt x="3220" y="2554469"/>
                    <a:pt x="1963" y="2553212"/>
                  </a:cubicBezTo>
                  <a:cubicBezTo>
                    <a:pt x="706" y="2551955"/>
                    <a:pt x="0" y="2550250"/>
                    <a:pt x="0" y="2548473"/>
                  </a:cubicBezTo>
                  <a:lnTo>
                    <a:pt x="0" y="6703"/>
                  </a:lnTo>
                  <a:cubicBezTo>
                    <a:pt x="0" y="4925"/>
                    <a:pt x="706" y="3220"/>
                    <a:pt x="1963" y="1963"/>
                  </a:cubicBezTo>
                  <a:cubicBezTo>
                    <a:pt x="3220" y="706"/>
                    <a:pt x="4925" y="0"/>
                    <a:pt x="6703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892A7DA-03B9-84FA-CBC7-4717A1F410EA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just" defTabSz="685800" rtl="0" eaLnBrk="1" fontAlgn="auto" latinLnBrk="0" hangingPunct="1">
                <a:lnSpc>
                  <a:spcPts val="240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ECF39F5C-9D6D-5DB2-048F-BAD06B0031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4625" y="441300"/>
            <a:ext cx="929375" cy="8922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CF14BC4-3E10-930B-A3F5-338CAA0501D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971621" y="2167870"/>
            <a:ext cx="5029200" cy="497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ts val="4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relia"/>
                <a:ea typeface="+mn-ea"/>
                <a:cs typeface="+mn-cs"/>
              </a:rPr>
              <a:t>Objectifs de l’activité</a:t>
            </a: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D8C4DCA1-2498-F447-2DF1-08B32EBB30E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 flipH="1">
            <a:off x="1381346" y="3736257"/>
            <a:ext cx="11115454" cy="3304116"/>
          </a:xfrm>
          <a:custGeom>
            <a:avLst/>
            <a:gdLst/>
            <a:ahLst/>
            <a:cxnLst/>
            <a:rect l="l" t="t" r="r" b="b"/>
            <a:pathLst>
              <a:path w="3062465" h="1213150">
                <a:moveTo>
                  <a:pt x="0" y="0"/>
                </a:moveTo>
                <a:lnTo>
                  <a:pt x="3062465" y="0"/>
                </a:lnTo>
                <a:lnTo>
                  <a:pt x="3062465" y="1213150"/>
                </a:lnTo>
                <a:lnTo>
                  <a:pt x="0" y="12131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190D87A-EF30-53B2-2C94-0DB6916F05E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615091" y="3825285"/>
            <a:ext cx="706508" cy="3166298"/>
          </a:xfrm>
          <a:custGeom>
            <a:avLst/>
            <a:gdLst/>
            <a:ahLst/>
            <a:cxnLst/>
            <a:rect l="l" t="t" r="r" b="b"/>
            <a:pathLst>
              <a:path w="3062465" h="1213150">
                <a:moveTo>
                  <a:pt x="0" y="0"/>
                </a:moveTo>
                <a:lnTo>
                  <a:pt x="3062465" y="0"/>
                </a:lnTo>
                <a:lnTo>
                  <a:pt x="3062465" y="1213150"/>
                </a:lnTo>
                <a:lnTo>
                  <a:pt x="0" y="12131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109199" t="-6937" r="-896458" b="-82936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BA77AE5-F948-DD09-9FAB-086DC5D3CC5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686236" y="441300"/>
            <a:ext cx="6643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l’enseignant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A354530A-8080-E811-6829-98311DD4628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555344" y="5234953"/>
            <a:ext cx="7731656" cy="425648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3026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Identifier et lire la lettre a.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6D3E03B-1797-EE67-5450-FB596B729FF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641670" y="5139473"/>
            <a:ext cx="504425" cy="5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83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57B53F93-3F33-1905-AFB1-214629EFA37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57062" y="702106"/>
            <a:ext cx="465218" cy="327295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4BC6871-0FB6-029B-FA61-2FA32DE1DB8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26323" y="3431020"/>
            <a:ext cx="8006138" cy="31096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BB3096F-7673-6BFF-2D74-05AD8519ED06}"/>
              </a:ext>
            </a:extLst>
          </p:cNvPr>
          <p:cNvSpPr txBox="1"/>
          <p:nvPr/>
        </p:nvSpPr>
        <p:spPr>
          <a:xfrm>
            <a:off x="1364694" y="683764"/>
            <a:ext cx="11529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67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Nous avons déjà vu la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lettre a. Elle fait le son « a ».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407826-ACBE-8F3E-4368-D6D04B2D408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415" y="394853"/>
            <a:ext cx="1446339" cy="1442600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480F831-EA61-A46A-4D70-8FD81F139D00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24266158"/>
              </p:ext>
            </p:ext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18" rtl="0" eaLnBrk="1" latinLnBrk="0" hangingPunct="1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75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5B9B8-F1F2-2EDF-910D-3C57707CD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50DD5467-CA06-88A6-95D3-DCBD4164ACE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63836" y="578762"/>
            <a:ext cx="11529396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A6A6A6"/>
                </a:solidFill>
                <a:latin typeface="Calibri "/>
              </a:rPr>
              <a:t>A - a - a </a:t>
            </a:r>
          </a:p>
          <a:p>
            <a:pPr marL="0" marR="0" lvl="0" indent="0" algn="l" defTabSz="1028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A6A6A6"/>
                </a:solidFill>
                <a:latin typeface="Calibri "/>
              </a:rPr>
              <a:t>Qui veut répéter ?  </a:t>
            </a:r>
            <a:endParaRPr kumimoji="0" lang="fr-FR" sz="2250" b="1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107470DF-4974-E6DE-10AA-45BDF2D1CF4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57062" y="702106"/>
            <a:ext cx="465218" cy="327295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D13EF4-1AC4-4357-E17A-2DC7EADFDD6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0" t="15392" r="7546" b="7116"/>
          <a:stretch/>
        </p:blipFill>
        <p:spPr>
          <a:xfrm>
            <a:off x="11132461" y="587312"/>
            <a:ext cx="1860771" cy="12411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EA5F5D0-6221-309B-8C2A-B39D8E7D1AA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126323" y="3431020"/>
            <a:ext cx="8006138" cy="3109659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AF6D57F-3126-A910-A82B-C02AE4BD20D5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10350916"/>
              </p:ext>
            </p:ext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18" rtl="0" eaLnBrk="1" latinLnBrk="0" hangingPunct="1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786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82E04-158B-1A81-9CD9-EFF7565E5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8C038CA-DB1D-BC2F-1343-BC0C38ACA13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52428" y="744686"/>
            <a:ext cx="12557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A6A6A6"/>
                </a:solidFill>
                <a:latin typeface="Calibri "/>
              </a:rPr>
              <a:t>Observez bien cette liste.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F4EA7E43-E6F3-F69C-4609-35FC759D486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54586" y="796038"/>
            <a:ext cx="465218" cy="327295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5CD7F4-3508-D987-E061-6245D429ED8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96458" y="2885503"/>
            <a:ext cx="13191498" cy="4604629"/>
          </a:xfrm>
          <a:prstGeom prst="rect">
            <a:avLst/>
          </a:prstGeom>
        </p:spPr>
      </p:pic>
      <p:pic>
        <p:nvPicPr>
          <p:cNvPr id="4" name="Image 3" descr="Une image contenant dessin humoristique, dessin, illustration, croquis&#10;&#10;Description générée automatiquement">
            <a:extLst>
              <a:ext uri="{FF2B5EF4-FFF2-40B4-BE49-F238E27FC236}">
                <a16:creationId xmlns:a16="http://schemas.microsoft.com/office/drawing/2014/main" id="{00704CBB-85F1-59B4-D65E-B9B4D1F6F94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45247" y="524034"/>
            <a:ext cx="916165" cy="1304766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E04615C-8F15-3E0B-DC15-A29FE66AA54C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10350916"/>
              </p:ext>
            </p:ext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18" rtl="0" eaLnBrk="1" latinLnBrk="0" hangingPunct="1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15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>
            <p:custDataLst>
              <p:tags r:id="rId1"/>
            </p:custDataLst>
          </p:nvPr>
        </p:nvSpPr>
        <p:spPr>
          <a:xfrm>
            <a:off x="0" y="13485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5555" b="-5555"/>
            </a:stretch>
          </a:blipFill>
        </p:spPr>
        <p:txBody>
          <a:bodyPr/>
          <a:lstStyle/>
          <a:p>
            <a:pPr algn="just" defTabSz="685835"/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grpSp>
        <p:nvGrpSpPr>
          <p:cNvPr id="3" name="Group 3"/>
          <p:cNvGrpSpPr/>
          <p:nvPr>
            <p:custDataLst>
              <p:tags r:id="rId2"/>
            </p:custDataLst>
          </p:nvPr>
        </p:nvGrpSpPr>
        <p:grpSpPr>
          <a:xfrm>
            <a:off x="381000" y="1104900"/>
            <a:ext cx="12954000" cy="8394366"/>
            <a:chOff x="0" y="0"/>
            <a:chExt cx="3895412" cy="25551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95412" cy="2555175"/>
            </a:xfrm>
            <a:custGeom>
              <a:avLst/>
              <a:gdLst/>
              <a:ahLst/>
              <a:cxnLst/>
              <a:rect l="l" t="t" r="r" b="b"/>
              <a:pathLst>
                <a:path w="3895412" h="2555175">
                  <a:moveTo>
                    <a:pt x="6703" y="0"/>
                  </a:moveTo>
                  <a:lnTo>
                    <a:pt x="3888710" y="0"/>
                  </a:lnTo>
                  <a:cubicBezTo>
                    <a:pt x="3892411" y="0"/>
                    <a:pt x="3895412" y="3001"/>
                    <a:pt x="3895412" y="6703"/>
                  </a:cubicBezTo>
                  <a:lnTo>
                    <a:pt x="3895412" y="2548473"/>
                  </a:lnTo>
                  <a:cubicBezTo>
                    <a:pt x="3895412" y="2550250"/>
                    <a:pt x="3894706" y="2551955"/>
                    <a:pt x="3893449" y="2553212"/>
                  </a:cubicBezTo>
                  <a:cubicBezTo>
                    <a:pt x="3892192" y="2554469"/>
                    <a:pt x="3890487" y="2555175"/>
                    <a:pt x="3888710" y="2555175"/>
                  </a:cubicBezTo>
                  <a:lnTo>
                    <a:pt x="6703" y="2555175"/>
                  </a:lnTo>
                  <a:cubicBezTo>
                    <a:pt x="4925" y="2555175"/>
                    <a:pt x="3220" y="2554469"/>
                    <a:pt x="1963" y="2553212"/>
                  </a:cubicBezTo>
                  <a:cubicBezTo>
                    <a:pt x="706" y="2551955"/>
                    <a:pt x="0" y="2550250"/>
                    <a:pt x="0" y="2548473"/>
                  </a:cubicBezTo>
                  <a:lnTo>
                    <a:pt x="0" y="6703"/>
                  </a:lnTo>
                  <a:cubicBezTo>
                    <a:pt x="0" y="4925"/>
                    <a:pt x="706" y="3220"/>
                    <a:pt x="1963" y="1963"/>
                  </a:cubicBezTo>
                  <a:cubicBezTo>
                    <a:pt x="3220" y="706"/>
                    <a:pt x="4925" y="0"/>
                    <a:pt x="6703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pPr algn="just" defTabSz="685835"/>
              <a:endParaRPr lang="fr-MA" sz="1350" dirty="0">
                <a:solidFill>
                  <a:prstClr val="black"/>
                </a:solidFill>
                <a:latin typeface="Dosis" pitchFamily="2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just" defTabSz="685835">
                <a:lnSpc>
                  <a:spcPts val="2408"/>
                </a:lnSpc>
              </a:pPr>
              <a:endParaRPr sz="1350" dirty="0">
                <a:solidFill>
                  <a:prstClr val="black"/>
                </a:solidFill>
                <a:latin typeface="Dosis" pitchFamily="2" charset="0"/>
              </a:endParaRPr>
            </a:p>
          </p:txBody>
        </p:sp>
      </p:grpSp>
      <p:sp>
        <p:nvSpPr>
          <p:cNvPr id="7" name="Freeform 7"/>
          <p:cNvSpPr/>
          <p:nvPr>
            <p:custDataLst>
              <p:tags r:id="rId3"/>
            </p:custDataLst>
          </p:nvPr>
        </p:nvSpPr>
        <p:spPr>
          <a:xfrm>
            <a:off x="594626" y="441300"/>
            <a:ext cx="929375" cy="8922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685835"/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9" name="TextBox 9"/>
          <p:cNvSpPr txBox="1"/>
          <p:nvPr>
            <p:custDataLst>
              <p:tags r:id="rId4"/>
            </p:custDataLst>
          </p:nvPr>
        </p:nvSpPr>
        <p:spPr>
          <a:xfrm>
            <a:off x="3276600" y="2476501"/>
            <a:ext cx="8019621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85835">
              <a:lnSpc>
                <a:spcPts val="4199"/>
              </a:lnSpc>
            </a:pPr>
            <a:r>
              <a:rPr lang="fr-FR" sz="3200" b="1" dirty="0">
                <a:solidFill>
                  <a:srgbClr val="106585"/>
                </a:solidFill>
                <a:latin typeface="Dosis" pitchFamily="2" charset="0"/>
              </a:rPr>
              <a:t>Conventions pour l’usage des supports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4050696-8E39-F1CF-ABF8-86FF935959D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229601" y="528735"/>
            <a:ext cx="664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/>
            <a:r>
              <a:rPr lang="fr-MA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Pour l’enseignant</a:t>
            </a: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289EC27-7BBE-1564-F14F-8F211F9440E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776932" y="3666801"/>
            <a:ext cx="929375" cy="8922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685835"/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2180162-B144-7FD4-BB9F-A0EAFFD8A3D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6524" y="3762221"/>
            <a:ext cx="1374914" cy="762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B715999-34C4-2141-4830-610FF1FFFA4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606084" y="3955716"/>
            <a:ext cx="5416073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/>
            <a:r>
              <a:rPr lang="fr-FR" sz="2801" b="1" dirty="0">
                <a:solidFill>
                  <a:srgbClr val="1F497D">
                    <a:lumMod val="50000"/>
                  </a:srgbClr>
                </a:solidFill>
                <a:latin typeface="Dosis" pitchFamily="2" charset="0"/>
              </a:rPr>
              <a:t>Pages réservées à l’enseignant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F8696B5-768D-1B28-07DD-B75235E312F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6524" y="5351607"/>
            <a:ext cx="1374914" cy="762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10E672A-213D-5DC3-723E-374E0022336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606083" y="5545103"/>
            <a:ext cx="8401995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/>
            <a:r>
              <a:rPr lang="fr-FR" sz="2801" b="1" dirty="0">
                <a:solidFill>
                  <a:srgbClr val="1F497D">
                    <a:lumMod val="50000"/>
                  </a:srgbClr>
                </a:solidFill>
                <a:latin typeface="Dosis" pitchFamily="2" charset="0"/>
              </a:rPr>
              <a:t>Explications et consignes à dire aux élèves</a:t>
            </a:r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953CC148-4B93-BBCE-4E28-D9EC27DDD16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10800000" flipH="1">
            <a:off x="1910312" y="5545103"/>
            <a:ext cx="929375" cy="627953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/>
            <a:endParaRPr lang="fr-MA" sz="1350" b="1" dirty="0">
              <a:solidFill>
                <a:prstClr val="white">
                  <a:lumMod val="50000"/>
                </a:prstClr>
              </a:solidFill>
              <a:latin typeface="Dosis" pitchFamily="2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23503FF-8B75-175E-D636-720EC89779C2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1" y="7033208"/>
            <a:ext cx="1374914" cy="7620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5E1446DD-0BB2-867F-17EC-2511CA95D91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713291" y="7169141"/>
            <a:ext cx="8019621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/>
            <a:r>
              <a:rPr lang="fr-FR" sz="2801" b="1" dirty="0">
                <a:solidFill>
                  <a:srgbClr val="1F497D">
                    <a:lumMod val="50000"/>
                  </a:srgbClr>
                </a:solidFill>
                <a:latin typeface="Dosis" pitchFamily="2" charset="0"/>
              </a:rPr>
              <a:t>Audio enregistré (déclenchement automatique)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2ABBF97-DB21-AAF2-60D3-362648DC1197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718466" y="6989980"/>
            <a:ext cx="1543266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83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6657D-B6CC-495F-AA94-DFBBE2212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2C95F29-B479-31D9-5711-4924DD9EC30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52428" y="744686"/>
            <a:ext cx="12557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Qui veut passer au tableau pour montrer la lettre a ? 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DCF41EB6-12EB-5C64-C713-51ED82367A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32815" y="796038"/>
            <a:ext cx="465218" cy="327295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81C8CB-55A5-F70E-92A3-39AFAD94805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236335" y="744686"/>
            <a:ext cx="1580024" cy="976335"/>
          </a:xfrm>
          <a:prstGeom prst="roundRect">
            <a:avLst>
              <a:gd name="adj" fmla="val 31362"/>
            </a:avLst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C9EEB75-2373-3D5B-B2BF-2564ADCFE76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78313" y="4398450"/>
            <a:ext cx="13716000" cy="4787712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205D699-DFF8-3631-2083-3761B4240259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10350916"/>
              </p:ext>
            </p:ext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18" rtl="0" eaLnBrk="1" latinLnBrk="0" hangingPunct="1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5233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357E5-653F-4F8C-178F-C71757D77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056AF0C-A06A-FDD6-E10C-9EEEA5A09EB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39512" y="744686"/>
            <a:ext cx="12557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A6A6A6"/>
                </a:solidFill>
                <a:latin typeface="Calibri "/>
              </a:rPr>
              <a:t>Observez la lettre a dans la liste.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FB4FE97C-394E-F01D-741E-00D236CD1D0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98128" y="774267"/>
            <a:ext cx="465218" cy="327295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DFBC02E-E40E-2BB5-3780-ED8D421EE46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78313" y="4290956"/>
            <a:ext cx="13037687" cy="4780303"/>
          </a:xfrm>
          <a:prstGeom prst="rect">
            <a:avLst/>
          </a:prstGeom>
        </p:spPr>
      </p:pic>
      <p:pic>
        <p:nvPicPr>
          <p:cNvPr id="4" name="Image 3" descr="Une image contenant dessin humoristique, dessin, illustration, croquis&#10;&#10;Description générée automatiquement">
            <a:extLst>
              <a:ext uri="{FF2B5EF4-FFF2-40B4-BE49-F238E27FC236}">
                <a16:creationId xmlns:a16="http://schemas.microsoft.com/office/drawing/2014/main" id="{647C6356-B5F0-C6EE-FF27-890E6773FC4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83142" y="524034"/>
            <a:ext cx="878270" cy="1250798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5330549-FCF5-FE33-E07E-E032CE8ABADE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10350916"/>
              </p:ext>
            </p:ext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18" rtl="0" eaLnBrk="1" latinLnBrk="0" hangingPunct="1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068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ACC68-B398-6D99-7451-A293412A2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7105A29-7C80-E0B2-B12F-EB2AB8CE4A7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52428" y="744686"/>
            <a:ext cx="12557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A6A6A6"/>
                </a:solidFill>
                <a:latin typeface="Calibri "/>
              </a:rPr>
              <a:t>Observez bien ces mots.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4390BDB7-F53F-3618-7EF6-3777F25DC61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54586" y="796038"/>
            <a:ext cx="465218" cy="327295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4" name="Image 3" descr="Une image contenant dessin humoristique, dessin, illustration, croquis&#10;&#10;Description générée automatiquement">
            <a:extLst>
              <a:ext uri="{FF2B5EF4-FFF2-40B4-BE49-F238E27FC236}">
                <a16:creationId xmlns:a16="http://schemas.microsoft.com/office/drawing/2014/main" id="{846429DD-CA45-E663-8773-C6E7539C0C4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45247" y="524034"/>
            <a:ext cx="916165" cy="13047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2E18BF1-A768-64D7-FC39-AE7D00328D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2721" y="3938841"/>
            <a:ext cx="10930556" cy="3634833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A060672-ADE5-8E72-7097-B24BA39B1DB9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10350916"/>
              </p:ext>
            </p:ext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18" rtl="0" eaLnBrk="1" latinLnBrk="0" hangingPunct="1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528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6645B-3940-A0D3-D68D-66E32F026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19D5D37-0E92-9351-C0CF-CF81EE198CA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52428" y="744686"/>
            <a:ext cx="12557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Qui veut passer au tableau pour montrer la lettre a ? 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44EAEBCF-3EE1-818F-6B6D-4B7D398ECD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32815" y="796038"/>
            <a:ext cx="465218" cy="327295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658A6F-0765-7A54-7C65-B6FC69C52E4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36335" y="744686"/>
            <a:ext cx="1580024" cy="976335"/>
          </a:xfrm>
          <a:prstGeom prst="roundRect">
            <a:avLst>
              <a:gd name="adj" fmla="val 31362"/>
            </a:avLst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B287817-064E-80DE-DF38-304AF4B0BA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2830" y="5244631"/>
            <a:ext cx="10930556" cy="3634833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E038896-7CAC-234B-606E-F394E2BC46BE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10350916"/>
              </p:ext>
            </p:ext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18" rtl="0" eaLnBrk="1" latinLnBrk="0" hangingPunct="1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8705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40BC1-3C24-7DD4-B6BC-F858FC4F8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025B0BBE-599B-6A49-546E-4EBB556EBE9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39512" y="744686"/>
            <a:ext cx="12557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A6A6A6"/>
                </a:solidFill>
                <a:latin typeface="Calibri "/>
              </a:rPr>
              <a:t>Observez la lettre a dans la liste.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5AEFDADA-49D2-6FAB-215C-821578E5112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98128" y="774267"/>
            <a:ext cx="465218" cy="327295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4" name="Image 3" descr="Une image contenant dessin humoristique, dessin, illustration, croquis&#10;&#10;Description générée automatiquement">
            <a:extLst>
              <a:ext uri="{FF2B5EF4-FFF2-40B4-BE49-F238E27FC236}">
                <a16:creationId xmlns:a16="http://schemas.microsoft.com/office/drawing/2014/main" id="{D246EDAC-9338-EE1B-F564-9F42D06E71D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83142" y="524034"/>
            <a:ext cx="878270" cy="12507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840D3DE-318A-2F9C-980B-5C3E5ED89E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0755" y="5421546"/>
            <a:ext cx="11314490" cy="3693968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EEA9C73-2B5C-E3E4-28F1-D34898FA7C4D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10350916"/>
              </p:ext>
            </p:ext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18" rtl="0" eaLnBrk="1" latinLnBrk="0" hangingPunct="1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883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55757-2047-B8D9-ABE4-AED725534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1AEC2F19-14ED-539D-0EFC-721850AAD9F2}"/>
              </a:ext>
            </a:extLst>
          </p:cNvPr>
          <p:cNvSpPr/>
          <p:nvPr/>
        </p:nvSpPr>
        <p:spPr>
          <a:xfrm>
            <a:off x="342897" y="1553519"/>
            <a:ext cx="13030201" cy="7179961"/>
          </a:xfrm>
          <a:prstGeom prst="roundRect">
            <a:avLst>
              <a:gd name="adj" fmla="val 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A97A348-0690-60F5-CFE4-371BC243EB48}"/>
              </a:ext>
            </a:extLst>
          </p:cNvPr>
          <p:cNvSpPr txBox="1"/>
          <p:nvPr/>
        </p:nvSpPr>
        <p:spPr>
          <a:xfrm>
            <a:off x="1358662" y="590422"/>
            <a:ext cx="10115550" cy="1215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50" b="1" dirty="0">
                <a:solidFill>
                  <a:prstClr val="white">
                    <a:lumMod val="65000"/>
                  </a:prstClr>
                </a:solidFill>
                <a:latin typeface="Dosis" pitchFamily="2" charset="0"/>
              </a:rPr>
              <a:t>C’est une banane. Ba-na-ne.  </a:t>
            </a:r>
          </a:p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50" b="1" dirty="0">
                <a:solidFill>
                  <a:prstClr val="white">
                    <a:lumMod val="65000"/>
                  </a:prstClr>
                </a:solidFill>
                <a:latin typeface="Dosis" pitchFamily="2" charset="0"/>
              </a:rPr>
              <a:t>Est-ce que j’entends le son « a » dans banane  ?  </a:t>
            </a:r>
          </a:p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50" b="1" dirty="0">
                <a:solidFill>
                  <a:prstClr val="white">
                    <a:lumMod val="65000"/>
                  </a:prstClr>
                </a:solidFill>
                <a:latin typeface="Dosis" pitchFamily="2" charset="0"/>
              </a:rPr>
              <a:t> </a:t>
            </a:r>
            <a:endParaRPr kumimoji="0" lang="fr-FR" sz="22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2D612332-BF20-34B0-7F27-88DDA296392D}"/>
              </a:ext>
            </a:extLst>
          </p:cNvPr>
          <p:cNvSpPr/>
          <p:nvPr/>
        </p:nvSpPr>
        <p:spPr>
          <a:xfrm>
            <a:off x="876799" y="685027"/>
            <a:ext cx="415519" cy="286411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236D2A-5581-92E5-2C2A-DF5DB9969D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415" y="394853"/>
            <a:ext cx="1446339" cy="1442600"/>
          </a:xfrm>
          <a:prstGeom prst="rect">
            <a:avLst/>
          </a:prstGeom>
        </p:spPr>
      </p:pic>
      <p:pic>
        <p:nvPicPr>
          <p:cNvPr id="6" name="Picture 2" descr="A simple isolated banana">
            <a:extLst>
              <a:ext uri="{FF2B5EF4-FFF2-40B4-BE49-F238E27FC236}">
                <a16:creationId xmlns:a16="http://schemas.microsoft.com/office/drawing/2014/main" id="{6C3F6719-677B-F994-BC5A-A499214B3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7588">
            <a:off x="4543926" y="4521707"/>
            <a:ext cx="4202221" cy="262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D90E310-5E09-5544-9275-CCD9738F26BA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0350916"/>
              </p:ext>
            </p:ext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18" rtl="0" eaLnBrk="1" latinLnBrk="0" hangingPunct="1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0386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A498E-D0FE-54D6-76AE-924B6EB47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E5024EF-C5CE-2D25-88A8-99E0F0EBB4F3}"/>
              </a:ext>
            </a:extLst>
          </p:cNvPr>
          <p:cNvSpPr/>
          <p:nvPr/>
        </p:nvSpPr>
        <p:spPr>
          <a:xfrm>
            <a:off x="342897" y="1553519"/>
            <a:ext cx="13030201" cy="7179961"/>
          </a:xfrm>
          <a:prstGeom prst="roundRect">
            <a:avLst>
              <a:gd name="adj" fmla="val 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441D544-89FB-4789-3151-16769EDAF49A}"/>
              </a:ext>
            </a:extLst>
          </p:cNvPr>
          <p:cNvSpPr txBox="1"/>
          <p:nvPr/>
        </p:nvSpPr>
        <p:spPr>
          <a:xfrm>
            <a:off x="1358662" y="590422"/>
            <a:ext cx="10115550" cy="1215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50" b="1" dirty="0">
                <a:solidFill>
                  <a:prstClr val="white">
                    <a:lumMod val="65000"/>
                  </a:prstClr>
                </a:solidFill>
                <a:latin typeface="Dosis" pitchFamily="2" charset="0"/>
              </a:rPr>
              <a:t>C’est un avion. </a:t>
            </a:r>
            <a:r>
              <a:rPr lang="fr-FR" sz="2250" b="1" dirty="0" err="1">
                <a:solidFill>
                  <a:prstClr val="white">
                    <a:lumMod val="65000"/>
                  </a:prstClr>
                </a:solidFill>
                <a:latin typeface="Dosis" pitchFamily="2" charset="0"/>
              </a:rPr>
              <a:t>A-vion</a:t>
            </a:r>
            <a:r>
              <a:rPr lang="fr-FR" sz="2250" b="1" dirty="0">
                <a:solidFill>
                  <a:prstClr val="white">
                    <a:lumMod val="65000"/>
                  </a:prstClr>
                </a:solidFill>
                <a:latin typeface="Dosis" pitchFamily="2" charset="0"/>
              </a:rPr>
              <a:t>.  </a:t>
            </a:r>
          </a:p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50" b="1" dirty="0">
                <a:solidFill>
                  <a:prstClr val="white">
                    <a:lumMod val="65000"/>
                  </a:prstClr>
                </a:solidFill>
                <a:latin typeface="Dosis" pitchFamily="2" charset="0"/>
              </a:rPr>
              <a:t>Est-ce que j’entends le son « a » dans avion  ?  </a:t>
            </a:r>
          </a:p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50" b="1" dirty="0">
                <a:solidFill>
                  <a:prstClr val="white">
                    <a:lumMod val="65000"/>
                  </a:prstClr>
                </a:solidFill>
                <a:latin typeface="Dosis" pitchFamily="2" charset="0"/>
              </a:rPr>
              <a:t> </a:t>
            </a:r>
            <a:endParaRPr kumimoji="0" lang="fr-FR" sz="22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BE902681-B8FF-44E4-A734-A532F27D25F3}"/>
              </a:ext>
            </a:extLst>
          </p:cNvPr>
          <p:cNvSpPr/>
          <p:nvPr/>
        </p:nvSpPr>
        <p:spPr>
          <a:xfrm>
            <a:off x="876799" y="685027"/>
            <a:ext cx="415519" cy="286411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DA7C13-2362-06FC-E90E-CC48901D101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415" y="394853"/>
            <a:ext cx="1446339" cy="1442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970115E-DF9A-803B-DB2D-C204C1C4CB3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8179" y="3393701"/>
            <a:ext cx="5844568" cy="3499598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AD086FA-A3B7-A375-F78C-E28867441795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10350916"/>
              </p:ext>
            </p:ext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18" rtl="0" eaLnBrk="1" latinLnBrk="0" hangingPunct="1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931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06319B01-DBD6-7B08-C7FA-6E6B42D5486B}"/>
              </a:ext>
            </a:extLst>
          </p:cNvPr>
          <p:cNvSpPr/>
          <p:nvPr/>
        </p:nvSpPr>
        <p:spPr>
          <a:xfrm>
            <a:off x="734096" y="738202"/>
            <a:ext cx="415519" cy="286411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A16E4A-9EE7-7A8D-42C6-00DEBA197B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415" y="394853"/>
            <a:ext cx="1446339" cy="14426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C63FD4F-157C-ADF7-8963-8A16AB7F2AA3}"/>
              </a:ext>
            </a:extLst>
          </p:cNvPr>
          <p:cNvSpPr txBox="1"/>
          <p:nvPr/>
        </p:nvSpPr>
        <p:spPr>
          <a:xfrm>
            <a:off x="1358662" y="590422"/>
            <a:ext cx="10115550" cy="1215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50" b="1" dirty="0">
                <a:solidFill>
                  <a:prstClr val="white">
                    <a:lumMod val="65000"/>
                  </a:prstClr>
                </a:solidFill>
                <a:latin typeface="Dosis" pitchFamily="2" charset="0"/>
              </a:rPr>
              <a:t>C’est une école. É-</a:t>
            </a:r>
            <a:r>
              <a:rPr lang="fr-FR" sz="2250" b="1" dirty="0" err="1">
                <a:solidFill>
                  <a:prstClr val="white">
                    <a:lumMod val="65000"/>
                  </a:prstClr>
                </a:solidFill>
                <a:latin typeface="Dosis" pitchFamily="2" charset="0"/>
              </a:rPr>
              <a:t>co</a:t>
            </a:r>
            <a:r>
              <a:rPr lang="fr-FR" sz="2250" b="1" dirty="0">
                <a:solidFill>
                  <a:prstClr val="white">
                    <a:lumMod val="65000"/>
                  </a:prstClr>
                </a:solidFill>
                <a:latin typeface="Dosis" pitchFamily="2" charset="0"/>
              </a:rPr>
              <a:t>-le .  </a:t>
            </a:r>
          </a:p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50" b="1" dirty="0">
                <a:solidFill>
                  <a:prstClr val="white">
                    <a:lumMod val="65000"/>
                  </a:prstClr>
                </a:solidFill>
                <a:latin typeface="Dosis" pitchFamily="2" charset="0"/>
              </a:rPr>
              <a:t>Est-ce que j’entends le son « a » dans école  ?  </a:t>
            </a:r>
          </a:p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50" b="1" dirty="0">
                <a:solidFill>
                  <a:prstClr val="white">
                    <a:lumMod val="65000"/>
                  </a:prstClr>
                </a:solidFill>
                <a:latin typeface="Dosis" pitchFamily="2" charset="0"/>
              </a:rPr>
              <a:t> </a:t>
            </a:r>
            <a:endParaRPr kumimoji="0" lang="fr-FR" sz="22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59DE1E2-00C4-EA5C-3D6C-985F40B9A206}"/>
              </a:ext>
            </a:extLst>
          </p:cNvPr>
          <p:cNvSpPr/>
          <p:nvPr/>
        </p:nvSpPr>
        <p:spPr>
          <a:xfrm>
            <a:off x="876799" y="685027"/>
            <a:ext cx="415519" cy="286411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5" name="Image 4" descr="Une image contenant dessin, Dessin d’enfant, clipart, illustration&#10;&#10;Description générée automatiquement">
            <a:extLst>
              <a:ext uri="{FF2B5EF4-FFF2-40B4-BE49-F238E27FC236}">
                <a16:creationId xmlns:a16="http://schemas.microsoft.com/office/drawing/2014/main" id="{00F13EFD-D38E-BDF0-1225-58230104720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57" y="3056548"/>
            <a:ext cx="7157394" cy="5001601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A70DC7C-235B-56D8-F23D-5D85CA162A26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10350916"/>
              </p:ext>
            </p:ext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18" rtl="0" eaLnBrk="1" latinLnBrk="0" hangingPunct="1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9751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B3CCC-A849-591D-D8AB-9BCC34CE0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5E47D8A-5E39-6C05-E5D8-FBA4B35B2606}"/>
              </a:ext>
            </a:extLst>
          </p:cNvPr>
          <p:cNvSpPr/>
          <p:nvPr/>
        </p:nvSpPr>
        <p:spPr>
          <a:xfrm>
            <a:off x="342897" y="1553519"/>
            <a:ext cx="13030201" cy="7179961"/>
          </a:xfrm>
          <a:prstGeom prst="roundRect">
            <a:avLst>
              <a:gd name="adj" fmla="val 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4D2272A-D811-6735-9089-BDD5A3783ABA}"/>
              </a:ext>
            </a:extLst>
          </p:cNvPr>
          <p:cNvSpPr txBox="1"/>
          <p:nvPr/>
        </p:nvSpPr>
        <p:spPr>
          <a:xfrm>
            <a:off x="1358662" y="590422"/>
            <a:ext cx="10115550" cy="1215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50" b="1" dirty="0">
                <a:solidFill>
                  <a:prstClr val="white">
                    <a:lumMod val="65000"/>
                  </a:prstClr>
                </a:solidFill>
                <a:latin typeface="Dosis" pitchFamily="2" charset="0"/>
              </a:rPr>
              <a:t>C’est un ananas. A-na-</a:t>
            </a:r>
            <a:r>
              <a:rPr lang="fr-FR" sz="2250" b="1" dirty="0" err="1">
                <a:solidFill>
                  <a:prstClr val="white">
                    <a:lumMod val="65000"/>
                  </a:prstClr>
                </a:solidFill>
                <a:latin typeface="Dosis" pitchFamily="2" charset="0"/>
              </a:rPr>
              <a:t>nas</a:t>
            </a:r>
            <a:r>
              <a:rPr lang="fr-FR" sz="2250" b="1" dirty="0">
                <a:solidFill>
                  <a:prstClr val="white">
                    <a:lumMod val="65000"/>
                  </a:prstClr>
                </a:solidFill>
                <a:latin typeface="Dosis" pitchFamily="2" charset="0"/>
              </a:rPr>
              <a:t>.  </a:t>
            </a:r>
          </a:p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50" b="1" dirty="0">
                <a:solidFill>
                  <a:prstClr val="white">
                    <a:lumMod val="65000"/>
                  </a:prstClr>
                </a:solidFill>
                <a:latin typeface="Dosis" pitchFamily="2" charset="0"/>
              </a:rPr>
              <a:t>Est-ce que j’entends le son « a » dans ananas  ?  </a:t>
            </a:r>
          </a:p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50" b="1" dirty="0">
                <a:solidFill>
                  <a:prstClr val="white">
                    <a:lumMod val="65000"/>
                  </a:prstClr>
                </a:solidFill>
                <a:latin typeface="Dosis" pitchFamily="2" charset="0"/>
              </a:rPr>
              <a:t> </a:t>
            </a:r>
            <a:endParaRPr kumimoji="0" lang="fr-FR" sz="22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F465E978-D53B-AB2B-D8D4-C5146E624507}"/>
              </a:ext>
            </a:extLst>
          </p:cNvPr>
          <p:cNvSpPr/>
          <p:nvPr/>
        </p:nvSpPr>
        <p:spPr>
          <a:xfrm>
            <a:off x="876799" y="685027"/>
            <a:ext cx="415519" cy="286411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89D4B9-4140-5543-A1C6-C1A37178EC3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415" y="394853"/>
            <a:ext cx="1446339" cy="1442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20553A3-71CD-ABBC-42F2-7F842B85AF1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677134" y="3741245"/>
            <a:ext cx="2376701" cy="4023710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40AC543-D186-2579-E2BA-527369E5539D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10350916"/>
              </p:ext>
            </p:ext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18" rtl="0" eaLnBrk="1" latinLnBrk="0" hangingPunct="1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Dosis" pitchFamily="2" charset="0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</a:rPr>
                        <a:t>3.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525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C3F28-3F95-6543-C77E-08F2380C1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66430208-D171-6E76-1139-B75B4305BD4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5442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555" b="-5555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7CCA8F3-A452-3929-5CC3-A0986AC0C0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7658100"/>
            <a:ext cx="1977638" cy="2625450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C980C79-AA18-4C61-7221-0A455EC4A3E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125200" y="7429500"/>
            <a:ext cx="2558670" cy="2854050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0187BDF-5C30-1984-3D9B-61DF88B2106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-1" y="1260912"/>
            <a:ext cx="13716001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85835">
              <a:lnSpc>
                <a:spcPts val="4199"/>
              </a:lnSpc>
              <a:defRPr/>
            </a:pPr>
            <a:endParaRPr lang="fr-FR" sz="6000" b="1" dirty="0">
              <a:solidFill>
                <a:srgbClr val="215968"/>
              </a:solidFill>
              <a:latin typeface="Dosis" pitchFamily="2" charset="0"/>
            </a:endParaRPr>
          </a:p>
          <a:p>
            <a:pPr algn="ctr" defTabSz="685835">
              <a:lnSpc>
                <a:spcPts val="4199"/>
              </a:lnSpc>
              <a:defRPr/>
            </a:pPr>
            <a:r>
              <a:rPr lang="fr-FR" sz="6000" b="1" dirty="0">
                <a:solidFill>
                  <a:srgbClr val="215968"/>
                </a:solidFill>
                <a:latin typeface="Dosis" pitchFamily="2" charset="0"/>
              </a:rPr>
              <a:t>Séance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AE5E5A-73DA-80E2-BCA6-3EEAA0623347}"/>
              </a:ext>
            </a:extLst>
          </p:cNvPr>
          <p:cNvSpPr txBox="1"/>
          <p:nvPr/>
        </p:nvSpPr>
        <p:spPr>
          <a:xfrm>
            <a:off x="-17842" y="3793435"/>
            <a:ext cx="13716000" cy="3801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3043238" defTabSz="914400">
              <a:spcAft>
                <a:spcPts val="3000"/>
              </a:spcAft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Activité 1. </a:t>
            </a:r>
            <a:r>
              <a:rPr lang="fr-FR" sz="4800" b="1" dirty="0">
                <a:solidFill>
                  <a:schemeClr val="bg1">
                    <a:lumMod val="75000"/>
                  </a:schemeClr>
                </a:solidFill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Vocabulaire 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Dosi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indent="3043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Activité 2. Participer à un dialogue </a:t>
            </a:r>
          </a:p>
          <a:p>
            <a:pPr lvl="0" indent="3043238" defTabSz="914400">
              <a:spcAft>
                <a:spcPts val="1800"/>
              </a:spcAft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Activité 3. </a:t>
            </a:r>
            <a:r>
              <a:rPr lang="fr-FR" sz="4800" b="1" dirty="0">
                <a:solidFill>
                  <a:schemeClr val="bg1">
                    <a:lumMod val="75000"/>
                  </a:schemeClr>
                </a:solidFill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Lecture </a:t>
            </a: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Dosi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indent="3043238" defTabSz="914400">
              <a:spcAft>
                <a:spcPts val="1800"/>
              </a:spcAft>
              <a:defRPr/>
            </a:pPr>
            <a:r>
              <a:rPr lang="fr-FR" sz="4800" b="1" dirty="0">
                <a:solidFill>
                  <a:srgbClr val="106585"/>
                </a:solidFill>
                <a:latin typeface="Dosis" pitchFamily="2" charset="0"/>
                <a:cs typeface="Calibri" panose="020F0502020204030204" pitchFamily="34" charset="0"/>
              </a:rPr>
              <a:t>Activité 4. Écriture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04DEB76-7FEF-AEA8-6955-6E37DEF4775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00506" y="6810380"/>
            <a:ext cx="149711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9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F84DB-06AD-D0E2-8538-3F09DE4C4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D27F43D-2AAC-3924-3C8D-F1B03F83B3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8286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t="-5555" b="-5555"/>
            </a:stretch>
          </a:blipFill>
        </p:spPr>
        <p:txBody>
          <a:bodyPr/>
          <a:lstStyle/>
          <a:p>
            <a:pPr marL="0" marR="0" lvl="0" indent="0" algn="just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314923F-69FD-5D4C-611C-138FFCB9BA7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81000" y="1104900"/>
            <a:ext cx="12954000" cy="8394366"/>
            <a:chOff x="0" y="0"/>
            <a:chExt cx="3895412" cy="255517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5EB3374-A76C-2A54-6038-72818B2CDB51}"/>
                </a:ext>
              </a:extLst>
            </p:cNvPr>
            <p:cNvSpPr/>
            <p:nvPr/>
          </p:nvSpPr>
          <p:spPr>
            <a:xfrm>
              <a:off x="0" y="0"/>
              <a:ext cx="3895412" cy="2555175"/>
            </a:xfrm>
            <a:custGeom>
              <a:avLst/>
              <a:gdLst/>
              <a:ahLst/>
              <a:cxnLst/>
              <a:rect l="l" t="t" r="r" b="b"/>
              <a:pathLst>
                <a:path w="3895412" h="2555175">
                  <a:moveTo>
                    <a:pt x="6703" y="0"/>
                  </a:moveTo>
                  <a:lnTo>
                    <a:pt x="3888710" y="0"/>
                  </a:lnTo>
                  <a:cubicBezTo>
                    <a:pt x="3892411" y="0"/>
                    <a:pt x="3895412" y="3001"/>
                    <a:pt x="3895412" y="6703"/>
                  </a:cubicBezTo>
                  <a:lnTo>
                    <a:pt x="3895412" y="2548473"/>
                  </a:lnTo>
                  <a:cubicBezTo>
                    <a:pt x="3895412" y="2550250"/>
                    <a:pt x="3894706" y="2551955"/>
                    <a:pt x="3893449" y="2553212"/>
                  </a:cubicBezTo>
                  <a:cubicBezTo>
                    <a:pt x="3892192" y="2554469"/>
                    <a:pt x="3890487" y="2555175"/>
                    <a:pt x="3888710" y="2555175"/>
                  </a:cubicBezTo>
                  <a:lnTo>
                    <a:pt x="6703" y="2555175"/>
                  </a:lnTo>
                  <a:cubicBezTo>
                    <a:pt x="4925" y="2555175"/>
                    <a:pt x="3220" y="2554469"/>
                    <a:pt x="1963" y="2553212"/>
                  </a:cubicBezTo>
                  <a:cubicBezTo>
                    <a:pt x="706" y="2551955"/>
                    <a:pt x="0" y="2550250"/>
                    <a:pt x="0" y="2548473"/>
                  </a:cubicBezTo>
                  <a:lnTo>
                    <a:pt x="0" y="6703"/>
                  </a:lnTo>
                  <a:cubicBezTo>
                    <a:pt x="0" y="4925"/>
                    <a:pt x="706" y="3220"/>
                    <a:pt x="1963" y="1963"/>
                  </a:cubicBezTo>
                  <a:cubicBezTo>
                    <a:pt x="3220" y="706"/>
                    <a:pt x="4925" y="0"/>
                    <a:pt x="6703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just" defTabSz="6858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758D412-727A-87EE-D7AD-DF9242B11ED6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just" defTabSz="685835" rtl="0" eaLnBrk="1" fontAlgn="auto" latinLnBrk="0" hangingPunct="1">
                <a:lnSpc>
                  <a:spcPts val="240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AFDA5764-B6A4-60C6-DCDA-6856AC1D5FD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4626" y="441300"/>
            <a:ext cx="929375" cy="8922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just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EA470B7-E062-15E0-33DE-CF45AE1EF64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99060" y="1865441"/>
            <a:ext cx="7271961" cy="496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85835" rtl="0" eaLnBrk="1" fontAlgn="auto" latinLnBrk="0" hangingPunct="1">
              <a:lnSpc>
                <a:spcPts val="4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Pictogrammes pour la gestion de la leçon.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3FF3D4-5F97-F646-3844-63C78EA24D1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229601" y="528735"/>
            <a:ext cx="664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l’enseignant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9A451E6-42B1-DFF1-7AE4-A7F2056EC01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8491" y="4756182"/>
            <a:ext cx="3796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700" b="1" i="0" u="none" strike="noStrike" kern="1200" cap="none" spc="0" normalizeH="0" baseline="0" noProof="0" dirty="0">
                <a:ln>
                  <a:noFill/>
                </a:ln>
                <a:solidFill>
                  <a:srgbClr val="5C9ED1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Modelage. </a:t>
            </a:r>
          </a:p>
          <a:p>
            <a:pPr marL="0" marR="0" lvl="0" indent="0" algn="ct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Les élèves écoutent.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EE9A24F-D8C5-7E23-497C-A5D00EB35DF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00" y="2954900"/>
            <a:ext cx="1636031" cy="16318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5BB7C58-97F4-D723-60E8-49521E84193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0" t="15392" r="7546" b="7116"/>
          <a:stretch/>
        </p:blipFill>
        <p:spPr>
          <a:xfrm>
            <a:off x="4116140" y="2982989"/>
            <a:ext cx="2566257" cy="171167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EC96FEE-CB37-D47D-DC7D-94A02B44A06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592846" y="4828793"/>
            <a:ext cx="330403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700" b="1" i="0" u="none" strike="noStrike" kern="1200" cap="none" spc="0" normalizeH="0" baseline="0" noProof="0" dirty="0">
                <a:ln>
                  <a:noFill/>
                </a:ln>
                <a:solidFill>
                  <a:srgbClr val="5C9ED1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Questions directes.</a:t>
            </a:r>
          </a:p>
          <a:p>
            <a:pPr marL="0" marR="0" lvl="0" indent="0" algn="ct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L’enseignant désigne des élèves.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B73E3A4-703C-71EA-8A0D-2E42F69B21D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6454" y="2977902"/>
            <a:ext cx="1747521" cy="1466991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97A78D7E-4EA3-8F6B-EB49-9380B2CCBAA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379758" y="4770770"/>
            <a:ext cx="4308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700" b="1" i="0" u="none" strike="noStrike" kern="1200" cap="none" spc="0" normalizeH="0" baseline="0" noProof="0" dirty="0">
                <a:ln>
                  <a:noFill/>
                </a:ln>
                <a:solidFill>
                  <a:srgbClr val="5C9ED1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Répétition chorale.</a:t>
            </a:r>
          </a:p>
          <a:p>
            <a:pPr marL="0" marR="0" lvl="0" indent="0" algn="ct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Toute la classe participe.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ACD71421-7E63-0887-15F3-9B3C58CC5617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320256" y="6354876"/>
            <a:ext cx="1849217" cy="1142676"/>
          </a:xfrm>
          <a:prstGeom prst="roundRect">
            <a:avLst>
              <a:gd name="adj" fmla="val 31362"/>
            </a:avLst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519DECAF-6F46-F2D9-3C43-0C5075904C4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377366" y="7796685"/>
            <a:ext cx="3915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700" b="1" i="0" u="none" strike="noStrike" kern="1200" cap="none" spc="0" normalizeH="0" baseline="0" noProof="0" dirty="0">
                <a:ln>
                  <a:noFill/>
                </a:ln>
                <a:solidFill>
                  <a:srgbClr val="5C9ED1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Passage au tableau. </a:t>
            </a:r>
          </a:p>
          <a:p>
            <a:pPr marL="0" marR="0" lvl="0" indent="0" algn="ct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Un élève réalise la tâche.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1BAC82B-025C-D00A-B7BA-2FDECC2C4E40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13" y="6218106"/>
            <a:ext cx="1412672" cy="133768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C7C708A-7CF6-ABB8-7BF8-C9174CC9466A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04402" y="7824352"/>
            <a:ext cx="35495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700" b="1" i="0" u="none" strike="noStrike" kern="1200" cap="none" spc="0" normalizeH="0" baseline="0" noProof="0" dirty="0">
                <a:ln>
                  <a:noFill/>
                </a:ln>
                <a:solidFill>
                  <a:srgbClr val="5C9ED1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Lecture silencieuse.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30520AD-873E-13AF-FDF7-426FBF1C62A8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225" y="6234380"/>
            <a:ext cx="1846817" cy="129171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C81664E-77EA-659F-4F1A-E015F091A3C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7101466" y="7711353"/>
            <a:ext cx="34957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700" b="1" i="0" u="none" strike="noStrike" kern="1200" cap="none" spc="0" normalizeH="0" baseline="0" noProof="0" dirty="0">
                <a:ln>
                  <a:noFill/>
                </a:ln>
                <a:solidFill>
                  <a:srgbClr val="5C9ED1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Pratique autonome.</a:t>
            </a:r>
          </a:p>
          <a:p>
            <a:pPr marL="0" marR="0" lvl="0" indent="0" algn="ct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L’enseignant circule entre les rangs.  </a:t>
            </a:r>
          </a:p>
        </p:txBody>
      </p:sp>
      <p:pic>
        <p:nvPicPr>
          <p:cNvPr id="18" name="Image 17" descr="Une image contenant dessin humoristique, dessin, illustration, croquis&#10;&#10;Description générée automatiquement">
            <a:extLst>
              <a:ext uri="{FF2B5EF4-FFF2-40B4-BE49-F238E27FC236}">
                <a16:creationId xmlns:a16="http://schemas.microsoft.com/office/drawing/2014/main" id="{DA3012CF-2363-2ED8-3431-EDCB4ED9ADCA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64686" y="6013321"/>
            <a:ext cx="1250264" cy="151277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E9A6834E-AFB5-023D-9381-B94F5B6F48A0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0220479" y="7796189"/>
            <a:ext cx="3304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700" b="1" i="0" u="none" strike="noStrike" kern="1200" cap="none" spc="0" normalizeH="0" baseline="0" noProof="0" dirty="0">
                <a:ln>
                  <a:noFill/>
                </a:ln>
                <a:solidFill>
                  <a:srgbClr val="5C9ED1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Observation. </a:t>
            </a:r>
          </a:p>
          <a:p>
            <a:pPr marL="0" marR="0" lvl="0" indent="0" algn="ct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Les élèves observent. 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DCA9C8A-9242-4256-6CC5-A41CF76EF40C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>
            <a:off x="7355492" y="3122272"/>
            <a:ext cx="1961535" cy="1238864"/>
            <a:chOff x="7152968" y="2374490"/>
            <a:chExt cx="1961535" cy="1238864"/>
          </a:xfrm>
        </p:grpSpPr>
        <p:sp>
          <p:nvSpPr>
            <p:cNvPr id="21" name="Bulle narrative : ronde 20">
              <a:extLst>
                <a:ext uri="{FF2B5EF4-FFF2-40B4-BE49-F238E27FC236}">
                  <a16:creationId xmlns:a16="http://schemas.microsoft.com/office/drawing/2014/main" id="{9FF31181-CF52-0696-E904-1C18160AA31D}"/>
                </a:ext>
              </a:extLst>
            </p:cNvPr>
            <p:cNvSpPr/>
            <p:nvPr/>
          </p:nvSpPr>
          <p:spPr>
            <a:xfrm>
              <a:off x="7152968" y="2374490"/>
              <a:ext cx="1961535" cy="1224116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CEB0F0D4-5E2D-4A78-A130-A4204955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40077" y="2415547"/>
              <a:ext cx="1553200" cy="1197807"/>
            </a:xfrm>
            <a:prstGeom prst="rect">
              <a:avLst/>
            </a:prstGeom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05BDA0A1-C1DE-3363-14D1-25382633DF61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6811905" y="4785518"/>
            <a:ext cx="304871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700" b="1" i="0" u="none" strike="noStrike" kern="1200" cap="none" spc="0" normalizeH="0" baseline="0" noProof="0" dirty="0">
                <a:ln>
                  <a:noFill/>
                </a:ln>
                <a:solidFill>
                  <a:srgbClr val="5C9ED1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Dites le en arabe</a:t>
            </a:r>
          </a:p>
          <a:p>
            <a:pPr marL="0" marR="0" lvl="0" indent="0" algn="ct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Les élèves disent le mot en arabe. </a:t>
            </a:r>
          </a:p>
        </p:txBody>
      </p:sp>
    </p:spTree>
    <p:extLst>
      <p:ext uri="{BB962C8B-B14F-4D97-AF65-F5344CB8AC3E}">
        <p14:creationId xmlns:p14="http://schemas.microsoft.com/office/powerpoint/2010/main" val="26352967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FC2F2-F15F-7FDE-DB55-233E4BA9E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6AEA9B4-E395-9A1C-9C9E-5C00546246F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4242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5555" b="-5555"/>
            </a:stretch>
          </a:blipFill>
        </p:spPr>
        <p:txBody>
          <a:bodyPr/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86D295A-C150-FB47-1266-15985A7B9D4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81000" y="1104900"/>
            <a:ext cx="12954000" cy="8394366"/>
            <a:chOff x="0" y="0"/>
            <a:chExt cx="3895412" cy="255517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EC5CABC-DA83-4E5E-9E81-CEB76365A645}"/>
                </a:ext>
              </a:extLst>
            </p:cNvPr>
            <p:cNvSpPr/>
            <p:nvPr/>
          </p:nvSpPr>
          <p:spPr>
            <a:xfrm>
              <a:off x="0" y="0"/>
              <a:ext cx="3895412" cy="2555175"/>
            </a:xfrm>
            <a:custGeom>
              <a:avLst/>
              <a:gdLst/>
              <a:ahLst/>
              <a:cxnLst/>
              <a:rect l="l" t="t" r="r" b="b"/>
              <a:pathLst>
                <a:path w="3895412" h="2555175">
                  <a:moveTo>
                    <a:pt x="6703" y="0"/>
                  </a:moveTo>
                  <a:lnTo>
                    <a:pt x="3888710" y="0"/>
                  </a:lnTo>
                  <a:cubicBezTo>
                    <a:pt x="3892411" y="0"/>
                    <a:pt x="3895412" y="3001"/>
                    <a:pt x="3895412" y="6703"/>
                  </a:cubicBezTo>
                  <a:lnTo>
                    <a:pt x="3895412" y="2548473"/>
                  </a:lnTo>
                  <a:cubicBezTo>
                    <a:pt x="3895412" y="2550250"/>
                    <a:pt x="3894706" y="2551955"/>
                    <a:pt x="3893449" y="2553212"/>
                  </a:cubicBezTo>
                  <a:cubicBezTo>
                    <a:pt x="3892192" y="2554469"/>
                    <a:pt x="3890487" y="2555175"/>
                    <a:pt x="3888710" y="2555175"/>
                  </a:cubicBezTo>
                  <a:lnTo>
                    <a:pt x="6703" y="2555175"/>
                  </a:lnTo>
                  <a:cubicBezTo>
                    <a:pt x="4925" y="2555175"/>
                    <a:pt x="3220" y="2554469"/>
                    <a:pt x="1963" y="2553212"/>
                  </a:cubicBezTo>
                  <a:cubicBezTo>
                    <a:pt x="706" y="2551955"/>
                    <a:pt x="0" y="2550250"/>
                    <a:pt x="0" y="2548473"/>
                  </a:cubicBezTo>
                  <a:lnTo>
                    <a:pt x="0" y="6703"/>
                  </a:lnTo>
                  <a:cubicBezTo>
                    <a:pt x="0" y="4925"/>
                    <a:pt x="706" y="3220"/>
                    <a:pt x="1963" y="1963"/>
                  </a:cubicBezTo>
                  <a:cubicBezTo>
                    <a:pt x="3220" y="706"/>
                    <a:pt x="4925" y="0"/>
                    <a:pt x="6703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213B070-1694-7EC2-2274-F99AD3F058C0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just" defTabSz="685800" rtl="0" eaLnBrk="1" fontAlgn="auto" latinLnBrk="0" hangingPunct="1">
                <a:lnSpc>
                  <a:spcPts val="240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94B6CD92-32AD-05E5-F2CC-DDFE8556891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4625" y="441300"/>
            <a:ext cx="929375" cy="8922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11624A0-326C-EAD2-DE60-D589EF991E0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971621" y="2167870"/>
            <a:ext cx="5029200" cy="497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ts val="4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relia"/>
                <a:ea typeface="+mn-ea"/>
                <a:cs typeface="+mn-cs"/>
              </a:rPr>
              <a:t>Objectifs de l’activité</a:t>
            </a: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8D17433D-82B7-EFE6-2467-755E51E283A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 flipH="1">
            <a:off x="1381346" y="3736257"/>
            <a:ext cx="11115454" cy="3304116"/>
          </a:xfrm>
          <a:custGeom>
            <a:avLst/>
            <a:gdLst/>
            <a:ahLst/>
            <a:cxnLst/>
            <a:rect l="l" t="t" r="r" b="b"/>
            <a:pathLst>
              <a:path w="3062465" h="1213150">
                <a:moveTo>
                  <a:pt x="0" y="0"/>
                </a:moveTo>
                <a:lnTo>
                  <a:pt x="3062465" y="0"/>
                </a:lnTo>
                <a:lnTo>
                  <a:pt x="3062465" y="1213150"/>
                </a:lnTo>
                <a:lnTo>
                  <a:pt x="0" y="12131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09494E5-D6A2-19B4-583F-48666788C21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615091" y="3825285"/>
            <a:ext cx="706508" cy="3166298"/>
          </a:xfrm>
          <a:custGeom>
            <a:avLst/>
            <a:gdLst/>
            <a:ahLst/>
            <a:cxnLst/>
            <a:rect l="l" t="t" r="r" b="b"/>
            <a:pathLst>
              <a:path w="3062465" h="1213150">
                <a:moveTo>
                  <a:pt x="0" y="0"/>
                </a:moveTo>
                <a:lnTo>
                  <a:pt x="3062465" y="0"/>
                </a:lnTo>
                <a:lnTo>
                  <a:pt x="3062465" y="1213150"/>
                </a:lnTo>
                <a:lnTo>
                  <a:pt x="0" y="12131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109199" t="-6937" r="-896458" b="-82936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FC76A8-1A01-3D87-32F9-A8E2FFAB4AB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686236" y="441300"/>
            <a:ext cx="6643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l’enseignant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888C3C46-4C61-F2A9-30DA-CC69B876C18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555344" y="5234953"/>
            <a:ext cx="9518986" cy="425648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3026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4F81BD">
                    <a:lumMod val="50000"/>
                  </a:srgbClr>
                </a:solidFill>
                <a:latin typeface="Dosis" pitchFamily="2" charset="0"/>
              </a:rPr>
              <a:t>Écrire correctement la lettre a en minuscule et en majuscule.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32E092A-930D-EB04-0284-82F0E0AC84D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641670" y="5139473"/>
            <a:ext cx="504425" cy="5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320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610EB0DA-D858-5632-8AD1-97C4A3A852BD}"/>
              </a:ext>
            </a:extLst>
          </p:cNvPr>
          <p:cNvSpPr/>
          <p:nvPr/>
        </p:nvSpPr>
        <p:spPr>
          <a:xfrm rot="10800000" flipH="1">
            <a:off x="777879" y="747013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2F7BBE3-DD44-175A-A113-23A2307F92F2}"/>
              </a:ext>
            </a:extLst>
          </p:cNvPr>
          <p:cNvSpPr txBox="1"/>
          <p:nvPr/>
        </p:nvSpPr>
        <p:spPr>
          <a:xfrm>
            <a:off x="1463679" y="675645"/>
            <a:ext cx="1225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Prenez vos cahiers. Nous allons écrire la lettre a.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630317-669E-F542-2B1C-42CDC62E33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982" y="721203"/>
            <a:ext cx="1259834" cy="1095804"/>
          </a:xfrm>
          <a:prstGeom prst="rect">
            <a:avLst/>
          </a:prstGeom>
          <a:ln w="19050">
            <a:noFill/>
          </a:ln>
          <a:effectLst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723ADB6-6E66-DFA0-5FDA-C01603E88E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004"/>
          <a:stretch/>
        </p:blipFill>
        <p:spPr>
          <a:xfrm>
            <a:off x="4204125" y="2960257"/>
            <a:ext cx="5307750" cy="5323294"/>
          </a:xfrm>
          <a:prstGeom prst="rect">
            <a:avLst/>
          </a:prstGeom>
          <a:ln w="3810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8195BF8-C30D-F2F3-4198-6C013DD9D798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7399257"/>
              </p:ext>
            </p:ext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18" rtl="0" eaLnBrk="1" latinLnBrk="0" hangingPunct="1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Dosis" pitchFamily="2" charset="0"/>
                        </a:rPr>
                        <a:t>4.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113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2E0B8-BB25-5A8E-2004-2FBAF8A21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60730822-C939-24EE-4E9D-80535028DC49}"/>
              </a:ext>
            </a:extLst>
          </p:cNvPr>
          <p:cNvSpPr/>
          <p:nvPr/>
        </p:nvSpPr>
        <p:spPr>
          <a:xfrm rot="10800000" flipH="1">
            <a:off x="777879" y="747013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F702A5F-C1AE-EAB6-D86F-8D1EC631F742}"/>
              </a:ext>
            </a:extLst>
          </p:cNvPr>
          <p:cNvSpPr txBox="1"/>
          <p:nvPr/>
        </p:nvSpPr>
        <p:spPr>
          <a:xfrm>
            <a:off x="1463679" y="675645"/>
            <a:ext cx="12252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Ecrivez la lettre a sur vos cahiers en suivant le modèle.</a:t>
            </a:r>
          </a:p>
          <a:p>
            <a:pPr defTabSz="1028675"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 "/>
              </a:rPr>
              <a:t> Je vais circuler entre les rangs pour vous aider.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99A8FA1-BD04-D2D5-E6A1-3E4648397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079" y="3095509"/>
            <a:ext cx="11283950" cy="446257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940FCCD-6650-521D-38AC-A9EF75670D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440" y="675645"/>
            <a:ext cx="1733762" cy="121264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6145A81-2AFA-3BD5-C599-FB1C03FC99B9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6621059"/>
              </p:ext>
            </p:extLst>
          </p:nvPr>
        </p:nvGraphicFramePr>
        <p:xfrm>
          <a:off x="685799" y="-22122"/>
          <a:ext cx="1235937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43">
                  <a:extLst>
                    <a:ext uri="{9D8B030D-6E8A-4147-A177-3AD203B41FA5}">
                      <a16:colId xmlns:a16="http://schemas.microsoft.com/office/drawing/2014/main" val="3278979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026576551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1915038765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401292391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1. Vocabulaire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18" rtl="0" eaLnBrk="1" latinLnBrk="0" hangingPunct="1">
                        <a:buFont typeface="+mj-lt"/>
                        <a:buNone/>
                        <a:tabLst>
                          <a:tab pos="1695450" algn="l"/>
                        </a:tabLst>
                      </a:pPr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2. Participer à un dialogue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3. Lecture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Dosis" pitchFamily="2" charset="0"/>
                        </a:rPr>
                        <a:t>4. Écriture  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6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0713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5A159-DB48-9BA9-C5B0-5E337AAB4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42C1FBB-1CD9-2106-0A0B-D4CE048292E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2901" y="1485902"/>
            <a:ext cx="13030202" cy="7179962"/>
          </a:xfrm>
          <a:prstGeom prst="roundRect">
            <a:avLst>
              <a:gd name="adj" fmla="val 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>
              <a:defRPr/>
            </a:pPr>
            <a:endParaRPr lang="fr-MA" sz="1350" dirty="0">
              <a:solidFill>
                <a:prstClr val="white"/>
              </a:solidFill>
              <a:latin typeface="Dosis" pitchFamily="2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6428922-DA23-7D63-9667-947520F87F7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0" y="2"/>
            <a:ext cx="13716000" cy="10286999"/>
            <a:chOff x="0" y="1"/>
            <a:chExt cx="9144000" cy="68579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75BF59-3F8D-9B5C-D1ED-F735B20CA70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0" y="1"/>
              <a:ext cx="9144000" cy="6857999"/>
            </a:xfrm>
            <a:prstGeom prst="rect">
              <a:avLst/>
            </a:prstGeom>
            <a:solidFill>
              <a:srgbClr val="1065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5">
                <a:defRPr/>
              </a:pPr>
              <a:endParaRPr lang="fr-MA" sz="1350" dirty="0">
                <a:solidFill>
                  <a:prstClr val="white"/>
                </a:solidFill>
                <a:latin typeface="Dosis" pitchFamily="2" charset="0"/>
              </a:endParaRP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F508E3EA-9EE0-5287-329A-9D0072439D0C}"/>
                </a:ext>
              </a:extLst>
            </p:cNvPr>
            <p:cNvGrpSpPr/>
            <p:nvPr/>
          </p:nvGrpSpPr>
          <p:grpSpPr>
            <a:xfrm>
              <a:off x="228600" y="259752"/>
              <a:ext cx="8692119" cy="6338496"/>
              <a:chOff x="183903" y="177800"/>
              <a:chExt cx="8781569" cy="6499909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F5E4F832-9B09-AF3F-2863-C16F1D533072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183903" y="177800"/>
                <a:ext cx="8776195" cy="6499909"/>
              </a:xfrm>
              <a:prstGeom prst="roundRect">
                <a:avLst>
                  <a:gd name="adj" fmla="val 22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35">
                  <a:defRPr/>
                </a:pPr>
                <a:endParaRPr lang="fr-MA" sz="1350" dirty="0">
                  <a:solidFill>
                    <a:prstClr val="white"/>
                  </a:solidFill>
                  <a:latin typeface="Dosis" pitchFamily="2" charset="0"/>
                </a:endParaRPr>
              </a:p>
            </p:txBody>
          </p:sp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E515C95D-8C64-C416-29AB-6970CCFB983E}"/>
                  </a:ext>
                </a:extLst>
              </p:cNvPr>
              <p:cNvGrpSpPr/>
              <p:nvPr/>
            </p:nvGrpSpPr>
            <p:grpSpPr>
              <a:xfrm>
                <a:off x="198802" y="180292"/>
                <a:ext cx="8766670" cy="810309"/>
                <a:chOff x="195880" y="180292"/>
                <a:chExt cx="8769597" cy="810309"/>
              </a:xfrm>
            </p:grpSpPr>
            <p:sp>
              <p:nvSpPr>
                <p:cNvPr id="23" name="Rectangle : coins arrondis 22">
                  <a:extLst>
                    <a:ext uri="{FF2B5EF4-FFF2-40B4-BE49-F238E27FC236}">
                      <a16:creationId xmlns:a16="http://schemas.microsoft.com/office/drawing/2014/main" id="{56F2E216-AD23-A509-095D-B8ACC75615E5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95880" y="180292"/>
                  <a:ext cx="8769597" cy="597245"/>
                </a:xfrm>
                <a:prstGeom prst="roundRect">
                  <a:avLst>
                    <a:gd name="adj" fmla="val 14434"/>
                  </a:avLst>
                </a:prstGeom>
                <a:solidFill>
                  <a:schemeClr val="bg1">
                    <a:lumMod val="95000"/>
                  </a:schemeClr>
                </a:solidFill>
                <a:ln w="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35">
                    <a:defRPr/>
                  </a:pPr>
                  <a:endParaRPr lang="fr-FR" sz="1350" dirty="0">
                    <a:solidFill>
                      <a:prstClr val="white"/>
                    </a:solidFill>
                    <a:latin typeface="Dosis" pitchFamily="2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427134C-F818-8C64-86C7-D9873BFEFDF9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196725" y="737687"/>
                  <a:ext cx="8718675" cy="252914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35">
                    <a:defRPr/>
                  </a:pPr>
                  <a:endParaRPr lang="fr-MA" sz="1350" dirty="0">
                    <a:solidFill>
                      <a:prstClr val="white"/>
                    </a:solidFill>
                    <a:latin typeface="Dosis" pitchFamily="2" charset="0"/>
                  </a:endParaRPr>
                </a:p>
              </p:txBody>
            </p:sp>
          </p:grpSp>
        </p:grpSp>
      </p:grpSp>
      <p:sp>
        <p:nvSpPr>
          <p:cNvPr id="19" name="Freeform 8">
            <a:extLst>
              <a:ext uri="{FF2B5EF4-FFF2-40B4-BE49-F238E27FC236}">
                <a16:creationId xmlns:a16="http://schemas.microsoft.com/office/drawing/2014/main" id="{6DC4A37A-0359-4A44-D3EE-8AF3AFFA9F2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 flipH="1">
            <a:off x="712880" y="797224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b="1" dirty="0">
              <a:solidFill>
                <a:prstClr val="white">
                  <a:lumMod val="50000"/>
                </a:prstClr>
              </a:solidFill>
              <a:latin typeface="Dosis" pitchFamily="2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62D5AFA-9333-F74B-ECE0-BCDA41DD36D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328573" y="736196"/>
            <a:ext cx="926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spcAft>
                <a:spcPts val="600"/>
              </a:spcAft>
              <a:defRPr/>
            </a:pPr>
            <a:r>
              <a:rPr lang="fr-FR" sz="2400" b="1" dirty="0">
                <a:solidFill>
                  <a:prstClr val="white">
                    <a:lumMod val="65000"/>
                  </a:prstClr>
                </a:solidFill>
                <a:latin typeface="Calibri"/>
              </a:rPr>
              <a:t>La séance d’aujourd’hui est terminée. À demain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F8A514-48C9-75D9-E3BC-64145D5D657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059771" y="2695098"/>
            <a:ext cx="7596461" cy="62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2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CB165543-4DBF-48F7-57E1-EF9DF479B2E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0"/>
            <a:ext cx="13716000" cy="10287000"/>
            <a:chOff x="0" y="0"/>
            <a:chExt cx="13716000" cy="10287000"/>
          </a:xfrm>
        </p:grpSpPr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F708FCD2-6BF9-00A9-A27E-4ABFC613E86D}"/>
                </a:ext>
              </a:extLst>
            </p:cNvPr>
            <p:cNvSpPr/>
            <p:nvPr/>
          </p:nvSpPr>
          <p:spPr>
            <a:xfrm>
              <a:off x="0" y="0"/>
              <a:ext cx="13716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t="-5555" b="-5555"/>
              </a:stretch>
            </a:blipFill>
          </p:spPr>
          <p:txBody>
            <a:bodyPr/>
            <a:lstStyle/>
            <a:p>
              <a:pPr defTabSz="914445">
                <a:defRPr/>
              </a:pPr>
              <a:endParaRPr lang="fr-MA" sz="1350" dirty="0">
                <a:solidFill>
                  <a:prstClr val="black"/>
                </a:solidFill>
                <a:latin typeface="Dosis" pitchFamily="2" charset="0"/>
              </a:endParaRP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CF0E36C0-C341-AACC-60EE-1249E2D9C505}"/>
                </a:ext>
              </a:extLst>
            </p:cNvPr>
            <p:cNvGrpSpPr/>
            <p:nvPr/>
          </p:nvGrpSpPr>
          <p:grpSpPr>
            <a:xfrm>
              <a:off x="800100" y="353997"/>
              <a:ext cx="12001500" cy="9132906"/>
              <a:chOff x="800100" y="353997"/>
              <a:chExt cx="12001500" cy="9132906"/>
            </a:xfrm>
          </p:grpSpPr>
          <p:grpSp>
            <p:nvGrpSpPr>
              <p:cNvPr id="12" name="Group 3">
                <a:extLst>
                  <a:ext uri="{FF2B5EF4-FFF2-40B4-BE49-F238E27FC236}">
                    <a16:creationId xmlns:a16="http://schemas.microsoft.com/office/drawing/2014/main" id="{6856C84E-5D28-B1BE-B422-DE634E79C01D}"/>
                  </a:ext>
                </a:extLst>
              </p:cNvPr>
              <p:cNvGrpSpPr/>
              <p:nvPr/>
            </p:nvGrpSpPr>
            <p:grpSpPr>
              <a:xfrm>
                <a:off x="800100" y="876302"/>
                <a:ext cx="12001500" cy="8610601"/>
                <a:chOff x="0" y="-485141"/>
                <a:chExt cx="3895412" cy="3519867"/>
              </a:xfrm>
            </p:grpSpPr>
            <p:sp>
              <p:nvSpPr>
                <p:cNvPr id="14" name="Freeform 4">
                  <a:extLst>
                    <a:ext uri="{FF2B5EF4-FFF2-40B4-BE49-F238E27FC236}">
                      <a16:creationId xmlns:a16="http://schemas.microsoft.com/office/drawing/2014/main" id="{E467593A-A3AA-574E-C98C-D79D5650552D}"/>
                    </a:ext>
                  </a:extLst>
                </p:cNvPr>
                <p:cNvSpPr/>
                <p:nvPr/>
              </p:nvSpPr>
              <p:spPr>
                <a:xfrm>
                  <a:off x="0" y="-485141"/>
                  <a:ext cx="3895412" cy="3519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412" h="2555175">
                      <a:moveTo>
                        <a:pt x="6703" y="0"/>
                      </a:moveTo>
                      <a:lnTo>
                        <a:pt x="3888710" y="0"/>
                      </a:lnTo>
                      <a:cubicBezTo>
                        <a:pt x="3892411" y="0"/>
                        <a:pt x="3895412" y="3001"/>
                        <a:pt x="3895412" y="6703"/>
                      </a:cubicBezTo>
                      <a:lnTo>
                        <a:pt x="3895412" y="2548473"/>
                      </a:lnTo>
                      <a:cubicBezTo>
                        <a:pt x="3895412" y="2550250"/>
                        <a:pt x="3894706" y="2551955"/>
                        <a:pt x="3893449" y="2553212"/>
                      </a:cubicBezTo>
                      <a:cubicBezTo>
                        <a:pt x="3892192" y="2554469"/>
                        <a:pt x="3890487" y="2555175"/>
                        <a:pt x="3888710" y="2555175"/>
                      </a:cubicBezTo>
                      <a:lnTo>
                        <a:pt x="6703" y="2555175"/>
                      </a:lnTo>
                      <a:cubicBezTo>
                        <a:pt x="4925" y="2555175"/>
                        <a:pt x="3220" y="2554469"/>
                        <a:pt x="1963" y="2553212"/>
                      </a:cubicBezTo>
                      <a:cubicBezTo>
                        <a:pt x="706" y="2551955"/>
                        <a:pt x="0" y="2550250"/>
                        <a:pt x="0" y="2548473"/>
                      </a:cubicBezTo>
                      <a:lnTo>
                        <a:pt x="0" y="6703"/>
                      </a:lnTo>
                      <a:cubicBezTo>
                        <a:pt x="0" y="4925"/>
                        <a:pt x="706" y="3220"/>
                        <a:pt x="1963" y="1963"/>
                      </a:cubicBezTo>
                      <a:cubicBezTo>
                        <a:pt x="3220" y="706"/>
                        <a:pt x="4925" y="0"/>
                        <a:pt x="670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pPr defTabSz="914445">
                    <a:defRPr/>
                  </a:pPr>
                  <a:endParaRPr lang="fr-MA" sz="1350" dirty="0">
                    <a:solidFill>
                      <a:prstClr val="black"/>
                    </a:solidFill>
                    <a:latin typeface="Dosis" pitchFamily="2" charset="0"/>
                  </a:endParaRPr>
                </a:p>
              </p:txBody>
            </p:sp>
            <p:sp>
              <p:nvSpPr>
                <p:cNvPr id="15" name="TextBox 5">
                  <a:extLst>
                    <a:ext uri="{FF2B5EF4-FFF2-40B4-BE49-F238E27FC236}">
                      <a16:creationId xmlns:a16="http://schemas.microsoft.com/office/drawing/2014/main" id="{EBF35789-EF5A-9231-2393-AA2D13C5F56A}"/>
                    </a:ext>
                  </a:extLst>
                </p:cNvPr>
                <p:cNvSpPr txBox="1"/>
                <p:nvPr/>
              </p:nvSpPr>
              <p:spPr>
                <a:xfrm>
                  <a:off x="0" y="-47625"/>
                  <a:ext cx="812800" cy="860425"/>
                </a:xfrm>
                <a:prstGeom prst="rect">
                  <a:avLst/>
                </a:prstGeom>
              </p:spPr>
              <p:txBody>
                <a:bodyPr lIns="38100" tIns="38100" rIns="38100" bIns="38100" rtlCol="0" anchor="ctr"/>
                <a:lstStyle/>
                <a:p>
                  <a:pPr algn="ctr" defTabSz="914445">
                    <a:lnSpc>
                      <a:spcPts val="2408"/>
                    </a:lnSpc>
                    <a:defRPr/>
                  </a:pPr>
                  <a:endParaRPr sz="1350" dirty="0">
                    <a:solidFill>
                      <a:prstClr val="black"/>
                    </a:solidFill>
                    <a:latin typeface="Dosis" pitchFamily="2" charset="0"/>
                  </a:endParaRPr>
                </a:p>
              </p:txBody>
            </p:sp>
          </p:grp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04888450-80DC-3049-7195-02CD36824DB4}"/>
                  </a:ext>
                </a:extLst>
              </p:cNvPr>
              <p:cNvSpPr/>
              <p:nvPr/>
            </p:nvSpPr>
            <p:spPr>
              <a:xfrm>
                <a:off x="914402" y="353997"/>
                <a:ext cx="929375" cy="892200"/>
              </a:xfrm>
              <a:custGeom>
                <a:avLst/>
                <a:gdLst/>
                <a:ahLst/>
                <a:cxnLst/>
                <a:rect l="l" t="t" r="r" b="b"/>
                <a:pathLst>
                  <a:path w="1239167" h="1189600">
                    <a:moveTo>
                      <a:pt x="0" y="0"/>
                    </a:moveTo>
                    <a:lnTo>
                      <a:pt x="1239167" y="0"/>
                    </a:lnTo>
                    <a:lnTo>
                      <a:pt x="1239167" y="1189600"/>
                    </a:lnTo>
                    <a:lnTo>
                      <a:pt x="0" y="11896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3">
                  <a:extLs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14445">
                  <a:defRPr/>
                </a:pPr>
                <a:endParaRPr lang="fr-MA" sz="1350" dirty="0">
                  <a:solidFill>
                    <a:prstClr val="black"/>
                  </a:solidFill>
                  <a:latin typeface="Dosis" pitchFamily="2" charset="0"/>
                </a:endParaRPr>
              </a:p>
            </p:txBody>
          </p:sp>
        </p:grpSp>
      </p:grpSp>
      <p:sp>
        <p:nvSpPr>
          <p:cNvPr id="9" name="TextBox 9"/>
          <p:cNvSpPr txBox="1"/>
          <p:nvPr>
            <p:custDataLst>
              <p:tags r:id="rId2"/>
            </p:custDataLst>
          </p:nvPr>
        </p:nvSpPr>
        <p:spPr>
          <a:xfrm>
            <a:off x="3097817" y="5585909"/>
            <a:ext cx="752036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85869">
              <a:lnSpc>
                <a:spcPts val="4200"/>
              </a:lnSpc>
              <a:defRPr/>
            </a:pPr>
            <a:r>
              <a:rPr lang="en-US" sz="3600" b="1" dirty="0">
                <a:solidFill>
                  <a:srgbClr val="1F497D"/>
                </a:solidFill>
                <a:latin typeface="Dosis" pitchFamily="2" charset="0"/>
              </a:rPr>
              <a:t>Matériel didactique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EFB9B008-41AC-BDC5-4B91-5A497B148B4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00100" y="1407111"/>
            <a:ext cx="120015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69">
              <a:lnSpc>
                <a:spcPts val="4200"/>
              </a:lnSpc>
              <a:defRPr/>
            </a:pPr>
            <a:r>
              <a:rPr lang="en-US" sz="3600" b="1" dirty="0">
                <a:solidFill>
                  <a:srgbClr val="1F497D"/>
                </a:solidFill>
                <a:latin typeface="Dosis" pitchFamily="2" charset="0"/>
              </a:rPr>
              <a:t>Matériel technique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915D381-18F3-43EC-F8E3-6D366476685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2204900" y="2644612"/>
            <a:ext cx="1912502" cy="1668047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9441BD0-3475-3561-9867-7AA9199CD64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811857" y="4394611"/>
            <a:ext cx="2504181" cy="538610"/>
          </a:xfrm>
          <a:prstGeom prst="roundRect">
            <a:avLst>
              <a:gd name="adj" fmla="val 32258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AF469B-2419-1460-4D0E-2A3F112415E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394902" y="4393589"/>
            <a:ext cx="1425005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fr-FR" sz="225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PC + PPT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3544874-45A9-6686-34C5-F066052CB44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612942" y="4407713"/>
            <a:ext cx="2269574" cy="538610"/>
          </a:xfrm>
          <a:prstGeom prst="roundRect">
            <a:avLst>
              <a:gd name="adj" fmla="val 32258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E08D40C-2D68-A73A-2381-029481DAF74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027753" y="4446212"/>
            <a:ext cx="134370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fr-FR" sz="225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Pointeur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31C257C-687C-6F5D-9E7D-C97F5E15A1E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7662" y="2170848"/>
            <a:ext cx="2232162" cy="2229782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CC74D983-3D6D-C529-D40A-5A387E869EC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683290" y="4374481"/>
            <a:ext cx="3254772" cy="549254"/>
          </a:xfrm>
          <a:prstGeom prst="roundRect">
            <a:avLst>
              <a:gd name="adj" fmla="val 32258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DA954E7-6A2C-C5AF-3AE0-19B26D8976E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976816" y="4400630"/>
            <a:ext cx="258256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fr-FR" sz="225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Projection ajustée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E53E6545-78B9-1C0F-4AE2-7DEF0DA141E8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8730084" y="2895119"/>
            <a:ext cx="3160415" cy="992903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9D132A3B-F0F2-35FE-99DC-A96843AFCA2E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4508617" y="8682834"/>
            <a:ext cx="1779566" cy="538610"/>
            <a:chOff x="5802255" y="5807067"/>
            <a:chExt cx="1186377" cy="359073"/>
          </a:xfrm>
        </p:grpSpPr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C804A669-72C6-3FA1-5791-E7CB5CA77B2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802255" y="5807067"/>
              <a:ext cx="1186377" cy="359073"/>
            </a:xfrm>
            <a:prstGeom prst="roundRect">
              <a:avLst>
                <a:gd name="adj" fmla="val 32258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fr-FR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BFB723B-1198-9769-D313-3CDD4CA76B05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5936723" y="5815168"/>
              <a:ext cx="9260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fr-FR" sz="2250" b="1" dirty="0">
                  <a:solidFill>
                    <a:srgbClr val="4BACC6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Cahier   </a:t>
              </a:r>
            </a:p>
          </p:txBody>
        </p: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D3E0DBCB-E98C-6943-0AAE-117B0145F952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958395" y="357557"/>
            <a:ext cx="464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>
              <a:defRPr/>
            </a:pPr>
            <a:r>
              <a:rPr lang="fr-MA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Pour l’enseignant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256C08F-FE2D-887C-5E62-41F4AC8B3721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0030" y="6777206"/>
            <a:ext cx="1789002" cy="1383142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7E9C0502-A7A0-8331-FC77-BD2C8A83A92A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7485754" y="8644972"/>
            <a:ext cx="1779566" cy="538610"/>
            <a:chOff x="5802255" y="5807067"/>
            <a:chExt cx="1186377" cy="359073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C0574431-818E-FFD3-517F-8DDEF3199CC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802255" y="5807067"/>
              <a:ext cx="1186377" cy="359073"/>
            </a:xfrm>
            <a:prstGeom prst="roundRect">
              <a:avLst>
                <a:gd name="adj" fmla="val 32258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fr-FR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7CDBCFE-A308-E8B1-B716-E2FC5EEA178C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5936723" y="5815168"/>
              <a:ext cx="9260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fr-FR" sz="2250" b="1" dirty="0">
                  <a:solidFill>
                    <a:srgbClr val="4BACC6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Ardoise </a:t>
              </a:r>
            </a:p>
          </p:txBody>
        </p:sp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A5CD2529-BC42-0011-836E-A2614745CE8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571964" y="6578796"/>
            <a:ext cx="1617678" cy="19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9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18098-65E3-31C9-CE7D-49857F747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41B91B76-2A60-DF51-1350-92E0875FBDC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0"/>
            <a:ext cx="13716000" cy="10287000"/>
            <a:chOff x="0" y="0"/>
            <a:chExt cx="13716000" cy="10287000"/>
          </a:xfrm>
        </p:grpSpPr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C219C2DB-1D6E-A29D-F77C-09590E1A3393}"/>
                </a:ext>
              </a:extLst>
            </p:cNvPr>
            <p:cNvSpPr/>
            <p:nvPr/>
          </p:nvSpPr>
          <p:spPr>
            <a:xfrm>
              <a:off x="0" y="0"/>
              <a:ext cx="13716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5555" b="-5555"/>
              </a:stretch>
            </a:blipFill>
          </p:spPr>
          <p:txBody>
            <a:bodyPr/>
            <a:lstStyle/>
            <a:p>
              <a:pPr defTabSz="914445">
                <a:defRPr/>
              </a:pPr>
              <a:endParaRPr lang="fr-MA" sz="1350" dirty="0">
                <a:solidFill>
                  <a:prstClr val="black"/>
                </a:solidFill>
                <a:latin typeface="Dosis" pitchFamily="2" charset="0"/>
              </a:endParaRP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D43D12F6-0094-868E-4887-AD45CB6FD089}"/>
                </a:ext>
              </a:extLst>
            </p:cNvPr>
            <p:cNvGrpSpPr/>
            <p:nvPr/>
          </p:nvGrpSpPr>
          <p:grpSpPr>
            <a:xfrm>
              <a:off x="800100" y="353997"/>
              <a:ext cx="12001500" cy="9132906"/>
              <a:chOff x="800100" y="353997"/>
              <a:chExt cx="12001500" cy="9132906"/>
            </a:xfrm>
          </p:grpSpPr>
          <p:grpSp>
            <p:nvGrpSpPr>
              <p:cNvPr id="12" name="Group 3">
                <a:extLst>
                  <a:ext uri="{FF2B5EF4-FFF2-40B4-BE49-F238E27FC236}">
                    <a16:creationId xmlns:a16="http://schemas.microsoft.com/office/drawing/2014/main" id="{7AC9F87B-A6FC-0F3F-8438-E3DE63D8BB21}"/>
                  </a:ext>
                </a:extLst>
              </p:cNvPr>
              <p:cNvGrpSpPr/>
              <p:nvPr/>
            </p:nvGrpSpPr>
            <p:grpSpPr>
              <a:xfrm>
                <a:off x="800100" y="876302"/>
                <a:ext cx="12001500" cy="8610601"/>
                <a:chOff x="0" y="-485141"/>
                <a:chExt cx="3895412" cy="3519867"/>
              </a:xfrm>
            </p:grpSpPr>
            <p:sp>
              <p:nvSpPr>
                <p:cNvPr id="14" name="Freeform 4">
                  <a:extLst>
                    <a:ext uri="{FF2B5EF4-FFF2-40B4-BE49-F238E27FC236}">
                      <a16:creationId xmlns:a16="http://schemas.microsoft.com/office/drawing/2014/main" id="{DC44881D-FFE1-709C-0B11-CCA9D335342A}"/>
                    </a:ext>
                  </a:extLst>
                </p:cNvPr>
                <p:cNvSpPr/>
                <p:nvPr/>
              </p:nvSpPr>
              <p:spPr>
                <a:xfrm>
                  <a:off x="0" y="-485141"/>
                  <a:ext cx="3895412" cy="3519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412" h="2555175">
                      <a:moveTo>
                        <a:pt x="6703" y="0"/>
                      </a:moveTo>
                      <a:lnTo>
                        <a:pt x="3888710" y="0"/>
                      </a:lnTo>
                      <a:cubicBezTo>
                        <a:pt x="3892411" y="0"/>
                        <a:pt x="3895412" y="3001"/>
                        <a:pt x="3895412" y="6703"/>
                      </a:cubicBezTo>
                      <a:lnTo>
                        <a:pt x="3895412" y="2548473"/>
                      </a:lnTo>
                      <a:cubicBezTo>
                        <a:pt x="3895412" y="2550250"/>
                        <a:pt x="3894706" y="2551955"/>
                        <a:pt x="3893449" y="2553212"/>
                      </a:cubicBezTo>
                      <a:cubicBezTo>
                        <a:pt x="3892192" y="2554469"/>
                        <a:pt x="3890487" y="2555175"/>
                        <a:pt x="3888710" y="2555175"/>
                      </a:cubicBezTo>
                      <a:lnTo>
                        <a:pt x="6703" y="2555175"/>
                      </a:lnTo>
                      <a:cubicBezTo>
                        <a:pt x="4925" y="2555175"/>
                        <a:pt x="3220" y="2554469"/>
                        <a:pt x="1963" y="2553212"/>
                      </a:cubicBezTo>
                      <a:cubicBezTo>
                        <a:pt x="706" y="2551955"/>
                        <a:pt x="0" y="2550250"/>
                        <a:pt x="0" y="2548473"/>
                      </a:cubicBezTo>
                      <a:lnTo>
                        <a:pt x="0" y="6703"/>
                      </a:lnTo>
                      <a:cubicBezTo>
                        <a:pt x="0" y="4925"/>
                        <a:pt x="706" y="3220"/>
                        <a:pt x="1963" y="1963"/>
                      </a:cubicBezTo>
                      <a:cubicBezTo>
                        <a:pt x="3220" y="706"/>
                        <a:pt x="4925" y="0"/>
                        <a:pt x="670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pPr defTabSz="914445">
                    <a:defRPr/>
                  </a:pPr>
                  <a:endParaRPr lang="fr-MA" sz="1350" dirty="0">
                    <a:solidFill>
                      <a:prstClr val="black"/>
                    </a:solidFill>
                    <a:latin typeface="Dosis" pitchFamily="2" charset="0"/>
                  </a:endParaRPr>
                </a:p>
              </p:txBody>
            </p:sp>
            <p:sp>
              <p:nvSpPr>
                <p:cNvPr id="15" name="TextBox 5">
                  <a:extLst>
                    <a:ext uri="{FF2B5EF4-FFF2-40B4-BE49-F238E27FC236}">
                      <a16:creationId xmlns:a16="http://schemas.microsoft.com/office/drawing/2014/main" id="{6DEF2B2F-E576-DFFD-8399-E50C22FC7DF7}"/>
                    </a:ext>
                  </a:extLst>
                </p:cNvPr>
                <p:cNvSpPr txBox="1"/>
                <p:nvPr/>
              </p:nvSpPr>
              <p:spPr>
                <a:xfrm>
                  <a:off x="0" y="-47625"/>
                  <a:ext cx="812800" cy="860425"/>
                </a:xfrm>
                <a:prstGeom prst="rect">
                  <a:avLst/>
                </a:prstGeom>
              </p:spPr>
              <p:txBody>
                <a:bodyPr lIns="38100" tIns="38100" rIns="38100" bIns="38100" rtlCol="0" anchor="ctr"/>
                <a:lstStyle/>
                <a:p>
                  <a:pPr algn="ctr" defTabSz="914445">
                    <a:lnSpc>
                      <a:spcPts val="2408"/>
                    </a:lnSpc>
                    <a:defRPr/>
                  </a:pPr>
                  <a:endParaRPr sz="1350" dirty="0">
                    <a:solidFill>
                      <a:prstClr val="black"/>
                    </a:solidFill>
                    <a:latin typeface="Dosis" pitchFamily="2" charset="0"/>
                  </a:endParaRPr>
                </a:p>
              </p:txBody>
            </p:sp>
          </p:grp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232A479E-7CF0-BB20-7403-63D5CD4EAC07}"/>
                  </a:ext>
                </a:extLst>
              </p:cNvPr>
              <p:cNvSpPr/>
              <p:nvPr/>
            </p:nvSpPr>
            <p:spPr>
              <a:xfrm>
                <a:off x="914402" y="353997"/>
                <a:ext cx="929375" cy="892200"/>
              </a:xfrm>
              <a:custGeom>
                <a:avLst/>
                <a:gdLst/>
                <a:ahLst/>
                <a:cxnLst/>
                <a:rect l="l" t="t" r="r" b="b"/>
                <a:pathLst>
                  <a:path w="1239167" h="1189600">
                    <a:moveTo>
                      <a:pt x="0" y="0"/>
                    </a:moveTo>
                    <a:lnTo>
                      <a:pt x="1239167" y="0"/>
                    </a:lnTo>
                    <a:lnTo>
                      <a:pt x="1239167" y="1189600"/>
                    </a:lnTo>
                    <a:lnTo>
                      <a:pt x="0" y="11896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14445">
                  <a:defRPr/>
                </a:pPr>
                <a:endParaRPr lang="fr-MA" sz="1350" dirty="0">
                  <a:solidFill>
                    <a:prstClr val="black"/>
                  </a:solidFill>
                  <a:latin typeface="Dosis" pitchFamily="2" charset="0"/>
                </a:endParaRPr>
              </a:p>
            </p:txBody>
          </p:sp>
        </p:grp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1C340341-1BB1-F6E8-6167-449AF8F8474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00100" y="1617969"/>
            <a:ext cx="120015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69">
              <a:lnSpc>
                <a:spcPts val="4200"/>
              </a:lnSpc>
              <a:defRPr/>
            </a:pPr>
            <a:r>
              <a:rPr lang="en-US" sz="3600" b="1" dirty="0">
                <a:solidFill>
                  <a:srgbClr val="1F497D"/>
                </a:solidFill>
                <a:latin typeface="Dosis" pitchFamily="2" charset="0"/>
              </a:rPr>
              <a:t>Exemples de projections bien ajustées 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0E6E7F1-8C5D-A744-2451-2C3AAAA8DF2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58395" y="357557"/>
            <a:ext cx="464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>
              <a:defRPr/>
            </a:pPr>
            <a:r>
              <a:rPr lang="fr-MA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Pour l’enseignant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683F1D80-5E5D-94B9-BC94-826AC18B6CA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rcRect t="8226" b="4216"/>
          <a:stretch/>
        </p:blipFill>
        <p:spPr>
          <a:xfrm>
            <a:off x="3404621" y="3061171"/>
            <a:ext cx="6601130" cy="2723317"/>
          </a:xfrm>
          <a:prstGeom prst="roundRect">
            <a:avLst>
              <a:gd name="adj" fmla="val 12597"/>
            </a:avLst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7D9E8320-52FD-BC9F-E33E-E6E63E53978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rcRect t="3047"/>
          <a:stretch/>
        </p:blipFill>
        <p:spPr>
          <a:xfrm>
            <a:off x="3159371" y="6660789"/>
            <a:ext cx="7142603" cy="1917889"/>
          </a:xfrm>
          <a:prstGeom prst="roundRect">
            <a:avLst>
              <a:gd name="adj" fmla="val 13055"/>
            </a:avLst>
          </a:prstGeom>
        </p:spPr>
      </p:pic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A0A45337-F82C-CDA1-7832-70798E696A51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4530436" y="6306793"/>
            <a:ext cx="831273" cy="87283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533E49BF-E1DF-DE67-87C6-6B4EA6B194BD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4530436" y="2883526"/>
            <a:ext cx="1039091" cy="105048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74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4D853-9A8B-A09C-2310-C37E1BAF1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1DE7BB3E-6390-1C50-18A4-BCDFD52D118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555" b="-5555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1520CC2-BAA8-D301-162C-A465799DA8D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1" y="4165441"/>
            <a:ext cx="13716001" cy="985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8229"/>
              </a:lnSpc>
              <a:spcAft>
                <a:spcPts val="3000"/>
              </a:spcAft>
              <a:defRPr/>
            </a:pPr>
            <a:r>
              <a:rPr lang="fr-FR" sz="6000" b="1" dirty="0">
                <a:solidFill>
                  <a:srgbClr val="106585"/>
                </a:solidFill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Organisation pédagogique</a:t>
            </a:r>
            <a:endParaRPr lang="ar-MA" sz="6000" b="1" dirty="0">
              <a:solidFill>
                <a:srgbClr val="106585"/>
              </a:solidFill>
              <a:latin typeface="Dosi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B6A7112-7B25-F615-C8CD-747F1AABA08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7658100"/>
            <a:ext cx="1977638" cy="2625450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33373C81-CB0E-8516-83E4-138442C6741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125200" y="7429500"/>
            <a:ext cx="2558670" cy="2854050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8C0463-A237-1630-B010-0DB99E1AECC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958395" y="357557"/>
            <a:ext cx="464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>
              <a:defRPr/>
            </a:pPr>
            <a:r>
              <a:rPr lang="fr-MA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Pour l’enseignant</a:t>
            </a:r>
          </a:p>
        </p:txBody>
      </p:sp>
    </p:spTree>
    <p:extLst>
      <p:ext uri="{BB962C8B-B14F-4D97-AF65-F5344CB8AC3E}">
        <p14:creationId xmlns:p14="http://schemas.microsoft.com/office/powerpoint/2010/main" val="1205267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4F410-4BCC-4A6A-8C64-D566F2430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AD7AECF-C1BF-8311-9244-8E3BB4CA504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5555" b="-5555"/>
            </a:stretch>
          </a:blipFill>
        </p:spPr>
        <p:txBody>
          <a:bodyPr/>
          <a:lstStyle/>
          <a:p>
            <a:pPr algn="just" defTabSz="68583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EFCFD14-1E82-0356-EC79-E7FFE0D2C15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81000" y="441300"/>
            <a:ext cx="12954000" cy="9057966"/>
            <a:chOff x="0" y="0"/>
            <a:chExt cx="3895412" cy="255517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A8565BE-8587-EE12-0FDD-11E6991B9488}"/>
                </a:ext>
              </a:extLst>
            </p:cNvPr>
            <p:cNvSpPr/>
            <p:nvPr/>
          </p:nvSpPr>
          <p:spPr>
            <a:xfrm>
              <a:off x="0" y="0"/>
              <a:ext cx="3895412" cy="2555175"/>
            </a:xfrm>
            <a:custGeom>
              <a:avLst/>
              <a:gdLst/>
              <a:ahLst/>
              <a:cxnLst/>
              <a:rect l="l" t="t" r="r" b="b"/>
              <a:pathLst>
                <a:path w="3895412" h="2555175">
                  <a:moveTo>
                    <a:pt x="6703" y="0"/>
                  </a:moveTo>
                  <a:lnTo>
                    <a:pt x="3888710" y="0"/>
                  </a:lnTo>
                  <a:cubicBezTo>
                    <a:pt x="3892411" y="0"/>
                    <a:pt x="3895412" y="3001"/>
                    <a:pt x="3895412" y="6703"/>
                  </a:cubicBezTo>
                  <a:lnTo>
                    <a:pt x="3895412" y="2548473"/>
                  </a:lnTo>
                  <a:cubicBezTo>
                    <a:pt x="3895412" y="2550250"/>
                    <a:pt x="3894706" y="2551955"/>
                    <a:pt x="3893449" y="2553212"/>
                  </a:cubicBezTo>
                  <a:cubicBezTo>
                    <a:pt x="3892192" y="2554469"/>
                    <a:pt x="3890487" y="2555175"/>
                    <a:pt x="3888710" y="2555175"/>
                  </a:cubicBezTo>
                  <a:lnTo>
                    <a:pt x="6703" y="2555175"/>
                  </a:lnTo>
                  <a:cubicBezTo>
                    <a:pt x="4925" y="2555175"/>
                    <a:pt x="3220" y="2554469"/>
                    <a:pt x="1963" y="2553212"/>
                  </a:cubicBezTo>
                  <a:cubicBezTo>
                    <a:pt x="706" y="2551955"/>
                    <a:pt x="0" y="2550250"/>
                    <a:pt x="0" y="2548473"/>
                  </a:cubicBezTo>
                  <a:lnTo>
                    <a:pt x="0" y="6703"/>
                  </a:lnTo>
                  <a:cubicBezTo>
                    <a:pt x="0" y="4925"/>
                    <a:pt x="706" y="3220"/>
                    <a:pt x="1963" y="1963"/>
                  </a:cubicBezTo>
                  <a:cubicBezTo>
                    <a:pt x="3220" y="706"/>
                    <a:pt x="4925" y="0"/>
                    <a:pt x="6703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pPr algn="just" defTabSz="685835">
                <a:defRPr/>
              </a:pPr>
              <a:endParaRPr lang="fr-MA" sz="1350" dirty="0">
                <a:solidFill>
                  <a:prstClr val="black"/>
                </a:solidFill>
                <a:latin typeface="Dosis" pitchFamily="2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AA32D00-B2D8-2293-F056-5AE587E26A74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just" defTabSz="685835">
                <a:lnSpc>
                  <a:spcPts val="2408"/>
                </a:lnSpc>
                <a:defRPr/>
              </a:pPr>
              <a:endParaRPr sz="1350" dirty="0">
                <a:solidFill>
                  <a:prstClr val="black"/>
                </a:solidFill>
                <a:latin typeface="Dosis" pitchFamily="2" charset="0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B34FD747-C30E-E0AB-6CD3-9EEE522E0C1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86384" y="31341"/>
            <a:ext cx="929375" cy="8922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68583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B319638-CFCF-BEE0-C1A3-DB5071C1CBF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211267" y="831689"/>
            <a:ext cx="7238546" cy="496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35">
              <a:lnSpc>
                <a:spcPts val="4199"/>
              </a:lnSpc>
              <a:defRPr/>
            </a:pPr>
            <a:r>
              <a:rPr lang="fr-FR" sz="3200" b="1" dirty="0">
                <a:solidFill>
                  <a:srgbClr val="106585"/>
                </a:solidFill>
                <a:latin typeface="Dosis" pitchFamily="2" charset="0"/>
              </a:rPr>
              <a:t>Organisation pédagogique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94B8504D-C843-3262-D2C0-142A1F25F35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35183" y="1586276"/>
            <a:ext cx="12192000" cy="4747350"/>
          </a:xfrm>
          <a:prstGeom prst="roundRect">
            <a:avLst>
              <a:gd name="adj" fmla="val 835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>
              <a:defRPr/>
            </a:pPr>
            <a:endParaRPr lang="fr-FR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1DD44DDA-8376-1144-5CA4-E9AC843407B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31414" y="1809095"/>
            <a:ext cx="11963400" cy="4311819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42917" indent="-342917" algn="just" defTabSz="685835">
              <a:lnSpc>
                <a:spcPts val="3026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noProof="1">
                <a:solidFill>
                  <a:srgbClr val="106585"/>
                </a:solidFill>
                <a:latin typeface="Dosis" pitchFamily="2" charset="0"/>
              </a:rPr>
              <a:t>L’objectif de l’enseignement du français en 1</a:t>
            </a:r>
            <a:r>
              <a:rPr lang="fr-FR" sz="2400" baseline="30000" noProof="1">
                <a:solidFill>
                  <a:srgbClr val="106585"/>
                </a:solidFill>
                <a:latin typeface="Dosis" pitchFamily="2" charset="0"/>
              </a:rPr>
              <a:t>ère</a:t>
            </a:r>
            <a:r>
              <a:rPr lang="fr-FR" sz="2400" noProof="1">
                <a:solidFill>
                  <a:srgbClr val="106585"/>
                </a:solidFill>
                <a:latin typeface="Dosis" pitchFamily="2" charset="0"/>
              </a:rPr>
              <a:t> année est d’atteindre le </a:t>
            </a:r>
            <a:r>
              <a:rPr lang="fr-FR" sz="2400" b="1" noProof="1">
                <a:solidFill>
                  <a:srgbClr val="F79646">
                    <a:lumMod val="75000"/>
                  </a:srgbClr>
                </a:solidFill>
                <a:latin typeface="Dosis" pitchFamily="2" charset="0"/>
              </a:rPr>
              <a:t>palier 2 en lecture</a:t>
            </a:r>
            <a:r>
              <a:rPr lang="fr-FR" sz="2400" b="1" noProof="1">
                <a:solidFill>
                  <a:srgbClr val="106585"/>
                </a:solidFill>
                <a:latin typeface="Dosis" pitchFamily="2" charset="0"/>
              </a:rPr>
              <a:t> </a:t>
            </a:r>
            <a:r>
              <a:rPr lang="fr-FR" sz="2400" noProof="1">
                <a:solidFill>
                  <a:srgbClr val="106585"/>
                </a:solidFill>
                <a:latin typeface="Dosis" pitchFamily="2" charset="0"/>
              </a:rPr>
              <a:t>(lire des mots avec des syllabes simples) ainsi que le </a:t>
            </a:r>
            <a:r>
              <a:rPr lang="fr-FR" sz="2400" b="1" noProof="1">
                <a:solidFill>
                  <a:srgbClr val="F79646">
                    <a:lumMod val="75000"/>
                  </a:srgbClr>
                </a:solidFill>
                <a:latin typeface="Dosis" pitchFamily="2" charset="0"/>
              </a:rPr>
              <a:t>niveau A1.1  à l’oral et à l’écrit </a:t>
            </a:r>
            <a:r>
              <a:rPr lang="fr-FR" sz="2400" noProof="1">
                <a:solidFill>
                  <a:srgbClr val="106585"/>
                </a:solidFill>
                <a:latin typeface="Dosis" pitchFamily="2" charset="0"/>
              </a:rPr>
              <a:t>(capacités élémentaires en compréhension et en production). </a:t>
            </a:r>
          </a:p>
          <a:p>
            <a:pPr marL="342917" indent="-342917" algn="just" defTabSz="685835">
              <a:lnSpc>
                <a:spcPts val="3026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noProof="1">
                <a:solidFill>
                  <a:srgbClr val="106585"/>
                </a:solidFill>
                <a:latin typeface="Dosis" pitchFamily="2" charset="0"/>
              </a:rPr>
              <a:t>L’année est organisée en </a:t>
            </a:r>
            <a:r>
              <a:rPr lang="fr-FR" sz="2400" b="1" noProof="1">
                <a:solidFill>
                  <a:srgbClr val="F79646">
                    <a:lumMod val="75000"/>
                  </a:srgbClr>
                </a:solidFill>
                <a:latin typeface="Dosis" pitchFamily="2" charset="0"/>
              </a:rPr>
              <a:t>5 périodes </a:t>
            </a:r>
            <a:r>
              <a:rPr lang="fr-FR" sz="2400" noProof="1">
                <a:solidFill>
                  <a:srgbClr val="215968"/>
                </a:solidFill>
                <a:latin typeface="Dosis" pitchFamily="2" charset="0"/>
              </a:rPr>
              <a:t>de 6 semaines </a:t>
            </a:r>
            <a:r>
              <a:rPr lang="fr-FR" sz="2400" noProof="1">
                <a:solidFill>
                  <a:srgbClr val="106585"/>
                </a:solidFill>
                <a:latin typeface="Dosis" pitchFamily="2" charset="0"/>
              </a:rPr>
              <a:t>chacune. Les 5 premières semaines de la période sont consacrées à l’étude d’un thème, tandis que la sixième semaine est réservée au rebrassage et à l’évaluation des apprentissages de la période. </a:t>
            </a:r>
          </a:p>
          <a:p>
            <a:pPr marL="342917" indent="-342917" algn="just" defTabSz="685835">
              <a:lnSpc>
                <a:spcPts val="3026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noProof="1">
                <a:solidFill>
                  <a:srgbClr val="106585"/>
                </a:solidFill>
                <a:latin typeface="Dosis" pitchFamily="2" charset="0"/>
              </a:rPr>
              <a:t>Chaque semaine comprend une liste de mots de </a:t>
            </a:r>
            <a:r>
              <a:rPr lang="fr-FR" sz="2400" b="1" noProof="1">
                <a:solidFill>
                  <a:srgbClr val="F79646">
                    <a:lumMod val="75000"/>
                  </a:srgbClr>
                </a:solidFill>
                <a:latin typeface="Dosis" pitchFamily="2" charset="0"/>
              </a:rPr>
              <a:t>vocabulaire</a:t>
            </a:r>
            <a:r>
              <a:rPr lang="fr-FR" sz="2400" noProof="1">
                <a:solidFill>
                  <a:srgbClr val="106585"/>
                </a:solidFill>
                <a:latin typeface="Dosis" pitchFamily="2" charset="0"/>
              </a:rPr>
              <a:t>, un </a:t>
            </a:r>
            <a:r>
              <a:rPr lang="fr-FR" sz="2400" b="1" noProof="1">
                <a:solidFill>
                  <a:srgbClr val="F79646">
                    <a:lumMod val="75000"/>
                  </a:srgbClr>
                </a:solidFill>
                <a:latin typeface="Dosis" pitchFamily="2" charset="0"/>
              </a:rPr>
              <a:t>dialogue</a:t>
            </a:r>
            <a:r>
              <a:rPr lang="fr-FR" sz="2400" noProof="1">
                <a:solidFill>
                  <a:srgbClr val="106585"/>
                </a:solidFill>
                <a:latin typeface="Dosis" pitchFamily="2" charset="0"/>
              </a:rPr>
              <a:t>, la découverte d’un </a:t>
            </a:r>
            <a:r>
              <a:rPr lang="fr-FR" sz="2400" b="1" noProof="1">
                <a:solidFill>
                  <a:srgbClr val="F79646">
                    <a:lumMod val="75000"/>
                  </a:srgbClr>
                </a:solidFill>
                <a:latin typeface="Dosis" pitchFamily="2" charset="0"/>
              </a:rPr>
              <a:t>graphème</a:t>
            </a:r>
            <a:r>
              <a:rPr lang="fr-FR" sz="2400" noProof="1">
                <a:solidFill>
                  <a:srgbClr val="106585"/>
                </a:solidFill>
                <a:latin typeface="Dosis" pitchFamily="2" charset="0"/>
              </a:rPr>
              <a:t> et des </a:t>
            </a:r>
            <a:r>
              <a:rPr lang="fr-FR" sz="2400" b="1" noProof="1">
                <a:solidFill>
                  <a:srgbClr val="F79646">
                    <a:lumMod val="75000"/>
                  </a:srgbClr>
                </a:solidFill>
                <a:latin typeface="Dosis" pitchFamily="2" charset="0"/>
              </a:rPr>
              <a:t>points de langue </a:t>
            </a:r>
            <a:r>
              <a:rPr lang="fr-FR" sz="2400" noProof="1">
                <a:solidFill>
                  <a:srgbClr val="106585"/>
                </a:solidFill>
                <a:latin typeface="Dosis" pitchFamily="2" charset="0"/>
              </a:rPr>
              <a:t>(structures syntaxiques, conjugaison etc.).</a:t>
            </a:r>
          </a:p>
          <a:p>
            <a:pPr marL="342917" indent="-342917" algn="just" defTabSz="685835">
              <a:lnSpc>
                <a:spcPts val="3026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noProof="1">
                <a:solidFill>
                  <a:srgbClr val="106585"/>
                </a:solidFill>
                <a:latin typeface="Dosis" pitchFamily="2" charset="0"/>
              </a:rPr>
              <a:t>Chaque séance comprend </a:t>
            </a:r>
            <a:r>
              <a:rPr lang="fr-FR" sz="2400" b="1" noProof="1">
                <a:solidFill>
                  <a:srgbClr val="F79646">
                    <a:lumMod val="75000"/>
                  </a:srgbClr>
                </a:solidFill>
                <a:latin typeface="Dosis" pitchFamily="2" charset="0"/>
              </a:rPr>
              <a:t>2 activités principales </a:t>
            </a:r>
            <a:r>
              <a:rPr lang="fr-FR" sz="2400" noProof="1">
                <a:solidFill>
                  <a:srgbClr val="106585"/>
                </a:solidFill>
                <a:latin typeface="Dosis" pitchFamily="2" charset="0"/>
              </a:rPr>
              <a:t>et s’ouvre par des rituels. </a:t>
            </a:r>
            <a:endParaRPr lang="fr-FR" sz="2100" noProof="1">
              <a:solidFill>
                <a:prstClr val="black">
                  <a:lumMod val="85000"/>
                  <a:lumOff val="15000"/>
                </a:prstClr>
              </a:solidFill>
              <a:latin typeface="Dosi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437462-F7F5-AE53-D834-01EDCFD32DC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831317" y="4821"/>
            <a:ext cx="664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>
              <a:defRPr/>
            </a:pPr>
            <a:r>
              <a:rPr lang="fr-MA" sz="2000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Pour l’enseignant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FB32DC9-3DD7-DDE8-5057-C00C962270D0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686382" y="6703496"/>
            <a:ext cx="12256725" cy="2071133"/>
            <a:chOff x="457588" y="4537445"/>
            <a:chExt cx="8171150" cy="1380755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6449314D-753C-6389-7F12-91793FC4DFA6}"/>
                </a:ext>
              </a:extLst>
            </p:cNvPr>
            <p:cNvSpPr/>
            <p:nvPr/>
          </p:nvSpPr>
          <p:spPr>
            <a:xfrm>
              <a:off x="457588" y="4537445"/>
              <a:ext cx="8160533" cy="1380755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5">
                <a:defRPr/>
              </a:pPr>
              <a:endParaRPr lang="fr-FR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B20CFC84-9C14-5078-FD01-23AF13E02E32}"/>
                </a:ext>
              </a:extLst>
            </p:cNvPr>
            <p:cNvSpPr txBox="1"/>
            <p:nvPr/>
          </p:nvSpPr>
          <p:spPr>
            <a:xfrm>
              <a:off x="537925" y="4699000"/>
              <a:ext cx="4034075" cy="1058446"/>
            </a:xfrm>
            <a:prstGeom prst="round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531840" indent="-342917" algn="just" defTabSz="685835">
                <a:lnSpc>
                  <a:spcPts val="3026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2400" b="1" dirty="0">
                  <a:solidFill>
                    <a:srgbClr val="F79646">
                      <a:lumMod val="75000"/>
                    </a:srgbClr>
                  </a:solidFill>
                  <a:latin typeface="Dosis" pitchFamily="2" charset="0"/>
                </a:rPr>
                <a:t>Période 1   :  </a:t>
              </a:r>
              <a:r>
                <a:rPr lang="fr-FR" sz="2400" b="1" dirty="0">
                  <a:solidFill>
                    <a:srgbClr val="106585"/>
                  </a:solidFill>
                  <a:latin typeface="Dosis" pitchFamily="2" charset="0"/>
                </a:rPr>
                <a:t>Je me présente</a:t>
              </a:r>
            </a:p>
            <a:p>
              <a:pPr marL="531840" indent="-342917" algn="just" defTabSz="685835">
                <a:lnSpc>
                  <a:spcPts val="3026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2400" b="1" dirty="0">
                  <a:solidFill>
                    <a:srgbClr val="F79646">
                      <a:lumMod val="75000"/>
                    </a:srgbClr>
                  </a:solidFill>
                  <a:latin typeface="Dosis" pitchFamily="2" charset="0"/>
                </a:rPr>
                <a:t>Période  2 :  </a:t>
              </a:r>
              <a:r>
                <a:rPr lang="fr-FR" sz="2400" b="1" dirty="0">
                  <a:solidFill>
                    <a:srgbClr val="106585"/>
                  </a:solidFill>
                  <a:latin typeface="Dosis" pitchFamily="2" charset="0"/>
                </a:rPr>
                <a:t>Ma classe</a:t>
              </a:r>
            </a:p>
            <a:p>
              <a:pPr marL="531840" indent="-342917" algn="just" defTabSz="685835">
                <a:lnSpc>
                  <a:spcPts val="3026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2400" b="1" dirty="0">
                  <a:solidFill>
                    <a:srgbClr val="F79646">
                      <a:lumMod val="75000"/>
                    </a:srgbClr>
                  </a:solidFill>
                  <a:latin typeface="Dosis" pitchFamily="2" charset="0"/>
                </a:rPr>
                <a:t>Période  3 :  </a:t>
              </a:r>
              <a:r>
                <a:rPr lang="fr-FR" sz="2400" b="1" dirty="0">
                  <a:solidFill>
                    <a:srgbClr val="106585"/>
                  </a:solidFill>
                  <a:latin typeface="Dosis" pitchFamily="2" charset="0"/>
                </a:rPr>
                <a:t>Ma famille et ma maison</a:t>
              </a:r>
              <a:endParaRPr lang="fr-FR" sz="2100" b="1" dirty="0">
                <a:solidFill>
                  <a:srgbClr val="106585"/>
                </a:solidFill>
                <a:latin typeface="Dosis" pitchFamily="2" charset="0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7CEF19C-EABA-3900-4506-32DB619CEF11}"/>
                </a:ext>
              </a:extLst>
            </p:cNvPr>
            <p:cNvSpPr txBox="1"/>
            <p:nvPr/>
          </p:nvSpPr>
          <p:spPr>
            <a:xfrm>
              <a:off x="4340662" y="4710249"/>
              <a:ext cx="4288076" cy="6591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31840" indent="-342917" algn="just" defTabSz="685835">
                <a:lnSpc>
                  <a:spcPts val="3026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2400" b="1" dirty="0">
                  <a:solidFill>
                    <a:srgbClr val="F79646">
                      <a:lumMod val="75000"/>
                    </a:srgbClr>
                  </a:solidFill>
                  <a:latin typeface="Dosis" pitchFamily="2" charset="0"/>
                </a:rPr>
                <a:t>Période 4  :  </a:t>
              </a:r>
              <a:r>
                <a:rPr lang="fr-FR" sz="2400" b="1" dirty="0">
                  <a:solidFill>
                    <a:srgbClr val="106585"/>
                  </a:solidFill>
                  <a:latin typeface="Dosis" pitchFamily="2" charset="0"/>
                </a:rPr>
                <a:t>Mon corps et mon alimentation</a:t>
              </a:r>
            </a:p>
            <a:p>
              <a:pPr marL="531840" indent="-342917" algn="just" defTabSz="685835">
                <a:lnSpc>
                  <a:spcPts val="3026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2400" b="1" dirty="0">
                  <a:solidFill>
                    <a:srgbClr val="F79646">
                      <a:lumMod val="75000"/>
                    </a:srgbClr>
                  </a:solidFill>
                  <a:latin typeface="Dosis" pitchFamily="2" charset="0"/>
                </a:rPr>
                <a:t>Période  5 :  </a:t>
              </a:r>
              <a:r>
                <a:rPr lang="fr-FR" sz="2400" b="1" dirty="0">
                  <a:solidFill>
                    <a:srgbClr val="106585"/>
                  </a:solidFill>
                  <a:latin typeface="Dosis" pitchFamily="2" charset="0"/>
                </a:rPr>
                <a:t>Ma journée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14966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8204</TotalTime>
  <Words>1493</Words>
  <PresentationFormat>Personnalisé</PresentationFormat>
  <Paragraphs>314</Paragraphs>
  <Slides>53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53</vt:i4>
      </vt:variant>
    </vt:vector>
  </HeadingPairs>
  <TitlesOfParts>
    <vt:vector size="63" baseType="lpstr">
      <vt:lpstr>Arial</vt:lpstr>
      <vt:lpstr>Calibri </vt:lpstr>
      <vt:lpstr>Dosis</vt:lpstr>
      <vt:lpstr>Carelia</vt:lpstr>
      <vt:lpstr>Calibri</vt:lpstr>
      <vt:lpstr>Dosis Bold</vt:lpstr>
      <vt:lpstr>Cambria</vt:lpstr>
      <vt:lpstr>1_Office Theme</vt:lpstr>
      <vt:lpstr>Office Theme</vt:lpstr>
      <vt:lpstr>2_Office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2023-09-22T04:26:48Z</dcterms:created>
  <dcterms:modified xsi:type="dcterms:W3CDTF">2025-07-07T20:25:46Z</dcterms:modified>
</cp:coreProperties>
</file>