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664" r:id="rId4"/>
  </p:sldMasterIdLst>
  <p:notesMasterIdLst>
    <p:notesMasterId r:id="rId30"/>
  </p:notesMasterIdLst>
  <p:sldIdLst>
    <p:sldId id="256" r:id="rId5"/>
    <p:sldId id="332" r:id="rId6"/>
    <p:sldId id="264" r:id="rId7"/>
    <p:sldId id="265" r:id="rId8"/>
    <p:sldId id="320" r:id="rId9"/>
    <p:sldId id="336" r:id="rId10"/>
    <p:sldId id="291" r:id="rId11"/>
    <p:sldId id="337" r:id="rId12"/>
    <p:sldId id="316" r:id="rId13"/>
    <p:sldId id="335" r:id="rId14"/>
    <p:sldId id="317" r:id="rId15"/>
    <p:sldId id="338" r:id="rId16"/>
    <p:sldId id="318" r:id="rId17"/>
    <p:sldId id="331" r:id="rId18"/>
    <p:sldId id="315" r:id="rId19"/>
    <p:sldId id="270" r:id="rId20"/>
    <p:sldId id="271" r:id="rId21"/>
    <p:sldId id="339" r:id="rId22"/>
    <p:sldId id="342" r:id="rId23"/>
    <p:sldId id="267" r:id="rId24"/>
    <p:sldId id="343" r:id="rId25"/>
    <p:sldId id="344" r:id="rId26"/>
    <p:sldId id="345" r:id="rId27"/>
    <p:sldId id="346" r:id="rId28"/>
    <p:sldId id="259" r:id="rId29"/>
  </p:sldIdLst>
  <p:sldSz cx="12188825" cy="6858000"/>
  <p:notesSz cx="6858000" cy="9144000"/>
  <p:embeddedFontLst>
    <p:embeddedFont>
      <p:font typeface="Grandstander" panose="020B0604020202020204" charset="0"/>
      <p:regular r:id="rId31"/>
      <p:bold r:id="rId32"/>
      <p:italic r:id="rId33"/>
      <p:boldItalic r:id="rId34"/>
    </p:embeddedFont>
    <p:embeddedFont>
      <p:font typeface="Grandstander Medium" panose="020B0604020202020204" charset="0"/>
      <p:regular r:id="rId35"/>
      <p:bold r:id="rId36"/>
      <p:italic r:id="rId37"/>
      <p:boldItalic r:id="rId38"/>
    </p:embeddedFont>
    <p:embeddedFont>
      <p:font typeface="Grandstander SemiBold" panose="020B0604020202020204" charset="0"/>
      <p:regular r:id="rId39"/>
      <p:bold r:id="rId40"/>
      <p:italic r:id="rId41"/>
      <p:boldItalic r:id="rId42"/>
    </p:embeddedFont>
    <p:embeddedFont>
      <p:font typeface="Lato" panose="020F0502020204030203" pitchFamily="34" charset="0"/>
      <p:regular r:id="rId43"/>
      <p:bold r:id="rId44"/>
      <p:italic r:id="rId45"/>
      <p:boldItalic r:id="rId46"/>
    </p:embeddedFont>
    <p:embeddedFont>
      <p:font typeface="Segoe UI" panose="020B0502040204020203" pitchFamily="34" charset="0"/>
      <p:regular r:id="rId47"/>
      <p:bold r:id="rId48"/>
      <p:italic r:id="rId49"/>
      <p:boldItalic r:id="rId50"/>
    </p:embeddedFont>
    <p:embeddedFont>
      <p:font typeface="Verdana" panose="020B0604030504040204" pitchFamily="34" charset="0"/>
      <p:regular r:id="rId51"/>
      <p:bold r:id="rId52"/>
      <p:italic r:id="rId53"/>
      <p:boldItalic r:id="rId5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6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6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6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6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6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6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6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6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6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747775"/>
          </p15:clr>
        </p15:guide>
        <p15:guide id="2" pos="4474" userDrawn="1">
          <p15:clr>
            <a:srgbClr val="747775"/>
          </p15:clr>
        </p15:guide>
        <p15:guide id="3" pos="7354" userDrawn="1">
          <p15:clr>
            <a:srgbClr val="747775"/>
          </p15:clr>
        </p15:guide>
        <p15:guide id="4" orient="horz" pos="527" userDrawn="1">
          <p15:clr>
            <a:srgbClr val="747775"/>
          </p15:clr>
        </p15:guide>
        <p15:guide id="5" pos="755" userDrawn="1">
          <p15:clr>
            <a:srgbClr val="747775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55" roundtripDataSignature="AMtx7mhYoyX2dQEPd3CuaBX33QJFH6TXMg==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6714C16-3A45-6C9C-153E-934C357A1265}" name="Júlia Mitidieri" initials="JM" userId="Júlia Mitidieri" providerId="None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hone Silva Alves" initials="JSA" lastIdx="2" clrIdx="0">
    <p:extLst>
      <p:ext uri="{19B8F6BF-5375-455C-9EA6-DF929625EA0E}">
        <p15:presenceInfo xmlns:p15="http://schemas.microsoft.com/office/powerpoint/2012/main" userId="46ef39bcedb6e422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4489D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349" autoAdjust="0"/>
    <p:restoredTop sz="83440" autoAdjust="0"/>
  </p:normalViewPr>
  <p:slideViewPr>
    <p:cSldViewPr snapToGrid="0">
      <p:cViewPr varScale="1">
        <p:scale>
          <a:sx n="88" d="100"/>
          <a:sy n="88" d="100"/>
        </p:scale>
        <p:origin x="1374" y="96"/>
      </p:cViewPr>
      <p:guideLst>
        <p:guide orient="horz" pos="2160"/>
        <p:guide pos="4474"/>
        <p:guide pos="7354"/>
        <p:guide orient="horz" pos="527"/>
        <p:guide pos="75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font" Target="fonts/font9.fntdata"/><Relationship Id="rId21" Type="http://schemas.openxmlformats.org/officeDocument/2006/relationships/slide" Target="slides/slide17.xml"/><Relationship Id="rId34" Type="http://schemas.openxmlformats.org/officeDocument/2006/relationships/font" Target="fonts/font4.fntdata"/><Relationship Id="rId42" Type="http://schemas.openxmlformats.org/officeDocument/2006/relationships/font" Target="fonts/font12.fntdata"/><Relationship Id="rId47" Type="http://schemas.openxmlformats.org/officeDocument/2006/relationships/font" Target="fonts/font17.fntdata"/><Relationship Id="rId50" Type="http://schemas.openxmlformats.org/officeDocument/2006/relationships/font" Target="fonts/font20.fntdata"/><Relationship Id="rId55" Type="http://customschemas.google.com/relationships/presentationmetadata" Target="metadata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font" Target="fonts/font11.fntdata"/><Relationship Id="rId54" Type="http://schemas.openxmlformats.org/officeDocument/2006/relationships/font" Target="fonts/font24.fntdata"/><Relationship Id="rId62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font" Target="fonts/font2.fntdata"/><Relationship Id="rId37" Type="http://schemas.openxmlformats.org/officeDocument/2006/relationships/font" Target="fonts/font7.fntdata"/><Relationship Id="rId40" Type="http://schemas.openxmlformats.org/officeDocument/2006/relationships/font" Target="fonts/font10.fntdata"/><Relationship Id="rId45" Type="http://schemas.openxmlformats.org/officeDocument/2006/relationships/font" Target="fonts/font15.fntdata"/><Relationship Id="rId53" Type="http://schemas.openxmlformats.org/officeDocument/2006/relationships/font" Target="fonts/font23.fntdata"/><Relationship Id="rId58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font" Target="fonts/font6.fntdata"/><Relationship Id="rId49" Type="http://schemas.openxmlformats.org/officeDocument/2006/relationships/font" Target="fonts/font19.fntdata"/><Relationship Id="rId57" Type="http://schemas.openxmlformats.org/officeDocument/2006/relationships/presProps" Target="presProps.xml"/><Relationship Id="rId61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font" Target="fonts/font1.fntdata"/><Relationship Id="rId44" Type="http://schemas.openxmlformats.org/officeDocument/2006/relationships/font" Target="fonts/font14.fntdata"/><Relationship Id="rId52" Type="http://schemas.openxmlformats.org/officeDocument/2006/relationships/font" Target="fonts/font22.fntdata"/><Relationship Id="rId6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notesMaster" Target="notesMasters/notesMaster1.xml"/><Relationship Id="rId35" Type="http://schemas.openxmlformats.org/officeDocument/2006/relationships/font" Target="fonts/font5.fntdata"/><Relationship Id="rId43" Type="http://schemas.openxmlformats.org/officeDocument/2006/relationships/font" Target="fonts/font13.fntdata"/><Relationship Id="rId48" Type="http://schemas.openxmlformats.org/officeDocument/2006/relationships/font" Target="fonts/font18.fntdata"/><Relationship Id="rId56" Type="http://schemas.openxmlformats.org/officeDocument/2006/relationships/commentAuthors" Target="commentAuthors.xml"/><Relationship Id="rId8" Type="http://schemas.openxmlformats.org/officeDocument/2006/relationships/slide" Target="slides/slide4.xml"/><Relationship Id="rId51" Type="http://schemas.openxmlformats.org/officeDocument/2006/relationships/font" Target="fonts/font21.fntdata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font" Target="fonts/font3.fntdata"/><Relationship Id="rId38" Type="http://schemas.openxmlformats.org/officeDocument/2006/relationships/font" Target="fonts/font8.fntdata"/><Relationship Id="rId46" Type="http://schemas.openxmlformats.org/officeDocument/2006/relationships/font" Target="fonts/font16.fntdata"/><Relationship Id="rId5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iviane Da Costa Batista Pereira" userId="b305db61-b707-4b19-b05e-6db442671656" providerId="ADAL" clId="{53ABC86D-6009-4DD4-BD9E-048EE36AD44C}"/>
    <pc:docChg chg="undo custSel modSld">
      <pc:chgData name="Viviane Da Costa Batista Pereira" userId="b305db61-b707-4b19-b05e-6db442671656" providerId="ADAL" clId="{53ABC86D-6009-4DD4-BD9E-048EE36AD44C}" dt="2025-10-08T19:05:03.215" v="546" actId="20577"/>
      <pc:docMkLst>
        <pc:docMk/>
      </pc:docMkLst>
      <pc:sldChg chg="modSp mod">
        <pc:chgData name="Viviane Da Costa Batista Pereira" userId="b305db61-b707-4b19-b05e-6db442671656" providerId="ADAL" clId="{53ABC86D-6009-4DD4-BD9E-048EE36AD44C}" dt="2025-10-06T12:25:45.137" v="186" actId="20577"/>
        <pc:sldMkLst>
          <pc:docMk/>
          <pc:sldMk cId="1381473340" sldId="291"/>
        </pc:sldMkLst>
        <pc:spChg chg="mod">
          <ac:chgData name="Viviane Da Costa Batista Pereira" userId="b305db61-b707-4b19-b05e-6db442671656" providerId="ADAL" clId="{53ABC86D-6009-4DD4-BD9E-048EE36AD44C}" dt="2025-10-06T12:25:45.137" v="186" actId="20577"/>
          <ac:spMkLst>
            <pc:docMk/>
            <pc:sldMk cId="1381473340" sldId="291"/>
            <ac:spMk id="5" creationId="{8DE292B3-09CA-7751-9548-C4A865EB4703}"/>
          </ac:spMkLst>
        </pc:spChg>
        <pc:spChg chg="mod">
          <ac:chgData name="Viviane Da Costa Batista Pereira" userId="b305db61-b707-4b19-b05e-6db442671656" providerId="ADAL" clId="{53ABC86D-6009-4DD4-BD9E-048EE36AD44C}" dt="2025-10-06T11:49:06.175" v="24" actId="1076"/>
          <ac:spMkLst>
            <pc:docMk/>
            <pc:sldMk cId="1381473340" sldId="291"/>
            <ac:spMk id="7" creationId="{EB8AEBBF-5E2C-9045-91FE-33C0AE748946}"/>
          </ac:spMkLst>
        </pc:spChg>
        <pc:spChg chg="mod">
          <ac:chgData name="Viviane Da Costa Batista Pereira" userId="b305db61-b707-4b19-b05e-6db442671656" providerId="ADAL" clId="{53ABC86D-6009-4DD4-BD9E-048EE36AD44C}" dt="2025-10-06T12:25:39.219" v="154" actId="1076"/>
          <ac:spMkLst>
            <pc:docMk/>
            <pc:sldMk cId="1381473340" sldId="291"/>
            <ac:spMk id="14" creationId="{AF856765-A1FC-1E3D-9882-325048F421E3}"/>
          </ac:spMkLst>
        </pc:spChg>
        <pc:spChg chg="mod">
          <ac:chgData name="Viviane Da Costa Batista Pereira" userId="b305db61-b707-4b19-b05e-6db442671656" providerId="ADAL" clId="{53ABC86D-6009-4DD4-BD9E-048EE36AD44C}" dt="2025-10-06T11:49:15.806" v="26" actId="1076"/>
          <ac:spMkLst>
            <pc:docMk/>
            <pc:sldMk cId="1381473340" sldId="291"/>
            <ac:spMk id="15" creationId="{07CE9F9B-F5A4-000C-8E03-D20BA6EBE63D}"/>
          </ac:spMkLst>
        </pc:spChg>
        <pc:spChg chg="mod">
          <ac:chgData name="Viviane Da Costa Batista Pereira" userId="b305db61-b707-4b19-b05e-6db442671656" providerId="ADAL" clId="{53ABC86D-6009-4DD4-BD9E-048EE36AD44C}" dt="2025-10-06T11:49:10.957" v="25" actId="1076"/>
          <ac:spMkLst>
            <pc:docMk/>
            <pc:sldMk cId="1381473340" sldId="291"/>
            <ac:spMk id="16" creationId="{B22C5AA6-45A3-04D1-AFEA-B16C3FE9174F}"/>
          </ac:spMkLst>
        </pc:spChg>
        <pc:spChg chg="mod">
          <ac:chgData name="Viviane Da Costa Batista Pereira" userId="b305db61-b707-4b19-b05e-6db442671656" providerId="ADAL" clId="{53ABC86D-6009-4DD4-BD9E-048EE36AD44C}" dt="2025-10-06T11:48:53.598" v="22" actId="1076"/>
          <ac:spMkLst>
            <pc:docMk/>
            <pc:sldMk cId="1381473340" sldId="291"/>
            <ac:spMk id="17" creationId="{10339905-590C-BDF4-CA9C-FBBDC3C4B832}"/>
          </ac:spMkLst>
        </pc:spChg>
        <pc:picChg chg="mod">
          <ac:chgData name="Viviane Da Costa Batista Pereira" userId="b305db61-b707-4b19-b05e-6db442671656" providerId="ADAL" clId="{53ABC86D-6009-4DD4-BD9E-048EE36AD44C}" dt="2025-10-06T11:48:50.836" v="21" actId="1076"/>
          <ac:picMkLst>
            <pc:docMk/>
            <pc:sldMk cId="1381473340" sldId="291"/>
            <ac:picMk id="10" creationId="{A3E238B1-1FBA-3102-0C9B-1D2A744BC18E}"/>
          </ac:picMkLst>
        </pc:picChg>
        <pc:picChg chg="mod">
          <ac:chgData name="Viviane Da Costa Batista Pereira" userId="b305db61-b707-4b19-b05e-6db442671656" providerId="ADAL" clId="{53ABC86D-6009-4DD4-BD9E-048EE36AD44C}" dt="2025-10-06T11:48:57.852" v="23" actId="1076"/>
          <ac:picMkLst>
            <pc:docMk/>
            <pc:sldMk cId="1381473340" sldId="291"/>
            <ac:picMk id="12" creationId="{71454026-74CB-03EA-C148-79741AC46652}"/>
          </ac:picMkLst>
        </pc:picChg>
      </pc:sldChg>
      <pc:sldChg chg="modSp mod">
        <pc:chgData name="Viviane Da Costa Batista Pereira" userId="b305db61-b707-4b19-b05e-6db442671656" providerId="ADAL" clId="{53ABC86D-6009-4DD4-BD9E-048EE36AD44C}" dt="2025-10-06T12:26:36.719" v="190" actId="1076"/>
        <pc:sldMkLst>
          <pc:docMk/>
          <pc:sldMk cId="1619288483" sldId="316"/>
        </pc:sldMkLst>
        <pc:spChg chg="mod">
          <ac:chgData name="Viviane Da Costa Batista Pereira" userId="b305db61-b707-4b19-b05e-6db442671656" providerId="ADAL" clId="{53ABC86D-6009-4DD4-BD9E-048EE36AD44C}" dt="2025-10-06T12:26:30.436" v="188" actId="1076"/>
          <ac:spMkLst>
            <pc:docMk/>
            <pc:sldMk cId="1619288483" sldId="316"/>
            <ac:spMk id="2" creationId="{D256C4CA-47B6-CAD1-88D2-2965F15B85FB}"/>
          </ac:spMkLst>
        </pc:spChg>
        <pc:spChg chg="mod">
          <ac:chgData name="Viviane Da Costa Batista Pereira" userId="b305db61-b707-4b19-b05e-6db442671656" providerId="ADAL" clId="{53ABC86D-6009-4DD4-BD9E-048EE36AD44C}" dt="2025-10-06T12:26:33.642" v="189" actId="1076"/>
          <ac:spMkLst>
            <pc:docMk/>
            <pc:sldMk cId="1619288483" sldId="316"/>
            <ac:spMk id="7" creationId="{207DA96A-FD46-2C2B-178D-51ACC56868A3}"/>
          </ac:spMkLst>
        </pc:spChg>
        <pc:spChg chg="mod">
          <ac:chgData name="Viviane Da Costa Batista Pereira" userId="b305db61-b707-4b19-b05e-6db442671656" providerId="ADAL" clId="{53ABC86D-6009-4DD4-BD9E-048EE36AD44C}" dt="2025-10-06T12:26:36.719" v="190" actId="1076"/>
          <ac:spMkLst>
            <pc:docMk/>
            <pc:sldMk cId="1619288483" sldId="316"/>
            <ac:spMk id="17" creationId="{FC546853-E146-628B-519E-7829AE7FDF9F}"/>
          </ac:spMkLst>
        </pc:spChg>
      </pc:sldChg>
      <pc:sldChg chg="modSp mod">
        <pc:chgData name="Viviane Da Costa Batista Pereira" userId="b305db61-b707-4b19-b05e-6db442671656" providerId="ADAL" clId="{53ABC86D-6009-4DD4-BD9E-048EE36AD44C}" dt="2025-10-06T12:16:09.100" v="43" actId="408"/>
        <pc:sldMkLst>
          <pc:docMk/>
          <pc:sldMk cId="2312326847" sldId="318"/>
        </pc:sldMkLst>
        <pc:spChg chg="mod">
          <ac:chgData name="Viviane Da Costa Batista Pereira" userId="b305db61-b707-4b19-b05e-6db442671656" providerId="ADAL" clId="{53ABC86D-6009-4DD4-BD9E-048EE36AD44C}" dt="2025-10-06T12:15:10.652" v="37" actId="20577"/>
          <ac:spMkLst>
            <pc:docMk/>
            <pc:sldMk cId="2312326847" sldId="318"/>
            <ac:spMk id="23" creationId="{1E49748D-846A-9E00-BE0C-DFE8789B9642}"/>
          </ac:spMkLst>
        </pc:spChg>
        <pc:spChg chg="mod">
          <ac:chgData name="Viviane Da Costa Batista Pereira" userId="b305db61-b707-4b19-b05e-6db442671656" providerId="ADAL" clId="{53ABC86D-6009-4DD4-BD9E-048EE36AD44C}" dt="2025-10-06T12:16:09.100" v="43" actId="408"/>
          <ac:spMkLst>
            <pc:docMk/>
            <pc:sldMk cId="2312326847" sldId="318"/>
            <ac:spMk id="26" creationId="{73F34346-589F-14EE-FFA7-39D54A1BE2DC}"/>
          </ac:spMkLst>
        </pc:spChg>
        <pc:spChg chg="mod">
          <ac:chgData name="Viviane Da Costa Batista Pereira" userId="b305db61-b707-4b19-b05e-6db442671656" providerId="ADAL" clId="{53ABC86D-6009-4DD4-BD9E-048EE36AD44C}" dt="2025-10-06T12:15:57.340" v="42" actId="1076"/>
          <ac:spMkLst>
            <pc:docMk/>
            <pc:sldMk cId="2312326847" sldId="318"/>
            <ac:spMk id="27" creationId="{E0C68EBC-7B7F-A2F2-8747-BD766F32FACF}"/>
          </ac:spMkLst>
        </pc:spChg>
        <pc:spChg chg="mod">
          <ac:chgData name="Viviane Da Costa Batista Pereira" userId="b305db61-b707-4b19-b05e-6db442671656" providerId="ADAL" clId="{53ABC86D-6009-4DD4-BD9E-048EE36AD44C}" dt="2025-10-06T12:15:53.568" v="41" actId="1076"/>
          <ac:spMkLst>
            <pc:docMk/>
            <pc:sldMk cId="2312326847" sldId="318"/>
            <ac:spMk id="28" creationId="{8C874482-CF26-921E-818A-8866F691B9E1}"/>
          </ac:spMkLst>
        </pc:spChg>
        <pc:grpChg chg="mod">
          <ac:chgData name="Viviane Da Costa Batista Pereira" userId="b305db61-b707-4b19-b05e-6db442671656" providerId="ADAL" clId="{53ABC86D-6009-4DD4-BD9E-048EE36AD44C}" dt="2025-10-06T12:15:41.727" v="39" actId="1076"/>
          <ac:grpSpMkLst>
            <pc:docMk/>
            <pc:sldMk cId="2312326847" sldId="318"/>
            <ac:grpSpMk id="24" creationId="{1BCE0DD6-FA9A-10FC-AE92-503FB7FD2FA1}"/>
          </ac:grpSpMkLst>
        </pc:grpChg>
      </pc:sldChg>
      <pc:sldChg chg="modSp mod">
        <pc:chgData name="Viviane Da Costa Batista Pereira" userId="b305db61-b707-4b19-b05e-6db442671656" providerId="ADAL" clId="{53ABC86D-6009-4DD4-BD9E-048EE36AD44C}" dt="2025-10-06T12:23:44.084" v="87" actId="20577"/>
        <pc:sldMkLst>
          <pc:docMk/>
          <pc:sldMk cId="1772702863" sldId="320"/>
        </pc:sldMkLst>
        <pc:spChg chg="mod">
          <ac:chgData name="Viviane Da Costa Batista Pereira" userId="b305db61-b707-4b19-b05e-6db442671656" providerId="ADAL" clId="{53ABC86D-6009-4DD4-BD9E-048EE36AD44C}" dt="2025-10-06T12:23:44.084" v="87" actId="20577"/>
          <ac:spMkLst>
            <pc:docMk/>
            <pc:sldMk cId="1772702863" sldId="320"/>
            <ac:spMk id="8" creationId="{0B32B695-6ABC-D84A-2EC6-30F751496DA5}"/>
          </ac:spMkLst>
        </pc:spChg>
        <pc:picChg chg="mod">
          <ac:chgData name="Viviane Da Costa Batista Pereira" userId="b305db61-b707-4b19-b05e-6db442671656" providerId="ADAL" clId="{53ABC86D-6009-4DD4-BD9E-048EE36AD44C}" dt="2025-10-06T11:46:20.626" v="1" actId="1076"/>
          <ac:picMkLst>
            <pc:docMk/>
            <pc:sldMk cId="1772702863" sldId="320"/>
            <ac:picMk id="22" creationId="{1C7C2691-816B-492F-5C21-B2E6C72D50D7}"/>
          </ac:picMkLst>
        </pc:picChg>
        <pc:picChg chg="mod">
          <ac:chgData name="Viviane Da Costa Batista Pereira" userId="b305db61-b707-4b19-b05e-6db442671656" providerId="ADAL" clId="{53ABC86D-6009-4DD4-BD9E-048EE36AD44C}" dt="2025-10-06T11:46:48.043" v="3" actId="1076"/>
          <ac:picMkLst>
            <pc:docMk/>
            <pc:sldMk cId="1772702863" sldId="320"/>
            <ac:picMk id="25" creationId="{F9C765B4-5913-C47F-FBA0-803A506776F3}"/>
          </ac:picMkLst>
        </pc:picChg>
      </pc:sldChg>
      <pc:sldChg chg="modSp mod">
        <pc:chgData name="Viviane Da Costa Batista Pereira" userId="b305db61-b707-4b19-b05e-6db442671656" providerId="ADAL" clId="{53ABC86D-6009-4DD4-BD9E-048EE36AD44C}" dt="2025-10-06T12:17:00.171" v="50" actId="465"/>
        <pc:sldMkLst>
          <pc:docMk/>
          <pc:sldMk cId="1561326355" sldId="331"/>
        </pc:sldMkLst>
        <pc:spChg chg="mod">
          <ac:chgData name="Viviane Da Costa Batista Pereira" userId="b305db61-b707-4b19-b05e-6db442671656" providerId="ADAL" clId="{53ABC86D-6009-4DD4-BD9E-048EE36AD44C}" dt="2025-10-06T12:15:13.894" v="38" actId="20577"/>
          <ac:spMkLst>
            <pc:docMk/>
            <pc:sldMk cId="1561326355" sldId="331"/>
            <ac:spMk id="2" creationId="{B685C5FA-D630-7692-0967-65EB6E701059}"/>
          </ac:spMkLst>
        </pc:spChg>
        <pc:spChg chg="mod">
          <ac:chgData name="Viviane Da Costa Batista Pereira" userId="b305db61-b707-4b19-b05e-6db442671656" providerId="ADAL" clId="{53ABC86D-6009-4DD4-BD9E-048EE36AD44C}" dt="2025-10-06T12:16:39.314" v="48" actId="1076"/>
          <ac:spMkLst>
            <pc:docMk/>
            <pc:sldMk cId="1561326355" sldId="331"/>
            <ac:spMk id="14" creationId="{7CB563BB-20A1-3B33-A4CC-8789CD47D573}"/>
          </ac:spMkLst>
        </pc:spChg>
        <pc:spChg chg="mod">
          <ac:chgData name="Viviane Da Costa Batista Pereira" userId="b305db61-b707-4b19-b05e-6db442671656" providerId="ADAL" clId="{53ABC86D-6009-4DD4-BD9E-048EE36AD44C}" dt="2025-10-06T12:17:00.171" v="50" actId="465"/>
          <ac:spMkLst>
            <pc:docMk/>
            <pc:sldMk cId="1561326355" sldId="331"/>
            <ac:spMk id="15" creationId="{E722B6CA-73EA-1785-38B8-B0A423435D68}"/>
          </ac:spMkLst>
        </pc:spChg>
        <pc:spChg chg="mod">
          <ac:chgData name="Viviane Da Costa Batista Pereira" userId="b305db61-b707-4b19-b05e-6db442671656" providerId="ADAL" clId="{53ABC86D-6009-4DD4-BD9E-048EE36AD44C}" dt="2025-10-06T12:16:52.738" v="49" actId="408"/>
          <ac:spMkLst>
            <pc:docMk/>
            <pc:sldMk cId="1561326355" sldId="331"/>
            <ac:spMk id="16" creationId="{145E5782-1D97-AC3A-873A-E46EDA85B796}"/>
          </ac:spMkLst>
        </pc:spChg>
        <pc:spChg chg="mod">
          <ac:chgData name="Viviane Da Costa Batista Pereira" userId="b305db61-b707-4b19-b05e-6db442671656" providerId="ADAL" clId="{53ABC86D-6009-4DD4-BD9E-048EE36AD44C}" dt="2025-10-06T12:17:00.171" v="50" actId="465"/>
          <ac:spMkLst>
            <pc:docMk/>
            <pc:sldMk cId="1561326355" sldId="331"/>
            <ac:spMk id="17" creationId="{0B939008-0E1F-1856-0399-232A74E9ECD9}"/>
          </ac:spMkLst>
        </pc:spChg>
      </pc:sldChg>
      <pc:sldChg chg="modSp mod">
        <pc:chgData name="Viviane Da Costa Batista Pereira" userId="b305db61-b707-4b19-b05e-6db442671656" providerId="ADAL" clId="{53ABC86D-6009-4DD4-BD9E-048EE36AD44C}" dt="2025-10-06T12:27:03.451" v="194" actId="408"/>
        <pc:sldMkLst>
          <pc:docMk/>
          <pc:sldMk cId="3439053076" sldId="335"/>
        </pc:sldMkLst>
        <pc:spChg chg="mod">
          <ac:chgData name="Viviane Da Costa Batista Pereira" userId="b305db61-b707-4b19-b05e-6db442671656" providerId="ADAL" clId="{53ABC86D-6009-4DD4-BD9E-048EE36AD44C}" dt="2025-10-06T12:26:44.504" v="191" actId="1076"/>
          <ac:spMkLst>
            <pc:docMk/>
            <pc:sldMk cId="3439053076" sldId="335"/>
            <ac:spMk id="17" creationId="{FC546853-E146-628B-519E-7829AE7FDF9F}"/>
          </ac:spMkLst>
        </pc:spChg>
        <pc:spChg chg="mod">
          <ac:chgData name="Viviane Da Costa Batista Pereira" userId="b305db61-b707-4b19-b05e-6db442671656" providerId="ADAL" clId="{53ABC86D-6009-4DD4-BD9E-048EE36AD44C}" dt="2025-10-06T12:27:03.451" v="194" actId="408"/>
          <ac:spMkLst>
            <pc:docMk/>
            <pc:sldMk cId="3439053076" sldId="335"/>
            <ac:spMk id="18" creationId="{5FAF09D3-5BA6-EF6F-6DD5-A8400888E32E}"/>
          </ac:spMkLst>
        </pc:spChg>
        <pc:spChg chg="mod">
          <ac:chgData name="Viviane Da Costa Batista Pereira" userId="b305db61-b707-4b19-b05e-6db442671656" providerId="ADAL" clId="{53ABC86D-6009-4DD4-BD9E-048EE36AD44C}" dt="2025-10-06T12:26:54.260" v="193" actId="1076"/>
          <ac:spMkLst>
            <pc:docMk/>
            <pc:sldMk cId="3439053076" sldId="335"/>
            <ac:spMk id="19" creationId="{17E80A4D-F47E-6AB9-5F5F-E884F127E5F0}"/>
          </ac:spMkLst>
        </pc:spChg>
      </pc:sldChg>
      <pc:sldChg chg="modSp mod">
        <pc:chgData name="Viviane Da Costa Batista Pereira" userId="b305db61-b707-4b19-b05e-6db442671656" providerId="ADAL" clId="{53ABC86D-6009-4DD4-BD9E-048EE36AD44C}" dt="2025-10-06T12:23:12.827" v="73" actId="1076"/>
        <pc:sldMkLst>
          <pc:docMk/>
          <pc:sldMk cId="1662612326" sldId="336"/>
        </pc:sldMkLst>
        <pc:spChg chg="mod">
          <ac:chgData name="Viviane Da Costa Batista Pereira" userId="b305db61-b707-4b19-b05e-6db442671656" providerId="ADAL" clId="{53ABC86D-6009-4DD4-BD9E-048EE36AD44C}" dt="2025-10-06T12:23:06.060" v="70" actId="14100"/>
          <ac:spMkLst>
            <pc:docMk/>
            <pc:sldMk cId="1662612326" sldId="336"/>
            <ac:spMk id="12" creationId="{1B953BDC-4D59-BE9F-2212-6E259C685FAF}"/>
          </ac:spMkLst>
        </pc:spChg>
        <pc:spChg chg="mod">
          <ac:chgData name="Viviane Da Costa Batista Pereira" userId="b305db61-b707-4b19-b05e-6db442671656" providerId="ADAL" clId="{53ABC86D-6009-4DD4-BD9E-048EE36AD44C}" dt="2025-10-06T11:47:09.509" v="5" actId="20577"/>
          <ac:spMkLst>
            <pc:docMk/>
            <pc:sldMk cId="1662612326" sldId="336"/>
            <ac:spMk id="15" creationId="{53A36286-622B-3F51-468D-D373FE802997}"/>
          </ac:spMkLst>
        </pc:spChg>
        <pc:spChg chg="mod">
          <ac:chgData name="Viviane Da Costa Batista Pereira" userId="b305db61-b707-4b19-b05e-6db442671656" providerId="ADAL" clId="{53ABC86D-6009-4DD4-BD9E-048EE36AD44C}" dt="2025-10-06T11:47:12.217" v="7" actId="20577"/>
          <ac:spMkLst>
            <pc:docMk/>
            <pc:sldMk cId="1662612326" sldId="336"/>
            <ac:spMk id="21" creationId="{D043AC48-D990-6F8E-12AA-F26AB4968ACC}"/>
          </ac:spMkLst>
        </pc:spChg>
        <pc:spChg chg="mod">
          <ac:chgData name="Viviane Da Costa Batista Pereira" userId="b305db61-b707-4b19-b05e-6db442671656" providerId="ADAL" clId="{53ABC86D-6009-4DD4-BD9E-048EE36AD44C}" dt="2025-10-06T12:22:45.021" v="64" actId="20577"/>
          <ac:spMkLst>
            <pc:docMk/>
            <pc:sldMk cId="1662612326" sldId="336"/>
            <ac:spMk id="22" creationId="{4960597C-09A2-0B1A-1CD6-FF63E7FF12BB}"/>
          </ac:spMkLst>
        </pc:spChg>
        <pc:grpChg chg="mod">
          <ac:chgData name="Viviane Da Costa Batista Pereira" userId="b305db61-b707-4b19-b05e-6db442671656" providerId="ADAL" clId="{53ABC86D-6009-4DD4-BD9E-048EE36AD44C}" dt="2025-10-06T12:23:09.013" v="72" actId="1076"/>
          <ac:grpSpMkLst>
            <pc:docMk/>
            <pc:sldMk cId="1662612326" sldId="336"/>
            <ac:grpSpMk id="19" creationId="{CAC67EB4-E49D-BDE7-303E-CC106FC9ED39}"/>
          </ac:grpSpMkLst>
        </pc:grpChg>
        <pc:picChg chg="mod">
          <ac:chgData name="Viviane Da Costa Batista Pereira" userId="b305db61-b707-4b19-b05e-6db442671656" providerId="ADAL" clId="{53ABC86D-6009-4DD4-BD9E-048EE36AD44C}" dt="2025-10-06T11:47:55.062" v="18" actId="1076"/>
          <ac:picMkLst>
            <pc:docMk/>
            <pc:sldMk cId="1662612326" sldId="336"/>
            <ac:picMk id="14" creationId="{E8729977-1C9D-E4B5-1D32-C5E9FC978ED0}"/>
          </ac:picMkLst>
        </pc:picChg>
        <pc:picChg chg="mod">
          <ac:chgData name="Viviane Da Costa Batista Pereira" userId="b305db61-b707-4b19-b05e-6db442671656" providerId="ADAL" clId="{53ABC86D-6009-4DD4-BD9E-048EE36AD44C}" dt="2025-10-06T12:23:12.827" v="73" actId="1076"/>
          <ac:picMkLst>
            <pc:docMk/>
            <pc:sldMk cId="1662612326" sldId="336"/>
            <ac:picMk id="16" creationId="{74D7EDE8-DCAE-C2FC-2E40-A2719E1EDDC1}"/>
          </ac:picMkLst>
        </pc:picChg>
      </pc:sldChg>
      <pc:sldChg chg="modSp mod">
        <pc:chgData name="Viviane Da Costa Batista Pereira" userId="b305db61-b707-4b19-b05e-6db442671656" providerId="ADAL" clId="{53ABC86D-6009-4DD4-BD9E-048EE36AD44C}" dt="2025-10-06T12:24:53.819" v="138" actId="20577"/>
        <pc:sldMkLst>
          <pc:docMk/>
          <pc:sldMk cId="1520106424" sldId="337"/>
        </pc:sldMkLst>
        <pc:spChg chg="mod">
          <ac:chgData name="Viviane Da Costa Batista Pereira" userId="b305db61-b707-4b19-b05e-6db442671656" providerId="ADAL" clId="{53ABC86D-6009-4DD4-BD9E-048EE36AD44C}" dt="2025-10-06T11:50:05.601" v="34" actId="1076"/>
          <ac:spMkLst>
            <pc:docMk/>
            <pc:sldMk cId="1520106424" sldId="337"/>
            <ac:spMk id="7" creationId="{EB8AEBBF-5E2C-9045-91FE-33C0AE748946}"/>
          </ac:spMkLst>
        </pc:spChg>
        <pc:spChg chg="mod">
          <ac:chgData name="Viviane Da Costa Batista Pereira" userId="b305db61-b707-4b19-b05e-6db442671656" providerId="ADAL" clId="{53ABC86D-6009-4DD4-BD9E-048EE36AD44C}" dt="2025-10-06T12:24:36.164" v="89" actId="1076"/>
          <ac:spMkLst>
            <pc:docMk/>
            <pc:sldMk cId="1520106424" sldId="337"/>
            <ac:spMk id="14" creationId="{AF856765-A1FC-1E3D-9882-325048F421E3}"/>
          </ac:spMkLst>
        </pc:spChg>
        <pc:spChg chg="mod">
          <ac:chgData name="Viviane Da Costa Batista Pereira" userId="b305db61-b707-4b19-b05e-6db442671656" providerId="ADAL" clId="{53ABC86D-6009-4DD4-BD9E-048EE36AD44C}" dt="2025-10-06T11:49:53.489" v="31" actId="1076"/>
          <ac:spMkLst>
            <pc:docMk/>
            <pc:sldMk cId="1520106424" sldId="337"/>
            <ac:spMk id="17" creationId="{10339905-590C-BDF4-CA9C-FBBDC3C4B832}"/>
          </ac:spMkLst>
        </pc:spChg>
        <pc:spChg chg="mod">
          <ac:chgData name="Viviane Da Costa Batista Pereira" userId="b305db61-b707-4b19-b05e-6db442671656" providerId="ADAL" clId="{53ABC86D-6009-4DD4-BD9E-048EE36AD44C}" dt="2025-10-06T11:50:11.176" v="36" actId="1076"/>
          <ac:spMkLst>
            <pc:docMk/>
            <pc:sldMk cId="1520106424" sldId="337"/>
            <ac:spMk id="18" creationId="{FB165429-B54C-715F-4008-0075F9BB1A6B}"/>
          </ac:spMkLst>
        </pc:spChg>
        <pc:spChg chg="mod">
          <ac:chgData name="Viviane Da Costa Batista Pereira" userId="b305db61-b707-4b19-b05e-6db442671656" providerId="ADAL" clId="{53ABC86D-6009-4DD4-BD9E-048EE36AD44C}" dt="2025-10-06T11:50:09.493" v="35" actId="1076"/>
          <ac:spMkLst>
            <pc:docMk/>
            <pc:sldMk cId="1520106424" sldId="337"/>
            <ac:spMk id="19" creationId="{15C10030-5B17-38B5-7C75-2C35778EBF22}"/>
          </ac:spMkLst>
        </pc:spChg>
        <pc:spChg chg="mod">
          <ac:chgData name="Viviane Da Costa Batista Pereira" userId="b305db61-b707-4b19-b05e-6db442671656" providerId="ADAL" clId="{53ABC86D-6009-4DD4-BD9E-048EE36AD44C}" dt="2025-10-06T12:24:53.819" v="138" actId="20577"/>
          <ac:spMkLst>
            <pc:docMk/>
            <pc:sldMk cId="1520106424" sldId="337"/>
            <ac:spMk id="20" creationId="{FF3226A4-18C3-78E1-C9BF-0B13AF26AE6E}"/>
          </ac:spMkLst>
        </pc:spChg>
        <pc:picChg chg="mod">
          <ac:chgData name="Viviane Da Costa Batista Pereira" userId="b305db61-b707-4b19-b05e-6db442671656" providerId="ADAL" clId="{53ABC86D-6009-4DD4-BD9E-048EE36AD44C}" dt="2025-10-06T11:49:50.650" v="30" actId="1076"/>
          <ac:picMkLst>
            <pc:docMk/>
            <pc:sldMk cId="1520106424" sldId="337"/>
            <ac:picMk id="6" creationId="{44A68EE1-AD63-40B3-2B70-970A0E90F6DA}"/>
          </ac:picMkLst>
        </pc:picChg>
        <pc:picChg chg="mod">
          <ac:chgData name="Viviane Da Costa Batista Pereira" userId="b305db61-b707-4b19-b05e-6db442671656" providerId="ADAL" clId="{53ABC86D-6009-4DD4-BD9E-048EE36AD44C}" dt="2025-10-06T11:49:59.852" v="33" actId="1076"/>
          <ac:picMkLst>
            <pc:docMk/>
            <pc:sldMk cId="1520106424" sldId="337"/>
            <ac:picMk id="11" creationId="{B53F9C8F-B03C-D58C-52A3-87098057749B}"/>
          </ac:picMkLst>
        </pc:picChg>
      </pc:sldChg>
      <pc:sldChg chg="addSp delSp modSp mod">
        <pc:chgData name="Viviane Da Costa Batista Pereira" userId="b305db61-b707-4b19-b05e-6db442671656" providerId="ADAL" clId="{53ABC86D-6009-4DD4-BD9E-048EE36AD44C}" dt="2025-10-08T19:05:03.215" v="546" actId="20577"/>
        <pc:sldMkLst>
          <pc:docMk/>
          <pc:sldMk cId="2066251405" sldId="344"/>
        </pc:sldMkLst>
        <pc:spChg chg="mod">
          <ac:chgData name="Viviane Da Costa Batista Pereira" userId="b305db61-b707-4b19-b05e-6db442671656" providerId="ADAL" clId="{53ABC86D-6009-4DD4-BD9E-048EE36AD44C}" dt="2025-10-08T19:05:03.215" v="546" actId="20577"/>
          <ac:spMkLst>
            <pc:docMk/>
            <pc:sldMk cId="2066251405" sldId="344"/>
            <ac:spMk id="3" creationId="{CD895F90-855E-B187-DDC3-00172481D98C}"/>
          </ac:spMkLst>
        </pc:spChg>
        <pc:spChg chg="mod">
          <ac:chgData name="Viviane Da Costa Batista Pereira" userId="b305db61-b707-4b19-b05e-6db442671656" providerId="ADAL" clId="{53ABC86D-6009-4DD4-BD9E-048EE36AD44C}" dt="2025-10-08T18:52:49.011" v="367" actId="20577"/>
          <ac:spMkLst>
            <pc:docMk/>
            <pc:sldMk cId="2066251405" sldId="344"/>
            <ac:spMk id="185" creationId="{216E4AAE-D55D-BB66-C640-75688889233E}"/>
          </ac:spMkLst>
        </pc:spChg>
        <pc:picChg chg="add mod">
          <ac:chgData name="Viviane Da Costa Batista Pereira" userId="b305db61-b707-4b19-b05e-6db442671656" providerId="ADAL" clId="{53ABC86D-6009-4DD4-BD9E-048EE36AD44C}" dt="2025-10-08T18:50:23.994" v="297" actId="1037"/>
          <ac:picMkLst>
            <pc:docMk/>
            <pc:sldMk cId="2066251405" sldId="344"/>
            <ac:picMk id="9" creationId="{D132C7CF-119E-DEBA-7FD0-AD5461154B3A}"/>
          </ac:picMkLst>
        </pc:picChg>
      </pc:sldChg>
      <pc:sldChg chg="addSp delSp modSp mod">
        <pc:chgData name="Viviane Da Costa Batista Pereira" userId="b305db61-b707-4b19-b05e-6db442671656" providerId="ADAL" clId="{53ABC86D-6009-4DD4-BD9E-048EE36AD44C}" dt="2025-10-08T18:52:10.013" v="344" actId="20577"/>
        <pc:sldMkLst>
          <pc:docMk/>
          <pc:sldMk cId="1990009132" sldId="345"/>
        </pc:sldMkLst>
        <pc:spChg chg="mod">
          <ac:chgData name="Viviane Da Costa Batista Pereira" userId="b305db61-b707-4b19-b05e-6db442671656" providerId="ADAL" clId="{53ABC86D-6009-4DD4-BD9E-048EE36AD44C}" dt="2025-10-08T18:52:10.013" v="344" actId="20577"/>
          <ac:spMkLst>
            <pc:docMk/>
            <pc:sldMk cId="1990009132" sldId="345"/>
            <ac:spMk id="4" creationId="{DE8250EB-5AF9-264C-EF50-4A1146F3B043}"/>
          </ac:spMkLst>
        </pc:spChg>
        <pc:picChg chg="add mod">
          <ac:chgData name="Viviane Da Costa Batista Pereira" userId="b305db61-b707-4b19-b05e-6db442671656" providerId="ADAL" clId="{53ABC86D-6009-4DD4-BD9E-048EE36AD44C}" dt="2025-10-08T18:50:34.783" v="299"/>
          <ac:picMkLst>
            <pc:docMk/>
            <pc:sldMk cId="1990009132" sldId="345"/>
            <ac:picMk id="8" creationId="{35D2195F-9CF4-7EC3-6737-268F99130DF7}"/>
          </ac:picMkLst>
        </pc:picChg>
      </pc:sldChg>
      <pc:sldChg chg="addSp delSp modSp mod">
        <pc:chgData name="Viviane Da Costa Batista Pereira" userId="b305db61-b707-4b19-b05e-6db442671656" providerId="ADAL" clId="{53ABC86D-6009-4DD4-BD9E-048EE36AD44C}" dt="2025-10-08T18:55:59.378" v="524" actId="1076"/>
        <pc:sldMkLst>
          <pc:docMk/>
          <pc:sldMk cId="669970028" sldId="346"/>
        </pc:sldMkLst>
        <pc:picChg chg="add mod">
          <ac:chgData name="Viviane Da Costa Batista Pereira" userId="b305db61-b707-4b19-b05e-6db442671656" providerId="ADAL" clId="{53ABC86D-6009-4DD4-BD9E-048EE36AD44C}" dt="2025-10-08T18:55:59.378" v="524" actId="1076"/>
          <ac:picMkLst>
            <pc:docMk/>
            <pc:sldMk cId="669970028" sldId="346"/>
            <ac:picMk id="5" creationId="{4F459D19-73BA-8318-6D95-2998043322A7}"/>
          </ac:picMkLst>
        </pc:picChg>
      </pc:sldChg>
    </pc:docChg>
  </pc:docChgLst>
  <pc:docChgLst>
    <pc:chgData name="Viviane Da Costa Batista Pereira" userId="b305db61-b707-4b19-b05e-6db442671656" providerId="ADAL" clId="{B2C17AC3-9AD3-4309-8794-D7938F1F334D}"/>
    <pc:docChg chg="modSld">
      <pc:chgData name="Viviane Da Costa Batista Pereira" userId="b305db61-b707-4b19-b05e-6db442671656" providerId="ADAL" clId="{B2C17AC3-9AD3-4309-8794-D7938F1F334D}" dt="2025-12-05T11:57:28.206" v="15" actId="20577"/>
      <pc:docMkLst>
        <pc:docMk/>
      </pc:docMkLst>
      <pc:sldChg chg="modSp mod">
        <pc:chgData name="Viviane Da Costa Batista Pereira" userId="b305db61-b707-4b19-b05e-6db442671656" providerId="ADAL" clId="{B2C17AC3-9AD3-4309-8794-D7938F1F334D}" dt="2025-12-05T11:57:04.147" v="3" actId="20577"/>
        <pc:sldMkLst>
          <pc:docMk/>
          <pc:sldMk cId="0" sldId="267"/>
        </pc:sldMkLst>
        <pc:spChg chg="mod">
          <ac:chgData name="Viviane Da Costa Batista Pereira" userId="b305db61-b707-4b19-b05e-6db442671656" providerId="ADAL" clId="{B2C17AC3-9AD3-4309-8794-D7938F1F334D}" dt="2025-12-05T11:57:04.147" v="3" actId="20577"/>
          <ac:spMkLst>
            <pc:docMk/>
            <pc:sldMk cId="0" sldId="267"/>
            <ac:spMk id="185" creationId="{00000000-0000-0000-0000-000000000000}"/>
          </ac:spMkLst>
        </pc:spChg>
      </pc:sldChg>
      <pc:sldChg chg="modSp mod">
        <pc:chgData name="Viviane Da Costa Batista Pereira" userId="b305db61-b707-4b19-b05e-6db442671656" providerId="ADAL" clId="{B2C17AC3-9AD3-4309-8794-D7938F1F334D}" dt="2025-12-05T11:57:12.685" v="7" actId="20577"/>
        <pc:sldMkLst>
          <pc:docMk/>
          <pc:sldMk cId="3400313344" sldId="343"/>
        </pc:sldMkLst>
        <pc:spChg chg="mod">
          <ac:chgData name="Viviane Da Costa Batista Pereira" userId="b305db61-b707-4b19-b05e-6db442671656" providerId="ADAL" clId="{B2C17AC3-9AD3-4309-8794-D7938F1F334D}" dt="2025-12-05T11:57:12.685" v="7" actId="20577"/>
          <ac:spMkLst>
            <pc:docMk/>
            <pc:sldMk cId="3400313344" sldId="343"/>
            <ac:spMk id="185" creationId="{3BAF0791-7383-9691-5750-6EB9BF71925F}"/>
          </ac:spMkLst>
        </pc:spChg>
      </pc:sldChg>
      <pc:sldChg chg="modSp mod">
        <pc:chgData name="Viviane Da Costa Batista Pereira" userId="b305db61-b707-4b19-b05e-6db442671656" providerId="ADAL" clId="{B2C17AC3-9AD3-4309-8794-D7938F1F334D}" dt="2025-12-05T11:57:18.260" v="11" actId="20577"/>
        <pc:sldMkLst>
          <pc:docMk/>
          <pc:sldMk cId="2066251405" sldId="344"/>
        </pc:sldMkLst>
        <pc:spChg chg="mod">
          <ac:chgData name="Viviane Da Costa Batista Pereira" userId="b305db61-b707-4b19-b05e-6db442671656" providerId="ADAL" clId="{B2C17AC3-9AD3-4309-8794-D7938F1F334D}" dt="2025-12-05T11:57:18.260" v="11" actId="20577"/>
          <ac:spMkLst>
            <pc:docMk/>
            <pc:sldMk cId="2066251405" sldId="344"/>
            <ac:spMk id="185" creationId="{216E4AAE-D55D-BB66-C640-75688889233E}"/>
          </ac:spMkLst>
        </pc:spChg>
      </pc:sldChg>
      <pc:sldChg chg="modSp mod">
        <pc:chgData name="Viviane Da Costa Batista Pereira" userId="b305db61-b707-4b19-b05e-6db442671656" providerId="ADAL" clId="{B2C17AC3-9AD3-4309-8794-D7938F1F334D}" dt="2025-12-05T11:57:28.206" v="15" actId="20577"/>
        <pc:sldMkLst>
          <pc:docMk/>
          <pc:sldMk cId="669970028" sldId="346"/>
        </pc:sldMkLst>
        <pc:spChg chg="mod">
          <ac:chgData name="Viviane Da Costa Batista Pereira" userId="b305db61-b707-4b19-b05e-6db442671656" providerId="ADAL" clId="{B2C17AC3-9AD3-4309-8794-D7938F1F334D}" dt="2025-12-05T11:57:28.206" v="15" actId="20577"/>
          <ac:spMkLst>
            <pc:docMk/>
            <pc:sldMk cId="669970028" sldId="346"/>
            <ac:spMk id="185" creationId="{699100EC-3523-44F5-29AC-74FCF066C15E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6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6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6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6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6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6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6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6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6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ettyimages.com.br/detail/foto/family-means-the-most-imagem-royalty-free/861202718?phrase=DIFERENTES+GERA%C3%87%C3%95ES+DE+PESSOAS&amp;adppopup=true" TargetMode="External"/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ettyimages.com.br/detail/ilustra%C3%A7%C3%A3o/bo-throwing-dice-ilustra%C3%A7%C3%A3o-royalty-free/165815710?phrase=ilustra%C3%A7%C3%A3o+de+CRIAN%C3%87AS+JOGANDO+DADOS&amp;adppopup=true" TargetMode="External"/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anva.com/design/DAGueCTgPvE/aoKfPkQ7b3wzbTrEqe8UWw/edit?utm_content=DAGueCTgPvE&amp;utm_campaign=designshare&amp;utm_medium=link2&amp;utm_source=sharebutton" TargetMode="External"/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www.gettyimages.com.br/detail/ilustra%C3%A7%C3%A3o/boys-and-girls-ilustra%C3%A7%C3%A3o-royalty-free/1148807021?phrase=ilustra%C3%A7%C3%A3o+FILA+DE+CRIAN%C3%87AS+&amp;adppopup=truer" TargetMode="Externa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anva.com/design/DAGueCTgPvE/aoKfPkQ7b3wzbTrEqe8UWw/edit?utm_content=DAGueCTgPvE&amp;utm_campaign=designshare&amp;utm_medium=link2&amp;utm_source=sharebutton" TargetMode="External"/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www.gettyimages.com.br/detail/ilustra%C3%A7%C3%A3o/boys-and-girls-ilustra%C3%A7%C3%A3o-royalty-free/1148807021?phrase=ilustra%C3%A7%C3%A3o+FILA+DE+CRIAN%C3%87AS+&amp;adppopup=truer" TargetMode="External"/></Relationships>
</file>

<file path=ppt/notesSlides/_rels/notes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ettyimages.com.br/detail/ilustra%C3%A7%C3%A3o/illustration-of-all-girl-sports-team-ilustra%C3%A7%C3%A3o-royalty-free/112707843?phrase=ilustra%C3%A7%C3%A3o+FILA+DE+CRIAN%C3%87AS+&amp;adppopup=trueo" TargetMode="External"/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www.gettyimages.com.br/detail/ilustra%C3%A7%C3%A3o/happy-kids-ilustra%C3%A7%C3%A3o-royalty-free/531986919?phrase=ilustra%C3%A7%C3%A3o+DECRIAN%C3%87AS+&amp;adppopup=true" TargetMode="External"/></Relationships>
</file>

<file path=ppt/notesSlides/_rels/notes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ettyimages.com.br/detail/ilustra%C3%A7%C3%A3o/illustration-of-all-girl-sports-team-ilustra%C3%A7%C3%A3o-royalty-free/112707843?phrase=ilustra%C3%A7%C3%A3o+FILA+DE+CRIAN%C3%87AS+&amp;adppopup=trueo" TargetMode="External"/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www.gettyimages.com.br/detail/ilustra%C3%A7%C3%A3o/happy-kids-ilustra%C3%A7%C3%A3o-royalty-free/531986919?phrase=ilustra%C3%A7%C3%A3o+DECRIAN%C3%87AS+&amp;adppopup=true" TargetMode="External"/></Relationships>
</file>

<file path=ppt/notesSlides/_rels/notes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ettyimages.com.br/detail/foto/banana-leaf-to-use-as-a-design-element-or-imagem-royalty-free/1364161043?phrase=ilustra%C3%A7%C3%A3o+de+objetos&amp;adppopup=true" TargetMode="External"/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Relationship Id="rId5" Type="http://schemas.openxmlformats.org/officeDocument/2006/relationships/hyperlink" Target="https://www.gettyimages.com.br/detail/ilustra%C3%A7%C3%A3o/marbles-ilustra%C3%A7%C3%A3o-royalty-free/157175706?phrase=BOLINHAS+DE+GUDE&amp;adppopup=true" TargetMode="External"/><Relationship Id="rId4" Type="http://schemas.openxmlformats.org/officeDocument/2006/relationships/hyperlink" Target="https://www.gettyimages.com.br/detail/ilustra%C3%A7%C3%A3o/jarred-food-icons-ilustra%C3%A7%C3%A3o-royalty-free/165793945?phrase=ilustra%C3%A7%C3%A3o+de+GARRAFAS&amp;adppopup=true" TargetMode="External"/></Relationships>
</file>

<file path=ppt/notesSlides/_rels/notes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ettyimages.com.br/detail/foto/banana-leaf-to-use-as-a-design-element-or-imagem-royalty-free/1364161043?phrase=ilustra%C3%A7%C3%A3o+de+objetos&amp;adppopup=true" TargetMode="External"/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Relationship Id="rId5" Type="http://schemas.openxmlformats.org/officeDocument/2006/relationships/hyperlink" Target="https://www.gettyimages.com.br/detail/ilustra%C3%A7%C3%A3o/marbles-ilustra%C3%A7%C3%A3o-royalty-free/157175706?phrase=BOLINHAS+DE+GUDE&amp;adppopup=true" TargetMode="External"/><Relationship Id="rId4" Type="http://schemas.openxmlformats.org/officeDocument/2006/relationships/hyperlink" Target="https://www.gettyimages.com.br/detail/ilustra%C3%A7%C3%A3o/jarred-food-icons-ilustra%C3%A7%C3%A3o-royalty-free/165793945?phrase=ilustra%C3%A7%C3%A3o+de+GARRAFAS&amp;adppopup=true" TargetMode="External"/></Relationships>
</file>

<file path=ppt/notesSlides/_rels/notes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ettyimages.com.br/detail/ilustra%C3%A7%C3%A3o/young-children-running-in-out-door-ilustra%C3%A7%C3%A3o-royalty-free/165797431?phrase=ilustra%C3%A7%C3%A3o+FILA+DEESPORTES+&amp;adppopup=true" TargetMode="External"/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ettyimages.com.br/detail/ilustra%C3%A7%C3%A3o/young-children-running-in-out-door-ilustra%C3%A7%C3%A3o-royalty-free/165797431?phrase=ilustra%C3%A7%C3%A3o+FILA+DEESPORTES+&amp;adppopup=true" TargetMode="External"/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ettyimages.com.br/detail/ilustra%C3%A7%C3%A3o/little-girls-and-boys-face-ilustra%C3%A7%C3%A3o-royalty-free/968274952?phrase=GRUPO+DE+CRIAN%C3%87AS+&amp;adppopup=true" TargetMode="External"/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ettyimages.com.br/detail/ilustra%C3%A7%C3%A3o/little-girls-and-boys-face-ilustra%C3%A7%C3%A3o-royalty-free/968274952?phrase=GRUPO+DE+CRIAN%C3%87AS+&amp;adppopup=true" TargetMode="External"/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3" name="Google Shape;163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762709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eaLnBrk="0" hangingPunct="0">
              <a:spcBef>
                <a:spcPts val="135"/>
              </a:spcBef>
              <a:spcAft>
                <a:spcPts val="0"/>
              </a:spcAft>
              <a:buNone/>
            </a:pPr>
            <a:r>
              <a:rPr lang="pt-BR" sz="1100" b="0" i="0" u="none" strike="noStrike" cap="none" dirty="0">
                <a:solidFill>
                  <a:srgbClr val="231F20"/>
                </a:solidFill>
                <a:effectLst/>
                <a:latin typeface="Arial"/>
                <a:ea typeface="Times New Roman" panose="02020603050405020304" pitchFamily="18" charset="0"/>
                <a:cs typeface="Arial"/>
                <a:sym typeface="Arial"/>
                <a:hlinkClick r:id="rId3"/>
              </a:rPr>
              <a:t>https://www.gettyimages.com.br/detail/foto/family-means-the-most-imagem-royalty-free/861202718?phrase=DIFERENTES+GERA%C3%87%C3%95ES</a:t>
            </a:r>
            <a:br>
              <a:rPr lang="pt-BR" sz="1100" b="0" i="0" u="none" strike="noStrike" cap="none" dirty="0">
                <a:solidFill>
                  <a:srgbClr val="231F20"/>
                </a:solidFill>
                <a:effectLst/>
                <a:latin typeface="Arial"/>
                <a:ea typeface="Times New Roman" panose="02020603050405020304" pitchFamily="18" charset="0"/>
                <a:cs typeface="Arial"/>
                <a:sym typeface="Arial"/>
                <a:hlinkClick r:id="rId3"/>
              </a:rPr>
            </a:br>
            <a:r>
              <a:rPr lang="pt-BR" sz="1100" b="0" i="0" u="none" strike="noStrike" cap="none" dirty="0">
                <a:solidFill>
                  <a:srgbClr val="231F20"/>
                </a:solidFill>
                <a:effectLst/>
                <a:latin typeface="Arial"/>
                <a:ea typeface="Times New Roman" panose="02020603050405020304" pitchFamily="18" charset="0"/>
                <a:cs typeface="Arial"/>
                <a:sym typeface="Arial"/>
                <a:hlinkClick r:id="rId3"/>
              </a:rPr>
              <a:t>+</a:t>
            </a:r>
            <a:r>
              <a:rPr lang="pt-BR" sz="1100" b="0" i="0" u="none" strike="noStrike" cap="none" dirty="0" err="1">
                <a:solidFill>
                  <a:srgbClr val="231F20"/>
                </a:solidFill>
                <a:effectLst/>
                <a:latin typeface="Arial"/>
                <a:ea typeface="Times New Roman" panose="02020603050405020304" pitchFamily="18" charset="0"/>
                <a:cs typeface="Arial"/>
                <a:sym typeface="Arial"/>
                <a:hlinkClick r:id="rId3"/>
              </a:rPr>
              <a:t>DE+PESSOAS&amp;adppopup</a:t>
            </a:r>
            <a:r>
              <a:rPr lang="pt-BR" sz="1100" b="0" i="0" u="none" strike="noStrike" cap="none" dirty="0">
                <a:solidFill>
                  <a:srgbClr val="231F20"/>
                </a:solidFill>
                <a:effectLst/>
                <a:latin typeface="Arial"/>
                <a:ea typeface="Times New Roman" panose="02020603050405020304" pitchFamily="18" charset="0"/>
                <a:cs typeface="Arial"/>
                <a:sym typeface="Arial"/>
                <a:hlinkClick r:id="rId3"/>
              </a:rPr>
              <a:t>=</a:t>
            </a:r>
            <a:r>
              <a:rPr lang="pt-BR" sz="1100" b="0" i="0" u="none" strike="noStrike" cap="none" dirty="0" err="1">
                <a:solidFill>
                  <a:srgbClr val="231F20"/>
                </a:solidFill>
                <a:effectLst/>
                <a:latin typeface="Arial"/>
                <a:ea typeface="Times New Roman" panose="02020603050405020304" pitchFamily="18" charset="0"/>
                <a:cs typeface="Arial"/>
                <a:sym typeface="Arial"/>
                <a:hlinkClick r:id="rId3"/>
              </a:rPr>
              <a:t>true</a:t>
            </a:r>
            <a:endParaRPr lang="pt-BR" sz="1100" dirty="0">
              <a:solidFill>
                <a:srgbClr val="231F20"/>
              </a:solidFill>
              <a:effectLst/>
              <a:latin typeface="+mn-lt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83297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196850" lvl="0" indent="0" algn="just" defTabSz="914400" rtl="0" eaLnBrk="0" fontAlgn="auto" latinLnBrk="0" hangingPunct="0">
              <a:lnSpc>
                <a:spcPct val="108000"/>
              </a:lnSpc>
              <a:spcBef>
                <a:spcPts val="135"/>
              </a:spcBef>
              <a:spcAft>
                <a:spcPts val="0"/>
              </a:spcAft>
              <a:buClr>
                <a:srgbClr val="231F20"/>
              </a:buClr>
              <a:buSzPts val="1200"/>
              <a:buFont typeface="Wingdings" panose="05000000000000000000" pitchFamily="2" charset="2"/>
              <a:buNone/>
              <a:tabLst>
                <a:tab pos="234950" algn="l"/>
              </a:tabLst>
              <a:defRPr/>
            </a:pPr>
            <a:r>
              <a:rPr lang="pt-BR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Times New Roman" panose="02020603050405020304" pitchFamily="18" charset="0"/>
                <a:cs typeface="Arial"/>
                <a:sym typeface="Arial"/>
                <a:hlinkClick r:id="rId3"/>
              </a:rPr>
              <a:t>https://www.gettyimages.com.br/detail/ilustra%C3%A7%C3%A3o/bo-throwing-dice-ilustra%C3%A7%C3%A3o-royalty-free/165815710?phrase=ilustra%C3%A7%C3%A3o+de+CRIAN%C3%87AS+JOGANDO+DADOS&amp;adppopup=true</a:t>
            </a:r>
            <a:r>
              <a:rPr lang="pt-BR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Times New Roman" panose="02020603050405020304" pitchFamily="18" charset="0"/>
                <a:cs typeface="Arial"/>
                <a:sym typeface="Arial"/>
              </a:rPr>
              <a:t> </a:t>
            </a:r>
            <a:endParaRPr lang="pt-BR" sz="1100" dirty="0">
              <a:solidFill>
                <a:srgbClr val="231F20"/>
              </a:solidFill>
              <a:effectLst/>
              <a:latin typeface="+mn-lt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06812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pt-BR" sz="1100" u="sng" dirty="0">
                <a:solidFill>
                  <a:srgbClr val="467886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3"/>
              </a:rPr>
              <a:t>https://www.canva.com/design/DAGueCTgPvE/aoKfPkQ7b3wzbTrEqe8UWw/edit?utm_content=DAGueCTgPvE&amp;utm_campaign=designshare&amp;utm_medium=link2&amp;utm_source=sharebutton</a:t>
            </a:r>
            <a:endParaRPr lang="pt-BR" sz="1100" u="sng" dirty="0">
              <a:solidFill>
                <a:srgbClr val="467886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158750" indent="0">
              <a:spcAft>
                <a:spcPts val="600"/>
              </a:spcAft>
              <a:buNone/>
            </a:pPr>
            <a:r>
              <a:rPr lang="pt-BR" sz="1100" b="1" i="0" u="none" strike="noStrike" cap="none" dirty="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11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4"/>
              </a:rPr>
              <a:t>https://www.gettyimages.com.br/detail/ilustra%C3%A7%C3%A3o/boys-and-girls-ilustra%C3%A7%C3%A3o-royalty-free/1148807021?phrase=ilustra%C3%A7%C3%A3o+FILA+DE+CRIAN%C3%87AS+&amp;adppopup=truer</a:t>
            </a:r>
            <a:r>
              <a:rPr lang="pt-BR" sz="11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endParaRPr lang="pt-BR" sz="11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4189900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pt-BR" sz="1100" u="sng" dirty="0">
                <a:solidFill>
                  <a:srgbClr val="467886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3"/>
              </a:rPr>
              <a:t>https://www.canva.com/design/DAGueCTgPvE/aoKfPkQ7b3wzbTrEqe8UWw/edit?utm_content=DAGueCTgPvE&amp;utm_campaign=designshare&amp;utm_medium=link2&amp;utm_source=sharebutton</a:t>
            </a:r>
            <a:endParaRPr lang="pt-BR" sz="1100" u="sng" dirty="0">
              <a:solidFill>
                <a:srgbClr val="467886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158750" indent="0">
              <a:spcAft>
                <a:spcPts val="600"/>
              </a:spcAft>
              <a:buNone/>
            </a:pPr>
            <a:r>
              <a:rPr lang="pt-BR" sz="1100" b="1" i="0" u="none" strike="noStrike" cap="none" dirty="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11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4"/>
              </a:rPr>
              <a:t>https://www.gettyimages.com.br/detail/ilustra%C3%A7%C3%A3o/boys-and-girls-ilustra%C3%A7%C3%A3o-royalty-free/1148807021?phrase=ilustra%C3%A7%C3%A3o+FILA+DE+CRIAN%C3%87AS+&amp;adppopup=truer</a:t>
            </a:r>
            <a:r>
              <a:rPr lang="pt-BR" sz="11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endParaRPr lang="pt-BR" sz="11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00725368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spcAft>
                <a:spcPts val="600"/>
              </a:spcAft>
              <a:buNone/>
            </a:pPr>
            <a:r>
              <a:rPr lang="pt-BR" sz="11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https://www.gettyimages.com.br/detail/ilustra%C3%A7%C3%A3o/illustration-of-all-girl-sports-team-ilustra%C3%A7%C3%A3o-royalty-free/112707843?phrase=ilustra%C3%A7%C3%A3o+FILA+DE+CRIAN%C3%87AS+&amp;adppopup=trueo</a:t>
            </a:r>
            <a:r>
              <a:rPr lang="pt-BR" sz="11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professor: </a:t>
            </a:r>
          </a:p>
          <a:p>
            <a:pPr marL="158750" indent="0">
              <a:spcAft>
                <a:spcPts val="600"/>
              </a:spcAft>
              <a:buNone/>
            </a:pPr>
            <a:r>
              <a:rPr lang="pt-BR" sz="11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4"/>
              </a:rPr>
              <a:t>https://www.gettyimages.com.br/detail/ilustra%C3%A7%C3%A3o/happy-kids-ilustra%C3%A7%C3%A3o-royalty-free/531986919?phrase=ilustra%C3%A7%C3%A3o+DECRIAN%C3%87AS+&amp;adppopup=true</a:t>
            </a:r>
            <a:r>
              <a:rPr lang="pt-BR" sz="11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</a:p>
          <a:p>
            <a:pPr marL="15875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8055171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spcAft>
                <a:spcPts val="600"/>
              </a:spcAft>
              <a:buNone/>
            </a:pPr>
            <a:r>
              <a:rPr lang="pt-BR" sz="11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https://www.gettyimages.com.br/detail/ilustra%C3%A7%C3%A3o/illustration-of-all-girl-sports-team-ilustra%C3%A7%C3%A3o-royalty-free/112707843?phrase=ilustra%C3%A7%C3%A3o+FILA+DE+CRIAN%C3%87AS+&amp;adppopup=trueo</a:t>
            </a:r>
            <a:r>
              <a:rPr lang="pt-BR" sz="11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professor: </a:t>
            </a:r>
          </a:p>
          <a:p>
            <a:pPr marL="158750" indent="0">
              <a:spcAft>
                <a:spcPts val="600"/>
              </a:spcAft>
              <a:buNone/>
            </a:pPr>
            <a:r>
              <a:rPr lang="pt-BR" sz="11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4"/>
              </a:rPr>
              <a:t>https://www.gettyimages.com.br/detail/ilustra%C3%A7%C3%A3o/happy-kids-ilustra%C3%A7%C3%A3o-royalty-free/531986919?phrase=ilustra%C3%A7%C3%A3o+DECRIAN%C3%87AS+&amp;adppopup=true</a:t>
            </a:r>
            <a:r>
              <a:rPr lang="pt-BR" sz="11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</a:p>
          <a:p>
            <a:pPr marL="15875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0680436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spcAft>
                <a:spcPts val="600"/>
              </a:spcAft>
              <a:buNone/>
            </a:pPr>
            <a:r>
              <a:rPr lang="pt-BR" sz="11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https://www.gettyimages.com.br/detail/foto/banana-leaf-to-use-as-a-design-element-or-imagem-royalty-free/1364161043?phrase=ilustra%C3%A7%C3%A3o+de+objetos&amp;adppopup=true</a:t>
            </a:r>
            <a:r>
              <a:rPr lang="pt-BR" sz="11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pt-BR" sz="11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4"/>
              </a:rPr>
              <a:t>https://www.gettyimages.com.br/detail/ilustra%C3%A7%C3%A3o/jarred-food-icons-ilustra%C3%A7%C3%A3o-royalty-free/165793945?phrase=ilustra%C3%A7%C3%A3o+de+GARRAFAS&amp;adppopup=true</a:t>
            </a:r>
            <a:r>
              <a:rPr lang="pt-BR" sz="11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</a:p>
          <a:p>
            <a:pPr marL="158750" indent="0">
              <a:spcAft>
                <a:spcPts val="600"/>
              </a:spcAft>
              <a:buNone/>
            </a:pPr>
            <a:r>
              <a:rPr lang="pt-BR" sz="11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5"/>
              </a:rPr>
              <a:t>https://www.gettyimages.com.br/detail/ilustra%C3%A7%C3%A3o/marbles-ilustra%C3%A7%C3%A3o-royalty-free/157175706?phrase=BOLINHAS+DE+GUDE&amp;adppopup=true</a:t>
            </a:r>
            <a:r>
              <a:rPr lang="pt-BR" sz="11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</a:p>
          <a:p>
            <a:pPr marL="15875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23637727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spcAft>
                <a:spcPts val="600"/>
              </a:spcAft>
              <a:buNone/>
            </a:pPr>
            <a:r>
              <a:rPr lang="pt-BR" sz="11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https://www.gettyimages.com.br/detail/foto/banana-leaf-to-use-as-a-design-element-or-imagem-royalty-free/1364161043?phrase=ilustra%C3%A7%C3%A3o+de+objetos&amp;adppopup=true</a:t>
            </a:r>
            <a:r>
              <a:rPr lang="pt-BR" sz="11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pt-BR" sz="11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4"/>
              </a:rPr>
              <a:t>https://www.gettyimages.com.br/detail/ilustra%C3%A7%C3%A3o/jarred-food-icons-ilustra%C3%A7%C3%A3o-royalty-free/165793945?phrase=ilustra%C3%A7%C3%A3o+de+GARRAFAS&amp;adppopup=true</a:t>
            </a:r>
            <a:r>
              <a:rPr lang="pt-BR" sz="11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</a:p>
          <a:p>
            <a:pPr marL="158750" indent="0">
              <a:spcAft>
                <a:spcPts val="600"/>
              </a:spcAft>
              <a:buNone/>
            </a:pPr>
            <a:r>
              <a:rPr lang="pt-BR" sz="11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5"/>
              </a:rPr>
              <a:t>https://www.gettyimages.com.br/detail/ilustra%C3%A7%C3%A3o/marbles-ilustra%C3%A7%C3%A3o-royalty-free/157175706?phrase=BOLINHAS+DE+GUDE&amp;adppopup=true</a:t>
            </a:r>
            <a:r>
              <a:rPr lang="pt-BR" sz="11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</a:p>
          <a:p>
            <a:pPr marL="15875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2989882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r>
              <a:rPr lang="pt-BR" sz="11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https://www.gettyimages.com.br/detail/ilustra%C3%A7%C3%A3o/young-children-running-in-out-door-ilustra%C3%A7%C3%A3o-royalty-free/165797431?phrase=ilustra%C3%A7%C3%A3o+FILA+DEESPORTES+&amp;adppopup=true</a:t>
            </a:r>
            <a:r>
              <a:rPr lang="pt-BR" sz="11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03422384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r>
              <a:rPr lang="pt-BR" sz="11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https://www.gettyimages.com.br/detail/ilustra%C3%A7%C3%A3o/young-children-running-in-out-door-ilustra%C3%A7%C3%A3o-royalty-free/165797431?phrase=ilustra%C3%A7%C3%A3o+FILA+DEESPORTES+&amp;adppopup=true</a:t>
            </a:r>
            <a:r>
              <a:rPr lang="pt-BR" sz="11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70926326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pt-BR" dirty="0">
                <a:hlinkClick r:id="rId3"/>
              </a:rPr>
              <a:t>https://www.gettyimages.com.br/detail/ilustra%C3%A7%C3%A3o/little-girls-and-boys-face-ilustra%C3%A7%C3%A3o-royalty-free/968274952?phrase=GRUPO+DE+CRIAN%C3%87AS+&amp;adppopup=true</a:t>
            </a:r>
            <a:r>
              <a:rPr lang="pt-BR" dirty="0"/>
              <a:t> </a:t>
            </a:r>
          </a:p>
          <a:p>
            <a:pPr marL="15875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65224257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pt-BR" dirty="0">
                <a:hlinkClick r:id="rId3"/>
              </a:rPr>
              <a:t>https://www.gettyimages.com.br/detail/ilustra%C3%A7%C3%A3o/little-girls-and-boys-face-ilustra%C3%A7%C3%A3o-royalty-free/968274952?phrase=GRUPO+DE+CRIAN%C3%87AS+&amp;adppopup=true</a:t>
            </a:r>
            <a:r>
              <a:rPr lang="pt-BR" dirty="0"/>
              <a:t> </a:t>
            </a:r>
          </a:p>
          <a:p>
            <a:pPr marL="15875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60769377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29c03e3d857_0_2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" name="Google Shape;179;g29c03e3d857_0_2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5202460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2" name="Google Shape;142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>
          <a:extLst>
            <a:ext uri="{FF2B5EF4-FFF2-40B4-BE49-F238E27FC236}">
              <a16:creationId xmlns:a16="http://schemas.microsoft.com/office/drawing/2014/main" id="{3A7CA872-7E79-124E-B75F-0C90D7A512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6:notes">
            <a:extLst>
              <a:ext uri="{FF2B5EF4-FFF2-40B4-BE49-F238E27FC236}">
                <a16:creationId xmlns:a16="http://schemas.microsoft.com/office/drawing/2014/main" id="{3D0B1BFE-44E3-2D32-41FC-C6F571129EB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46" name="Google Shape;146;p26:notes">
            <a:extLst>
              <a:ext uri="{FF2B5EF4-FFF2-40B4-BE49-F238E27FC236}">
                <a16:creationId xmlns:a16="http://schemas.microsoft.com/office/drawing/2014/main" id="{CFF0FE9C-D20A-CBF2-F28F-8CB43EA427B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59076378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 eaLnBrk="0" hangingPunct="0">
              <a:spcBef>
                <a:spcPts val="135"/>
              </a:spcBef>
              <a:spcAft>
                <a:spcPts val="0"/>
              </a:spcAft>
              <a:buNone/>
            </a:pPr>
            <a:endParaRPr lang="pt-BR" sz="1100" dirty="0">
              <a:solidFill>
                <a:srgbClr val="231F20"/>
              </a:solidFill>
              <a:effectLst/>
              <a:latin typeface="+mn-lt"/>
              <a:ea typeface="Times New Roman" panose="02020603050405020304" pitchFamily="18" charset="0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79" name="Google Shape;179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">
          <a:extLst>
            <a:ext uri="{FF2B5EF4-FFF2-40B4-BE49-F238E27FC236}">
              <a16:creationId xmlns:a16="http://schemas.microsoft.com/office/drawing/2014/main" id="{E10CA4D9-D984-FD0E-32F1-344F4E8C1F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27:notes">
            <a:extLst>
              <a:ext uri="{FF2B5EF4-FFF2-40B4-BE49-F238E27FC236}">
                <a16:creationId xmlns:a16="http://schemas.microsoft.com/office/drawing/2014/main" id="{EDA32E4F-F606-B400-AD27-99C948BABDA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79" name="Google Shape;179;p27:notes">
            <a:extLst>
              <a:ext uri="{FF2B5EF4-FFF2-40B4-BE49-F238E27FC236}">
                <a16:creationId xmlns:a16="http://schemas.microsoft.com/office/drawing/2014/main" id="{690B33F7-B79D-344B-ADAD-B723ABD9FAE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07452521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">
          <a:extLst>
            <a:ext uri="{FF2B5EF4-FFF2-40B4-BE49-F238E27FC236}">
              <a16:creationId xmlns:a16="http://schemas.microsoft.com/office/drawing/2014/main" id="{BF671437-EE60-C8E2-F8D2-CECDC47C93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27:notes">
            <a:extLst>
              <a:ext uri="{FF2B5EF4-FFF2-40B4-BE49-F238E27FC236}">
                <a16:creationId xmlns:a16="http://schemas.microsoft.com/office/drawing/2014/main" id="{32E38AEC-83C9-2199-CCB2-A35821EAE58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8750" indent="0">
              <a:buNone/>
            </a:pPr>
            <a:endParaRPr lang="pt-BR" sz="1100" dirty="0">
              <a:latin typeface="+mn-lt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79" name="Google Shape;179;p27:notes">
            <a:extLst>
              <a:ext uri="{FF2B5EF4-FFF2-40B4-BE49-F238E27FC236}">
                <a16:creationId xmlns:a16="http://schemas.microsoft.com/office/drawing/2014/main" id="{772DB6B4-1798-48CC-3B41-BA6B459FE26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83836781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">
          <a:extLst>
            <a:ext uri="{FF2B5EF4-FFF2-40B4-BE49-F238E27FC236}">
              <a16:creationId xmlns:a16="http://schemas.microsoft.com/office/drawing/2014/main" id="{1B9CC7B2-1275-2139-DF07-8A7C01421B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27:notes">
            <a:extLst>
              <a:ext uri="{FF2B5EF4-FFF2-40B4-BE49-F238E27FC236}">
                <a16:creationId xmlns:a16="http://schemas.microsoft.com/office/drawing/2014/main" id="{8D15185C-B7D9-F4EE-7006-4673730BC6D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79" name="Google Shape;179;p27:notes">
            <a:extLst>
              <a:ext uri="{FF2B5EF4-FFF2-40B4-BE49-F238E27FC236}">
                <a16:creationId xmlns:a16="http://schemas.microsoft.com/office/drawing/2014/main" id="{792BEEF3-3487-6D47-5A1C-610B2A22E38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75121094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">
          <a:extLst>
            <a:ext uri="{FF2B5EF4-FFF2-40B4-BE49-F238E27FC236}">
              <a16:creationId xmlns:a16="http://schemas.microsoft.com/office/drawing/2014/main" id="{F021DFCC-C9C3-81A5-48DB-B20600D5B9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27:notes">
            <a:extLst>
              <a:ext uri="{FF2B5EF4-FFF2-40B4-BE49-F238E27FC236}">
                <a16:creationId xmlns:a16="http://schemas.microsoft.com/office/drawing/2014/main" id="{41DFAB74-1BB1-82D9-2076-91A5FDEA01A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79" name="Google Shape;179;p27:notes">
            <a:extLst>
              <a:ext uri="{FF2B5EF4-FFF2-40B4-BE49-F238E27FC236}">
                <a16:creationId xmlns:a16="http://schemas.microsoft.com/office/drawing/2014/main" id="{3D7E310D-515C-88D2-FC0E-8F5D02B886F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05755877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4" name="Google Shape;184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A - MAT">
  <p:cSld name="CAPA - MA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8"/>
          <p:cNvSpPr txBox="1">
            <a:spLocks noGrp="1"/>
          </p:cNvSpPr>
          <p:nvPr>
            <p:ph type="sldNum" idx="12"/>
          </p:nvPr>
        </p:nvSpPr>
        <p:spPr>
          <a:xfrm>
            <a:off x="11293669" y="6248544"/>
            <a:ext cx="731409" cy="389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  <p:pic>
        <p:nvPicPr>
          <p:cNvPr id="11" name="Google Shape;11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33085" y="340600"/>
            <a:ext cx="1453288" cy="115713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;p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029405" y="536802"/>
            <a:ext cx="1453288" cy="54598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3;p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457179" y="809985"/>
            <a:ext cx="1382373" cy="1338951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14;p8"/>
          <p:cNvSpPr txBox="1"/>
          <p:nvPr/>
        </p:nvSpPr>
        <p:spPr>
          <a:xfrm rot="-5400000">
            <a:off x="11493153" y="1477365"/>
            <a:ext cx="1178800" cy="3896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68" tIns="121868" rIns="121868" bIns="121868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pt-BR" sz="933" b="0" i="0" u="none" strike="noStrike" cap="none">
                <a:solidFill>
                  <a:srgbClr val="333333"/>
                </a:solidFill>
                <a:latin typeface="Grandstander Medium"/>
                <a:ea typeface="Grandstander Medium"/>
                <a:cs typeface="Grandstander Medium"/>
                <a:sym typeface="Grandstander Medium"/>
              </a:rPr>
              <a:t>2026_AI_V1</a:t>
            </a:r>
            <a:endParaRPr sz="933" b="0" i="0" u="none" strike="noStrike" cap="none">
              <a:solidFill>
                <a:srgbClr val="000000"/>
              </a:solidFill>
              <a:latin typeface="Grandstander Medium"/>
              <a:ea typeface="Grandstander Medium"/>
              <a:cs typeface="Grandstander Medium"/>
              <a:sym typeface="Grandstander Medium"/>
            </a:endParaRPr>
          </a:p>
        </p:txBody>
      </p:sp>
      <p:pic>
        <p:nvPicPr>
          <p:cNvPr id="15" name="Google Shape;15;p8" descr="Forma&#10;&#10;O conteúdo gerado por IA pode estar incorreto.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756585" y="5943072"/>
            <a:ext cx="3340824" cy="8335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6;p8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0439549" y="340602"/>
            <a:ext cx="1382373" cy="1358033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7;p8"/>
          <p:cNvSpPr/>
          <p:nvPr/>
        </p:nvSpPr>
        <p:spPr>
          <a:xfrm rot="-48255" flipH="1">
            <a:off x="10673069" y="1045337"/>
            <a:ext cx="1082625" cy="565675"/>
          </a:xfrm>
          <a:prstGeom prst="roundRect">
            <a:avLst>
              <a:gd name="adj" fmla="val 7293"/>
            </a:avLst>
          </a:prstGeom>
          <a:noFill/>
          <a:ln>
            <a:noFill/>
          </a:ln>
        </p:spPr>
        <p:txBody>
          <a:bodyPr spcFirstLastPara="1" wrap="square" lIns="121868" tIns="121868" rIns="121868" bIns="121868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t-BR" sz="2666" b="0" i="0" u="none" strike="noStrike" cap="none">
                <a:solidFill>
                  <a:srgbClr val="FFFFFF"/>
                </a:solidFill>
                <a:latin typeface="Grandstander Medium"/>
                <a:ea typeface="Grandstander Medium"/>
                <a:cs typeface="Grandstander Medium"/>
                <a:sym typeface="Grandstander Medium"/>
              </a:rPr>
              <a:t>ANO</a:t>
            </a:r>
            <a:endParaRPr sz="2666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83506121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39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. Conteúdo/Objetivo de aprendizagem">
  <p:cSld name="2. Conteúdo/Objetivo de aprendizagem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9"/>
          <p:cNvSpPr txBox="1">
            <a:spLocks noGrp="1"/>
          </p:cNvSpPr>
          <p:nvPr>
            <p:ph type="sldNum" idx="12"/>
          </p:nvPr>
        </p:nvSpPr>
        <p:spPr>
          <a:xfrm>
            <a:off x="11293669" y="6248544"/>
            <a:ext cx="731409" cy="389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20" name="Google Shape;20;p9"/>
          <p:cNvSpPr/>
          <p:nvPr/>
        </p:nvSpPr>
        <p:spPr>
          <a:xfrm>
            <a:off x="273062" y="300433"/>
            <a:ext cx="11672959" cy="6268000"/>
          </a:xfrm>
          <a:prstGeom prst="roundRect">
            <a:avLst>
              <a:gd name="adj" fmla="val 3153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121868" tIns="121868" rIns="121868" bIns="121868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866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Google Shape;21;p9"/>
          <p:cNvSpPr/>
          <p:nvPr/>
        </p:nvSpPr>
        <p:spPr>
          <a:xfrm>
            <a:off x="6066053" y="300433"/>
            <a:ext cx="5880068" cy="6268000"/>
          </a:xfrm>
          <a:prstGeom prst="roundRect">
            <a:avLst>
              <a:gd name="adj" fmla="val 3153"/>
            </a:avLst>
          </a:prstGeom>
          <a:solidFill>
            <a:srgbClr val="F6EDE1"/>
          </a:solidFill>
          <a:ln>
            <a:noFill/>
          </a:ln>
        </p:spPr>
        <p:txBody>
          <a:bodyPr spcFirstLastPara="1" wrap="square" lIns="121868" tIns="121868" rIns="121868" bIns="121868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866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" name="Google Shape;22;p9"/>
          <p:cNvSpPr txBox="1">
            <a:spLocks noGrp="1"/>
          </p:cNvSpPr>
          <p:nvPr>
            <p:ph type="body" idx="1"/>
          </p:nvPr>
        </p:nvSpPr>
        <p:spPr>
          <a:xfrm>
            <a:off x="6423493" y="987085"/>
            <a:ext cx="5183050" cy="4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086" lvl="0" indent="-35551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●"/>
              <a:defRPr sz="2599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171" lvl="1" indent="-355511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257" lvl="2" indent="-35551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343" lvl="3" indent="-35551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5429" lvl="4" indent="-35551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2514" lvl="5" indent="-35551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199600" lvl="6" indent="-35551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6686" lvl="7" indent="-35551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3771" lvl="8" indent="-35551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23" name="Google Shape;23;p9"/>
          <p:cNvSpPr txBox="1">
            <a:spLocks noGrp="1"/>
          </p:cNvSpPr>
          <p:nvPr>
            <p:ph type="body" idx="2"/>
          </p:nvPr>
        </p:nvSpPr>
        <p:spPr>
          <a:xfrm>
            <a:off x="579016" y="987085"/>
            <a:ext cx="5183050" cy="4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086" lvl="0" indent="-35551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●"/>
              <a:defRPr sz="2599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171" lvl="1" indent="-355511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257" lvl="2" indent="-35551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343" lvl="3" indent="-35551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5429" lvl="4" indent="-35551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2514" lvl="5" indent="-35551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199600" lvl="6" indent="-35551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6686" lvl="7" indent="-35551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3771" lvl="8" indent="-35551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24" name="Google Shape;24;p9"/>
          <p:cNvSpPr txBox="1"/>
          <p:nvPr/>
        </p:nvSpPr>
        <p:spPr>
          <a:xfrm rot="-5400000">
            <a:off x="11493153" y="482900"/>
            <a:ext cx="1178800" cy="3896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68" tIns="121868" rIns="121868" bIns="121868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pt-BR" sz="933" b="0" i="0" u="none" strike="noStrike" cap="none">
                <a:solidFill>
                  <a:srgbClr val="333333"/>
                </a:solidFill>
                <a:latin typeface="Grandstander Medium"/>
                <a:ea typeface="Grandstander Medium"/>
                <a:cs typeface="Grandstander Medium"/>
                <a:sym typeface="Grandstander Medium"/>
              </a:rPr>
              <a:t>2026_AI_V1</a:t>
            </a:r>
            <a:endParaRPr sz="933" b="0" i="0" u="none" strike="noStrike" cap="none">
              <a:solidFill>
                <a:srgbClr val="000000"/>
              </a:solidFill>
              <a:latin typeface="Grandstander Medium"/>
              <a:ea typeface="Grandstander Medium"/>
              <a:cs typeface="Grandstander Medium"/>
              <a:sym typeface="Grandstander Medium"/>
            </a:endParaRPr>
          </a:p>
        </p:txBody>
      </p:sp>
      <p:sp>
        <p:nvSpPr>
          <p:cNvPr id="25" name="Google Shape;25;p9"/>
          <p:cNvSpPr/>
          <p:nvPr/>
        </p:nvSpPr>
        <p:spPr>
          <a:xfrm rot="-120000">
            <a:off x="181617" y="211659"/>
            <a:ext cx="2000999" cy="489413"/>
          </a:xfrm>
          <a:prstGeom prst="roundRect">
            <a:avLst>
              <a:gd name="adj" fmla="val 50000"/>
            </a:avLst>
          </a:prstGeom>
          <a:solidFill>
            <a:srgbClr val="74489D"/>
          </a:solidFill>
          <a:ln>
            <a:noFill/>
          </a:ln>
        </p:spPr>
        <p:txBody>
          <a:bodyPr spcFirstLastPara="1" wrap="square" lIns="91402" tIns="45688" rIns="91402" bIns="45688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pt-BR" sz="2599" b="0" i="0" u="none" strike="noStrike" cap="none">
                <a:solidFill>
                  <a:schemeClr val="lt1"/>
                </a:solidFill>
                <a:latin typeface="Grandstander SemiBold"/>
                <a:ea typeface="Grandstander SemiBold"/>
                <a:cs typeface="Grandstander SemiBold"/>
                <a:sym typeface="Grandstander SemiBold"/>
              </a:rPr>
              <a:t>CONTEÚDO</a:t>
            </a:r>
            <a:endParaRPr sz="1400"/>
          </a:p>
        </p:txBody>
      </p:sp>
      <p:sp>
        <p:nvSpPr>
          <p:cNvPr id="26" name="Google Shape;26;p9"/>
          <p:cNvSpPr/>
          <p:nvPr/>
        </p:nvSpPr>
        <p:spPr>
          <a:xfrm rot="-60038">
            <a:off x="6030473" y="194866"/>
            <a:ext cx="5014859" cy="489372"/>
          </a:xfrm>
          <a:prstGeom prst="roundRect">
            <a:avLst>
              <a:gd name="adj" fmla="val 50000"/>
            </a:avLst>
          </a:prstGeom>
          <a:solidFill>
            <a:srgbClr val="74489D"/>
          </a:solidFill>
          <a:ln>
            <a:noFill/>
          </a:ln>
        </p:spPr>
        <p:txBody>
          <a:bodyPr spcFirstLastPara="1" wrap="square" lIns="91402" tIns="45688" rIns="91402" bIns="45688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pt-BR" sz="2599" b="0" i="0" u="none" strike="noStrike" cap="none">
                <a:solidFill>
                  <a:schemeClr val="lt1"/>
                </a:solidFill>
                <a:latin typeface="Grandstander SemiBold"/>
                <a:ea typeface="Grandstander SemiBold"/>
                <a:cs typeface="Grandstander SemiBold"/>
                <a:sym typeface="Grandstander SemiBold"/>
              </a:rPr>
              <a:t>OBJETIVOS DE APRENDIZAGEM</a:t>
            </a:r>
            <a:endParaRPr sz="1400"/>
          </a:p>
        </p:txBody>
      </p:sp>
    </p:spTree>
    <p:extLst>
      <p:ext uri="{BB962C8B-B14F-4D97-AF65-F5344CB8AC3E}">
        <p14:creationId xmlns:p14="http://schemas.microsoft.com/office/powerpoint/2010/main" val="25359629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12" userDrawn="1">
          <p15:clr>
            <a:srgbClr val="FBAE40"/>
          </p15:clr>
        </p15:guide>
        <p15:guide id="2" pos="5119" userDrawn="1">
          <p15:clr>
            <a:srgbClr val="FBAE40"/>
          </p15:clr>
        </p15:guide>
        <p15:guide id="3" orient="horz" pos="2160" userDrawn="1">
          <p15:clr>
            <a:srgbClr val="FBAE40"/>
          </p15:clr>
        </p15:guide>
        <p15:guide id="4" pos="3839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. Para começar">
  <p:cSld name="3. Para começar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3"/>
          <p:cNvSpPr txBox="1">
            <a:spLocks noGrp="1"/>
          </p:cNvSpPr>
          <p:nvPr>
            <p:ph type="sldNum" idx="12"/>
          </p:nvPr>
        </p:nvSpPr>
        <p:spPr>
          <a:xfrm>
            <a:off x="11293669" y="6248544"/>
            <a:ext cx="731409" cy="389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29" name="Google Shape;29;p13"/>
          <p:cNvSpPr/>
          <p:nvPr/>
        </p:nvSpPr>
        <p:spPr>
          <a:xfrm>
            <a:off x="273062" y="300433"/>
            <a:ext cx="11672959" cy="6268000"/>
          </a:xfrm>
          <a:prstGeom prst="roundRect">
            <a:avLst>
              <a:gd name="adj" fmla="val 3153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121868" tIns="121868" rIns="121868" bIns="121868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866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" name="Google Shape;30;p13"/>
          <p:cNvSpPr txBox="1">
            <a:spLocks noGrp="1"/>
          </p:cNvSpPr>
          <p:nvPr>
            <p:ph type="body" idx="1"/>
          </p:nvPr>
        </p:nvSpPr>
        <p:spPr>
          <a:xfrm>
            <a:off x="608442" y="1652833"/>
            <a:ext cx="11097909" cy="4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086" lvl="0" indent="-22854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None/>
              <a:defRPr sz="2599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171" lvl="1" indent="-355511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257" lvl="2" indent="-35551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343" lvl="3" indent="-35551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5429" lvl="4" indent="-35551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2514" lvl="5" indent="-35551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199600" lvl="6" indent="-35551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6686" lvl="7" indent="-35551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3771" lvl="8" indent="-35551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31" name="Google Shape;31;p13"/>
          <p:cNvSpPr txBox="1">
            <a:spLocks noGrp="1"/>
          </p:cNvSpPr>
          <p:nvPr>
            <p:ph type="title"/>
          </p:nvPr>
        </p:nvSpPr>
        <p:spPr>
          <a:xfrm>
            <a:off x="608441" y="898168"/>
            <a:ext cx="11102988" cy="6615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Lato"/>
              <a:buNone/>
              <a:defRPr sz="3099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3199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3199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3199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3199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3199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3199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3199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3199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r>
              <a:rPr lang="pt-BR"/>
              <a:t>Clique para editar o título Mestre</a:t>
            </a:r>
            <a:endParaRPr/>
          </a:p>
        </p:txBody>
      </p:sp>
      <p:sp>
        <p:nvSpPr>
          <p:cNvPr id="32" name="Google Shape;32;p13"/>
          <p:cNvSpPr txBox="1"/>
          <p:nvPr/>
        </p:nvSpPr>
        <p:spPr>
          <a:xfrm rot="-5400000">
            <a:off x="11493153" y="482900"/>
            <a:ext cx="1178800" cy="3896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68" tIns="121868" rIns="121868" bIns="121868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pt-BR" sz="933" b="0" i="0" u="none" strike="noStrike" cap="none">
                <a:solidFill>
                  <a:srgbClr val="333333"/>
                </a:solidFill>
                <a:latin typeface="Grandstander Medium"/>
                <a:ea typeface="Grandstander Medium"/>
                <a:cs typeface="Grandstander Medium"/>
                <a:sym typeface="Grandstander Medium"/>
              </a:rPr>
              <a:t>2026_AI_V1</a:t>
            </a:r>
            <a:endParaRPr sz="933" b="0" i="0" u="none" strike="noStrike" cap="none">
              <a:solidFill>
                <a:srgbClr val="000000"/>
              </a:solidFill>
              <a:latin typeface="Grandstander Medium"/>
              <a:ea typeface="Grandstander Medium"/>
              <a:cs typeface="Grandstander Medium"/>
              <a:sym typeface="Grandstander Medium"/>
            </a:endParaRPr>
          </a:p>
        </p:txBody>
      </p:sp>
      <p:sp>
        <p:nvSpPr>
          <p:cNvPr id="33" name="Google Shape;33;p13"/>
          <p:cNvSpPr/>
          <p:nvPr/>
        </p:nvSpPr>
        <p:spPr>
          <a:xfrm rot="-119958">
            <a:off x="181333" y="164823"/>
            <a:ext cx="2940125" cy="489299"/>
          </a:xfrm>
          <a:prstGeom prst="roundRect">
            <a:avLst>
              <a:gd name="adj" fmla="val 50000"/>
            </a:avLst>
          </a:prstGeom>
          <a:solidFill>
            <a:srgbClr val="74489D"/>
          </a:solidFill>
          <a:ln>
            <a:noFill/>
          </a:ln>
        </p:spPr>
        <p:txBody>
          <a:bodyPr spcFirstLastPara="1" wrap="square" lIns="91402" tIns="45688" rIns="91402" bIns="45688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pt-BR" sz="2599" b="0" i="0" u="none" strike="noStrike" cap="none">
                <a:solidFill>
                  <a:schemeClr val="lt1"/>
                </a:solidFill>
                <a:latin typeface="Grandstander SemiBold"/>
                <a:ea typeface="Grandstander SemiBold"/>
                <a:cs typeface="Grandstander SemiBold"/>
                <a:sym typeface="Grandstander SemiBold"/>
              </a:rPr>
              <a:t>PARA COMEÇAR</a:t>
            </a:r>
            <a:endParaRPr sz="1400"/>
          </a:p>
        </p:txBody>
      </p:sp>
    </p:spTree>
    <p:extLst>
      <p:ext uri="{BB962C8B-B14F-4D97-AF65-F5344CB8AC3E}">
        <p14:creationId xmlns:p14="http://schemas.microsoft.com/office/powerpoint/2010/main" val="34170171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39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IVENCIANDO">
  <p:cSld name="VIVENCIANDO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14"/>
          <p:cNvSpPr txBox="1">
            <a:spLocks noGrp="1"/>
          </p:cNvSpPr>
          <p:nvPr>
            <p:ph type="sldNum" idx="12"/>
          </p:nvPr>
        </p:nvSpPr>
        <p:spPr>
          <a:xfrm>
            <a:off x="11293669" y="6248544"/>
            <a:ext cx="731409" cy="389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36" name="Google Shape;36;p14"/>
          <p:cNvSpPr/>
          <p:nvPr/>
        </p:nvSpPr>
        <p:spPr>
          <a:xfrm>
            <a:off x="273062" y="300433"/>
            <a:ext cx="11672959" cy="6268000"/>
          </a:xfrm>
          <a:prstGeom prst="roundRect">
            <a:avLst>
              <a:gd name="adj" fmla="val 3153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121868" tIns="121868" rIns="121868" bIns="121868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866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14"/>
          <p:cNvSpPr txBox="1"/>
          <p:nvPr/>
        </p:nvSpPr>
        <p:spPr>
          <a:xfrm rot="-5400000">
            <a:off x="11493153" y="482900"/>
            <a:ext cx="1178800" cy="3896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68" tIns="121868" rIns="121868" bIns="121868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pt-BR" sz="933" b="0" i="0" u="none" strike="noStrike" cap="none">
                <a:solidFill>
                  <a:srgbClr val="333333"/>
                </a:solidFill>
                <a:latin typeface="Grandstander Medium"/>
                <a:ea typeface="Grandstander Medium"/>
                <a:cs typeface="Grandstander Medium"/>
                <a:sym typeface="Grandstander Medium"/>
              </a:rPr>
              <a:t>2026_AI_V1</a:t>
            </a:r>
            <a:endParaRPr sz="933" b="0" i="0" u="none" strike="noStrike" cap="none">
              <a:solidFill>
                <a:srgbClr val="000000"/>
              </a:solidFill>
              <a:latin typeface="Grandstander Medium"/>
              <a:ea typeface="Grandstander Medium"/>
              <a:cs typeface="Grandstander Medium"/>
              <a:sym typeface="Grandstander Medium"/>
            </a:endParaRPr>
          </a:p>
        </p:txBody>
      </p:sp>
      <p:sp>
        <p:nvSpPr>
          <p:cNvPr id="38" name="Google Shape;38;p14"/>
          <p:cNvSpPr/>
          <p:nvPr/>
        </p:nvSpPr>
        <p:spPr>
          <a:xfrm rot="-119868">
            <a:off x="181697" y="168701"/>
            <a:ext cx="2718645" cy="504311"/>
          </a:xfrm>
          <a:prstGeom prst="roundRect">
            <a:avLst>
              <a:gd name="adj" fmla="val 50000"/>
            </a:avLst>
          </a:prstGeom>
          <a:solidFill>
            <a:srgbClr val="74489D"/>
          </a:solidFill>
          <a:ln>
            <a:noFill/>
          </a:ln>
        </p:spPr>
        <p:txBody>
          <a:bodyPr spcFirstLastPara="1" wrap="square" lIns="91402" tIns="45688" rIns="91402" bIns="45688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pt-BR" sz="2599">
                <a:solidFill>
                  <a:schemeClr val="lt1"/>
                </a:solidFill>
                <a:latin typeface="Grandstander SemiBold"/>
                <a:ea typeface="Grandstander SemiBold"/>
                <a:cs typeface="Grandstander SemiBold"/>
                <a:sym typeface="Grandstander SemiBold"/>
              </a:rPr>
              <a:t>VIVENCIANDO</a:t>
            </a:r>
            <a:endParaRPr sz="1400"/>
          </a:p>
        </p:txBody>
      </p:sp>
      <p:sp>
        <p:nvSpPr>
          <p:cNvPr id="39" name="Google Shape;39;p14"/>
          <p:cNvSpPr txBox="1">
            <a:spLocks noGrp="1"/>
          </p:cNvSpPr>
          <p:nvPr>
            <p:ph type="body" idx="1"/>
          </p:nvPr>
        </p:nvSpPr>
        <p:spPr>
          <a:xfrm>
            <a:off x="608442" y="1652833"/>
            <a:ext cx="11097909" cy="4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086" lvl="0" indent="-22854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None/>
              <a:defRPr sz="2599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171" lvl="1" indent="-355511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257" lvl="2" indent="-35551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343" lvl="3" indent="-35551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5429" lvl="4" indent="-35551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2514" lvl="5" indent="-35551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199600" lvl="6" indent="-35551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6686" lvl="7" indent="-35551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3771" lvl="8" indent="-35551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0" name="Google Shape;40;p14"/>
          <p:cNvSpPr txBox="1">
            <a:spLocks noGrp="1"/>
          </p:cNvSpPr>
          <p:nvPr>
            <p:ph type="title"/>
          </p:nvPr>
        </p:nvSpPr>
        <p:spPr>
          <a:xfrm>
            <a:off x="608441" y="898168"/>
            <a:ext cx="11102988" cy="6615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Lato"/>
              <a:buNone/>
              <a:defRPr sz="3099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3199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3199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3199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3199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3199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3199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3199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3199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r>
              <a:rPr lang="pt-BR"/>
              <a:t>Clique para editar o título Mestre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716960695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39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. Praticando">
  <p:cSld name="5. Praticando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5"/>
          <p:cNvSpPr txBox="1">
            <a:spLocks noGrp="1"/>
          </p:cNvSpPr>
          <p:nvPr>
            <p:ph type="sldNum" idx="12"/>
          </p:nvPr>
        </p:nvSpPr>
        <p:spPr>
          <a:xfrm>
            <a:off x="11293669" y="6248544"/>
            <a:ext cx="731409" cy="389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43" name="Google Shape;43;p15"/>
          <p:cNvSpPr/>
          <p:nvPr/>
        </p:nvSpPr>
        <p:spPr>
          <a:xfrm>
            <a:off x="273062" y="300433"/>
            <a:ext cx="11672959" cy="6268000"/>
          </a:xfrm>
          <a:prstGeom prst="roundRect">
            <a:avLst>
              <a:gd name="adj" fmla="val 3153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121868" tIns="121868" rIns="121868" bIns="121868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866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" name="Google Shape;44;p15"/>
          <p:cNvSpPr txBox="1"/>
          <p:nvPr/>
        </p:nvSpPr>
        <p:spPr>
          <a:xfrm rot="-5400000">
            <a:off x="11493153" y="482900"/>
            <a:ext cx="1178800" cy="3896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68" tIns="121868" rIns="121868" bIns="121868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pt-BR" sz="933" b="0" i="0" u="none" strike="noStrike" cap="none">
                <a:solidFill>
                  <a:srgbClr val="333333"/>
                </a:solidFill>
                <a:latin typeface="Grandstander Medium"/>
                <a:ea typeface="Grandstander Medium"/>
                <a:cs typeface="Grandstander Medium"/>
                <a:sym typeface="Grandstander Medium"/>
              </a:rPr>
              <a:t>2026_AI_V1</a:t>
            </a:r>
            <a:endParaRPr sz="933" b="0" i="0" u="none" strike="noStrike" cap="none">
              <a:solidFill>
                <a:srgbClr val="000000"/>
              </a:solidFill>
              <a:latin typeface="Grandstander Medium"/>
              <a:ea typeface="Grandstander Medium"/>
              <a:cs typeface="Grandstander Medium"/>
              <a:sym typeface="Grandstander Medium"/>
            </a:endParaRPr>
          </a:p>
        </p:txBody>
      </p:sp>
      <p:sp>
        <p:nvSpPr>
          <p:cNvPr id="45" name="Google Shape;45;p15"/>
          <p:cNvSpPr/>
          <p:nvPr/>
        </p:nvSpPr>
        <p:spPr>
          <a:xfrm rot="-119943">
            <a:off x="181502" y="174548"/>
            <a:ext cx="2381630" cy="489299"/>
          </a:xfrm>
          <a:prstGeom prst="roundRect">
            <a:avLst>
              <a:gd name="adj" fmla="val 50000"/>
            </a:avLst>
          </a:prstGeom>
          <a:solidFill>
            <a:srgbClr val="74489D"/>
          </a:solidFill>
          <a:ln>
            <a:noFill/>
          </a:ln>
        </p:spPr>
        <p:txBody>
          <a:bodyPr spcFirstLastPara="1" wrap="square" lIns="91402" tIns="45688" rIns="91402" bIns="45688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pt-BR" sz="2599" b="0" i="0" u="none" strike="noStrike" cap="none">
                <a:solidFill>
                  <a:schemeClr val="lt1"/>
                </a:solidFill>
                <a:latin typeface="Grandstander SemiBold"/>
                <a:ea typeface="Grandstander SemiBold"/>
                <a:cs typeface="Grandstander SemiBold"/>
                <a:sym typeface="Grandstander SemiBold"/>
              </a:rPr>
              <a:t>PRATICANDO</a:t>
            </a:r>
            <a:endParaRPr sz="1400"/>
          </a:p>
        </p:txBody>
      </p:sp>
      <p:sp>
        <p:nvSpPr>
          <p:cNvPr id="46" name="Google Shape;46;p15"/>
          <p:cNvSpPr txBox="1">
            <a:spLocks noGrp="1"/>
          </p:cNvSpPr>
          <p:nvPr>
            <p:ph type="body" idx="1"/>
          </p:nvPr>
        </p:nvSpPr>
        <p:spPr>
          <a:xfrm>
            <a:off x="608442" y="1652833"/>
            <a:ext cx="11097909" cy="4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086" lvl="0" indent="-22854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None/>
              <a:defRPr sz="2599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171" lvl="1" indent="-355511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257" lvl="2" indent="-35551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343" lvl="3" indent="-35551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5429" lvl="4" indent="-35551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2514" lvl="5" indent="-35551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199600" lvl="6" indent="-35551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6686" lvl="7" indent="-35551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3771" lvl="8" indent="-35551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7" name="Google Shape;47;p15"/>
          <p:cNvSpPr txBox="1">
            <a:spLocks noGrp="1"/>
          </p:cNvSpPr>
          <p:nvPr>
            <p:ph type="title"/>
          </p:nvPr>
        </p:nvSpPr>
        <p:spPr>
          <a:xfrm>
            <a:off x="608441" y="898168"/>
            <a:ext cx="11102988" cy="6615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Lato"/>
              <a:buNone/>
              <a:defRPr sz="3099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3199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3199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3199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3199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3199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3199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3199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3199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r>
              <a:rPr lang="pt-BR"/>
              <a:t>Clique para editar o título Mestre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5629980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39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ARA SABER MAIS">
  <p:cSld name="PARA SABER MAIS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g29c09b808c8_0_134"/>
          <p:cNvSpPr txBox="1">
            <a:spLocks noGrp="1"/>
          </p:cNvSpPr>
          <p:nvPr>
            <p:ph type="sldNum" idx="12"/>
          </p:nvPr>
        </p:nvSpPr>
        <p:spPr>
          <a:xfrm>
            <a:off x="11293669" y="6248544"/>
            <a:ext cx="731409" cy="389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50" name="Google Shape;50;g29c09b808c8_0_134"/>
          <p:cNvSpPr/>
          <p:nvPr/>
        </p:nvSpPr>
        <p:spPr>
          <a:xfrm>
            <a:off x="273062" y="300433"/>
            <a:ext cx="11672959" cy="6268000"/>
          </a:xfrm>
          <a:prstGeom prst="roundRect">
            <a:avLst>
              <a:gd name="adj" fmla="val 3153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121868" tIns="121868" rIns="121868" bIns="121868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866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" name="Google Shape;51;g29c09b808c8_0_134"/>
          <p:cNvSpPr txBox="1"/>
          <p:nvPr/>
        </p:nvSpPr>
        <p:spPr>
          <a:xfrm rot="-5400000">
            <a:off x="11493153" y="482900"/>
            <a:ext cx="1178800" cy="3896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68" tIns="121868" rIns="121868" bIns="121868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pt-BR" sz="933" b="0" i="0" u="none" strike="noStrike" cap="none">
                <a:solidFill>
                  <a:srgbClr val="333333"/>
                </a:solidFill>
                <a:latin typeface="Grandstander Medium"/>
                <a:ea typeface="Grandstander Medium"/>
                <a:cs typeface="Grandstander Medium"/>
                <a:sym typeface="Grandstander Medium"/>
              </a:rPr>
              <a:t>2026_AI_V1</a:t>
            </a:r>
            <a:endParaRPr sz="933" b="0" i="0" u="none" strike="noStrike" cap="none">
              <a:solidFill>
                <a:srgbClr val="000000"/>
              </a:solidFill>
              <a:latin typeface="Grandstander Medium"/>
              <a:ea typeface="Grandstander Medium"/>
              <a:cs typeface="Grandstander Medium"/>
              <a:sym typeface="Grandstander Medium"/>
            </a:endParaRPr>
          </a:p>
        </p:txBody>
      </p:sp>
      <p:sp>
        <p:nvSpPr>
          <p:cNvPr id="52" name="Google Shape;52;g29c09b808c8_0_134"/>
          <p:cNvSpPr/>
          <p:nvPr/>
        </p:nvSpPr>
        <p:spPr>
          <a:xfrm rot="-119940">
            <a:off x="166724" y="177170"/>
            <a:ext cx="3396282" cy="537623"/>
          </a:xfrm>
          <a:prstGeom prst="roundRect">
            <a:avLst>
              <a:gd name="adj" fmla="val 50000"/>
            </a:avLst>
          </a:prstGeom>
          <a:solidFill>
            <a:srgbClr val="74489D"/>
          </a:solidFill>
          <a:ln>
            <a:noFill/>
          </a:ln>
        </p:spPr>
        <p:txBody>
          <a:bodyPr spcFirstLastPara="1" wrap="square" lIns="91402" tIns="45688" rIns="91402" bIns="45688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pt-BR" sz="2399">
                <a:solidFill>
                  <a:schemeClr val="lt1"/>
                </a:solidFill>
                <a:latin typeface="Grandstander SemiBold"/>
                <a:ea typeface="Grandstander SemiBold"/>
                <a:cs typeface="Grandstander SemiBold"/>
                <a:sym typeface="Grandstander SemiBold"/>
              </a:rPr>
              <a:t>PARA SABER MAIS</a:t>
            </a:r>
            <a:endParaRPr sz="2399" b="0" i="0" u="none" strike="noStrike" cap="none">
              <a:solidFill>
                <a:schemeClr val="lt1"/>
              </a:solidFill>
              <a:latin typeface="Grandstander SemiBold"/>
              <a:ea typeface="Grandstander SemiBold"/>
              <a:cs typeface="Grandstander SemiBold"/>
              <a:sym typeface="Grandstander SemiBold"/>
            </a:endParaRPr>
          </a:p>
        </p:txBody>
      </p:sp>
      <p:sp>
        <p:nvSpPr>
          <p:cNvPr id="53" name="Google Shape;53;g29c09b808c8_0_134"/>
          <p:cNvSpPr txBox="1">
            <a:spLocks noGrp="1"/>
          </p:cNvSpPr>
          <p:nvPr>
            <p:ph type="body" idx="1"/>
          </p:nvPr>
        </p:nvSpPr>
        <p:spPr>
          <a:xfrm>
            <a:off x="608442" y="1652833"/>
            <a:ext cx="11097909" cy="4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086" lvl="0" indent="-22854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None/>
              <a:defRPr sz="2599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171" lvl="1" indent="-355511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257" lvl="2" indent="-35551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343" lvl="3" indent="-35551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5429" lvl="4" indent="-35551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2514" lvl="5" indent="-35551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199600" lvl="6" indent="-35551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6686" lvl="7" indent="-35551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3771" lvl="8" indent="-35551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4" name="Google Shape;54;g29c09b808c8_0_134"/>
          <p:cNvSpPr txBox="1">
            <a:spLocks noGrp="1"/>
          </p:cNvSpPr>
          <p:nvPr>
            <p:ph type="title"/>
          </p:nvPr>
        </p:nvSpPr>
        <p:spPr>
          <a:xfrm>
            <a:off x="608441" y="898168"/>
            <a:ext cx="11102988" cy="6615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Lato"/>
              <a:buNone/>
              <a:defRPr sz="3099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3199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3199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3199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3199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3199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3199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3199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3199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r>
              <a:rPr lang="pt-BR"/>
              <a:t>Clique para editar o título Mestre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854569660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39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. O que aprendemos hoje?">
  <p:cSld name="7. O que aprendemos hoje?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7"/>
          <p:cNvSpPr txBox="1">
            <a:spLocks noGrp="1"/>
          </p:cNvSpPr>
          <p:nvPr>
            <p:ph type="sldNum" idx="12"/>
          </p:nvPr>
        </p:nvSpPr>
        <p:spPr>
          <a:xfrm>
            <a:off x="11293669" y="6248544"/>
            <a:ext cx="731409" cy="389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57" name="Google Shape;57;p17"/>
          <p:cNvSpPr/>
          <p:nvPr/>
        </p:nvSpPr>
        <p:spPr>
          <a:xfrm>
            <a:off x="273062" y="300433"/>
            <a:ext cx="11672959" cy="6268000"/>
          </a:xfrm>
          <a:prstGeom prst="roundRect">
            <a:avLst>
              <a:gd name="adj" fmla="val 3153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121868" tIns="121868" rIns="121868" bIns="121868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866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8" name="Google Shape;58;p17"/>
          <p:cNvPicPr preferRelativeResize="0"/>
          <p:nvPr/>
        </p:nvPicPr>
        <p:blipFill rotWithShape="1">
          <a:blip r:embed="rId3">
            <a:alphaModFix/>
          </a:blip>
          <a:srcRect l="15588" r="14095"/>
          <a:stretch/>
        </p:blipFill>
        <p:spPr>
          <a:xfrm>
            <a:off x="480743" y="673068"/>
            <a:ext cx="4000325" cy="5690667"/>
          </a:xfrm>
          <a:prstGeom prst="rect">
            <a:avLst/>
          </a:prstGeom>
          <a:noFill/>
          <a:ln>
            <a:noFill/>
          </a:ln>
        </p:spPr>
      </p:pic>
      <p:sp>
        <p:nvSpPr>
          <p:cNvPr id="59" name="Google Shape;59;p17"/>
          <p:cNvSpPr txBox="1">
            <a:spLocks noGrp="1"/>
          </p:cNvSpPr>
          <p:nvPr>
            <p:ph type="body" idx="1"/>
          </p:nvPr>
        </p:nvSpPr>
        <p:spPr>
          <a:xfrm>
            <a:off x="4694295" y="987100"/>
            <a:ext cx="6912199" cy="4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086" lvl="0" indent="-35551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●"/>
              <a:defRPr sz="2599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171" lvl="1" indent="-355511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257" lvl="2" indent="-35551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343" lvl="3" indent="-35551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5429" lvl="4" indent="-35551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2514" lvl="5" indent="-35551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199600" lvl="6" indent="-35551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6686" lvl="7" indent="-35551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3771" lvl="8" indent="-35551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0" name="Google Shape;60;p17"/>
          <p:cNvSpPr txBox="1"/>
          <p:nvPr/>
        </p:nvSpPr>
        <p:spPr>
          <a:xfrm rot="-5400000">
            <a:off x="11493153" y="482900"/>
            <a:ext cx="1178800" cy="3896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68" tIns="121868" rIns="121868" bIns="121868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pt-BR" sz="933" b="0" i="0" u="none" strike="noStrike" cap="none">
                <a:solidFill>
                  <a:srgbClr val="333333"/>
                </a:solidFill>
                <a:latin typeface="Grandstander Medium"/>
                <a:ea typeface="Grandstander Medium"/>
                <a:cs typeface="Grandstander Medium"/>
                <a:sym typeface="Grandstander Medium"/>
              </a:rPr>
              <a:t>2026_AI_V1</a:t>
            </a:r>
            <a:endParaRPr sz="933" b="0" i="0" u="none" strike="noStrike" cap="none">
              <a:solidFill>
                <a:srgbClr val="000000"/>
              </a:solidFill>
              <a:latin typeface="Grandstander Medium"/>
              <a:ea typeface="Grandstander Medium"/>
              <a:cs typeface="Grandstander Medium"/>
              <a:sym typeface="Grandstander Medium"/>
            </a:endParaRPr>
          </a:p>
        </p:txBody>
      </p:sp>
      <p:sp>
        <p:nvSpPr>
          <p:cNvPr id="61" name="Google Shape;61;p17"/>
          <p:cNvSpPr/>
          <p:nvPr/>
        </p:nvSpPr>
        <p:spPr>
          <a:xfrm rot="-120000">
            <a:off x="174880" y="168095"/>
            <a:ext cx="4511774" cy="489299"/>
          </a:xfrm>
          <a:prstGeom prst="roundRect">
            <a:avLst>
              <a:gd name="adj" fmla="val 50000"/>
            </a:avLst>
          </a:prstGeom>
          <a:solidFill>
            <a:srgbClr val="74489D"/>
          </a:solidFill>
          <a:ln>
            <a:noFill/>
          </a:ln>
        </p:spPr>
        <p:txBody>
          <a:bodyPr spcFirstLastPara="1" wrap="square" lIns="91402" tIns="45688" rIns="91402" bIns="45688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pt-BR" sz="2599" b="0" i="0" u="none" strike="noStrike" cap="none">
                <a:solidFill>
                  <a:schemeClr val="lt1"/>
                </a:solidFill>
                <a:latin typeface="Grandstander SemiBold"/>
                <a:ea typeface="Grandstander SemiBold"/>
                <a:cs typeface="Grandstander SemiBold"/>
                <a:sym typeface="Grandstander SemiBold"/>
              </a:rPr>
              <a:t>O QUE APRENDEMOS HOJE?</a:t>
            </a:r>
            <a:endParaRPr sz="1400"/>
          </a:p>
        </p:txBody>
      </p:sp>
    </p:spTree>
    <p:extLst>
      <p:ext uri="{BB962C8B-B14F-4D97-AF65-F5344CB8AC3E}">
        <p14:creationId xmlns:p14="http://schemas.microsoft.com/office/powerpoint/2010/main" val="7179514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39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9. Referências ">
  <p:cSld name="9. Referências 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9"/>
          <p:cNvSpPr txBox="1">
            <a:spLocks noGrp="1"/>
          </p:cNvSpPr>
          <p:nvPr>
            <p:ph type="sldNum" idx="12"/>
          </p:nvPr>
        </p:nvSpPr>
        <p:spPr>
          <a:xfrm>
            <a:off x="11293669" y="6248544"/>
            <a:ext cx="731409" cy="389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64" name="Google Shape;64;p19"/>
          <p:cNvSpPr/>
          <p:nvPr/>
        </p:nvSpPr>
        <p:spPr>
          <a:xfrm>
            <a:off x="273062" y="300433"/>
            <a:ext cx="11672959" cy="6268000"/>
          </a:xfrm>
          <a:prstGeom prst="roundRect">
            <a:avLst>
              <a:gd name="adj" fmla="val 3153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121868" tIns="121868" rIns="121868" bIns="121868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866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" name="Google Shape;65;p19"/>
          <p:cNvSpPr txBox="1">
            <a:spLocks noGrp="1"/>
          </p:cNvSpPr>
          <p:nvPr>
            <p:ph type="body" idx="1"/>
          </p:nvPr>
        </p:nvSpPr>
        <p:spPr>
          <a:xfrm>
            <a:off x="495431" y="1063567"/>
            <a:ext cx="11236313" cy="51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086" lvl="0" indent="-22854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1600"/>
              <a:buFont typeface="Lato"/>
              <a:buNone/>
              <a:def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171" lvl="1" indent="-330117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74489D"/>
              </a:buClr>
              <a:buSzPts val="16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257" lvl="2" indent="-31742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343" lvl="3" indent="-31742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5429" lvl="4" indent="-31742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2514" lvl="5" indent="-31742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199600" lvl="6" indent="-31742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6686" lvl="7" indent="-31742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3771" lvl="8" indent="-31742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6" name="Google Shape;66;p19"/>
          <p:cNvSpPr txBox="1"/>
          <p:nvPr/>
        </p:nvSpPr>
        <p:spPr>
          <a:xfrm rot="-5400000">
            <a:off x="11493153" y="482900"/>
            <a:ext cx="1178800" cy="3896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68" tIns="121868" rIns="121868" bIns="121868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pt-BR" sz="933" b="0" i="0" u="none" strike="noStrike" cap="none">
                <a:solidFill>
                  <a:srgbClr val="333333"/>
                </a:solidFill>
                <a:latin typeface="Grandstander Medium"/>
                <a:ea typeface="Grandstander Medium"/>
                <a:cs typeface="Grandstander Medium"/>
                <a:sym typeface="Grandstander Medium"/>
              </a:rPr>
              <a:t>2026_AI_V1</a:t>
            </a:r>
            <a:endParaRPr sz="933" b="0" i="0" u="none" strike="noStrike" cap="none">
              <a:solidFill>
                <a:srgbClr val="000000"/>
              </a:solidFill>
              <a:latin typeface="Grandstander Medium"/>
              <a:ea typeface="Grandstander Medium"/>
              <a:cs typeface="Grandstander Medium"/>
              <a:sym typeface="Grandstander Medium"/>
            </a:endParaRPr>
          </a:p>
        </p:txBody>
      </p:sp>
      <p:sp>
        <p:nvSpPr>
          <p:cNvPr id="67" name="Google Shape;67;p19"/>
          <p:cNvSpPr/>
          <p:nvPr/>
        </p:nvSpPr>
        <p:spPr>
          <a:xfrm rot="-120106">
            <a:off x="181460" y="172149"/>
            <a:ext cx="2515781" cy="489299"/>
          </a:xfrm>
          <a:prstGeom prst="roundRect">
            <a:avLst>
              <a:gd name="adj" fmla="val 50000"/>
            </a:avLst>
          </a:prstGeom>
          <a:solidFill>
            <a:srgbClr val="74489D"/>
          </a:solidFill>
          <a:ln>
            <a:noFill/>
          </a:ln>
        </p:spPr>
        <p:txBody>
          <a:bodyPr spcFirstLastPara="1" wrap="square" lIns="91402" tIns="45688" rIns="91402" bIns="45688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pt-BR" sz="2599" b="0" i="0" u="none" strike="noStrike" cap="none">
                <a:solidFill>
                  <a:schemeClr val="lt1"/>
                </a:solidFill>
                <a:latin typeface="Grandstander SemiBold"/>
                <a:ea typeface="Grandstander SemiBold"/>
                <a:cs typeface="Grandstander SemiBold"/>
                <a:sym typeface="Grandstander SemiBold"/>
              </a:rPr>
              <a:t>REFERÊNCIAS</a:t>
            </a:r>
            <a:endParaRPr sz="1400"/>
          </a:p>
        </p:txBody>
      </p:sp>
    </p:spTree>
    <p:extLst>
      <p:ext uri="{BB962C8B-B14F-4D97-AF65-F5344CB8AC3E}">
        <p14:creationId xmlns:p14="http://schemas.microsoft.com/office/powerpoint/2010/main" val="9783834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39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. Contra capa">
  <p:cSld name="10. Contra capa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9" name="Google Shape;69;p11"/>
          <p:cNvGrpSpPr/>
          <p:nvPr/>
        </p:nvGrpSpPr>
        <p:grpSpPr>
          <a:xfrm>
            <a:off x="4282919" y="1616689"/>
            <a:ext cx="4029284" cy="3987200"/>
            <a:chOff x="3060625" y="1076550"/>
            <a:chExt cx="3022750" cy="2990400"/>
          </a:xfrm>
        </p:grpSpPr>
        <p:pic>
          <p:nvPicPr>
            <p:cNvPr id="70" name="Google Shape;70;p11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3060625" y="1076550"/>
              <a:ext cx="3022750" cy="29904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1" name="Google Shape;71;p11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3545350" y="2438712"/>
              <a:ext cx="2053300" cy="26607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72" name="Google Shape;72;p11"/>
          <p:cNvSpPr txBox="1"/>
          <p:nvPr/>
        </p:nvSpPr>
        <p:spPr>
          <a:xfrm rot="-5400000">
            <a:off x="11493153" y="482900"/>
            <a:ext cx="1178800" cy="3896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68" tIns="121868" rIns="121868" bIns="121868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pt-BR" sz="933" b="0" i="0" u="none" strike="noStrike" cap="none">
                <a:solidFill>
                  <a:srgbClr val="333333"/>
                </a:solidFill>
                <a:latin typeface="Grandstander Medium"/>
                <a:ea typeface="Grandstander Medium"/>
                <a:cs typeface="Grandstander Medium"/>
                <a:sym typeface="Grandstander Medium"/>
              </a:rPr>
              <a:t>2026_AI_V1</a:t>
            </a:r>
            <a:endParaRPr sz="933" b="0" i="0" u="none" strike="noStrike" cap="none">
              <a:solidFill>
                <a:srgbClr val="000000"/>
              </a:solidFill>
              <a:latin typeface="Grandstander Medium"/>
              <a:ea typeface="Grandstander Medium"/>
              <a:cs typeface="Grandstander Medium"/>
              <a:sym typeface="Grandstander Medium"/>
            </a:endParaRPr>
          </a:p>
        </p:txBody>
      </p:sp>
    </p:spTree>
    <p:extLst>
      <p:ext uri="{BB962C8B-B14F-4D97-AF65-F5344CB8AC3E}">
        <p14:creationId xmlns:p14="http://schemas.microsoft.com/office/powerpoint/2010/main" val="27067567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39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. Contra capa">
  <p:cSld name="1_10. Contra capa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Google Shape;74;p31" descr="Padrão do plano de fundo&#10;&#10;O conteúdo gerado por IA pode estar incorreto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2"/>
            <a:ext cx="12188825" cy="6857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3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27826" y="662248"/>
            <a:ext cx="4047706" cy="1400928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3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283259" y="1099786"/>
            <a:ext cx="7879987" cy="4815911"/>
          </a:xfrm>
          <a:prstGeom prst="rect">
            <a:avLst/>
          </a:prstGeom>
          <a:noFill/>
          <a:ln>
            <a:noFill/>
          </a:ln>
        </p:spPr>
      </p:pic>
      <p:sp>
        <p:nvSpPr>
          <p:cNvPr id="77" name="Google Shape;77;p31"/>
          <p:cNvSpPr txBox="1"/>
          <p:nvPr/>
        </p:nvSpPr>
        <p:spPr>
          <a:xfrm rot="-5400000">
            <a:off x="11493153" y="482900"/>
            <a:ext cx="1178800" cy="3896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68" tIns="121868" rIns="121868" bIns="121868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pt-BR" sz="933" b="0" i="0" u="none" strike="noStrike" cap="none">
                <a:solidFill>
                  <a:srgbClr val="FFFFFF"/>
                </a:solidFill>
                <a:latin typeface="Grandstander Medium"/>
                <a:ea typeface="Grandstander Medium"/>
                <a:cs typeface="Grandstander Medium"/>
                <a:sym typeface="Grandstander Medium"/>
              </a:rPr>
              <a:t>2026_AI_V1</a:t>
            </a:r>
            <a:endParaRPr sz="933" b="0" i="0" u="none" strike="noStrike" cap="none">
              <a:solidFill>
                <a:srgbClr val="FFFFFF"/>
              </a:solidFill>
              <a:latin typeface="Grandstander Medium"/>
              <a:ea typeface="Grandstander Medium"/>
              <a:cs typeface="Grandstander Medium"/>
              <a:sym typeface="Grandstander Medium"/>
            </a:endParaRPr>
          </a:p>
        </p:txBody>
      </p:sp>
      <p:pic>
        <p:nvPicPr>
          <p:cNvPr id="78" name="Google Shape;78;p31" descr="Forma&#10;&#10;O conteúdo gerado por IA pode estar incorreto.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756585" y="5943072"/>
            <a:ext cx="3340824" cy="833547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31"/>
          <p:cNvSpPr/>
          <p:nvPr/>
        </p:nvSpPr>
        <p:spPr>
          <a:xfrm rot="-48255" flipH="1">
            <a:off x="799839" y="1071805"/>
            <a:ext cx="4155961" cy="565675"/>
          </a:xfrm>
          <a:prstGeom prst="roundRect">
            <a:avLst>
              <a:gd name="adj" fmla="val 7293"/>
            </a:avLst>
          </a:prstGeom>
          <a:noFill/>
          <a:ln>
            <a:noFill/>
          </a:ln>
        </p:spPr>
        <p:txBody>
          <a:bodyPr spcFirstLastPara="1" wrap="square" lIns="121868" tIns="121868" rIns="121868" bIns="121868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t-BR" sz="3732" b="0" i="0" u="none" strike="noStrike" cap="none">
                <a:solidFill>
                  <a:srgbClr val="FFFFFF"/>
                </a:solidFill>
                <a:latin typeface="Grandstander Medium"/>
                <a:ea typeface="Grandstander Medium"/>
                <a:cs typeface="Grandstander Medium"/>
                <a:sym typeface="Grandstander Medium"/>
              </a:rPr>
              <a:t>PARA PROFESSORES</a:t>
            </a:r>
            <a:endParaRPr sz="3732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230466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39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. Sistematizando">
  <p:cSld name="6. Sistematizando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32"/>
          <p:cNvSpPr txBox="1">
            <a:spLocks noGrp="1"/>
          </p:cNvSpPr>
          <p:nvPr>
            <p:ph type="sldNum" idx="12"/>
          </p:nvPr>
        </p:nvSpPr>
        <p:spPr>
          <a:xfrm>
            <a:off x="11293669" y="6248544"/>
            <a:ext cx="731409" cy="389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82" name="Google Shape;82;p32"/>
          <p:cNvSpPr/>
          <p:nvPr/>
        </p:nvSpPr>
        <p:spPr>
          <a:xfrm>
            <a:off x="273062" y="300433"/>
            <a:ext cx="11672959" cy="6268000"/>
          </a:xfrm>
          <a:prstGeom prst="roundRect">
            <a:avLst>
              <a:gd name="adj" fmla="val 3153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121868" tIns="121868" rIns="121868" bIns="121868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866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" name="Google Shape;83;p32"/>
          <p:cNvSpPr txBox="1"/>
          <p:nvPr/>
        </p:nvSpPr>
        <p:spPr>
          <a:xfrm rot="-5400000">
            <a:off x="11493153" y="482900"/>
            <a:ext cx="1178800" cy="3896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68" tIns="121868" rIns="121868" bIns="121868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pt-BR" sz="933" b="0" i="0" u="none" strike="noStrike" cap="none">
                <a:solidFill>
                  <a:srgbClr val="333333"/>
                </a:solidFill>
                <a:latin typeface="Grandstander Medium"/>
                <a:ea typeface="Grandstander Medium"/>
                <a:cs typeface="Grandstander Medium"/>
                <a:sym typeface="Grandstander Medium"/>
              </a:rPr>
              <a:t>2026_AI_V1</a:t>
            </a:r>
            <a:endParaRPr sz="933" b="0" i="0" u="none" strike="noStrike" cap="none">
              <a:solidFill>
                <a:srgbClr val="000000"/>
              </a:solidFill>
              <a:latin typeface="Grandstander Medium"/>
              <a:ea typeface="Grandstander Medium"/>
              <a:cs typeface="Grandstander Medium"/>
              <a:sym typeface="Grandstander Medium"/>
            </a:endParaRPr>
          </a:p>
        </p:txBody>
      </p:sp>
      <p:sp>
        <p:nvSpPr>
          <p:cNvPr id="84" name="Google Shape;84;p32"/>
          <p:cNvSpPr/>
          <p:nvPr/>
        </p:nvSpPr>
        <p:spPr>
          <a:xfrm rot="-120000">
            <a:off x="181657" y="183566"/>
            <a:ext cx="1864269" cy="489413"/>
          </a:xfrm>
          <a:prstGeom prst="roundRect">
            <a:avLst>
              <a:gd name="adj" fmla="val 50000"/>
            </a:avLst>
          </a:prstGeom>
          <a:solidFill>
            <a:srgbClr val="74489D"/>
          </a:solidFill>
          <a:ln>
            <a:noFill/>
          </a:ln>
        </p:spPr>
        <p:txBody>
          <a:bodyPr spcFirstLastPara="1" wrap="square" lIns="91402" tIns="45688" rIns="91402" bIns="45688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2599" b="0" i="0" u="none" strike="noStrike" cap="none">
              <a:solidFill>
                <a:schemeClr val="lt1"/>
              </a:solidFill>
              <a:latin typeface="Grandstander SemiBold"/>
              <a:ea typeface="Grandstander SemiBold"/>
              <a:cs typeface="Grandstander SemiBold"/>
              <a:sym typeface="Grandstander SemiBold"/>
            </a:endParaRPr>
          </a:p>
        </p:txBody>
      </p:sp>
      <p:sp>
        <p:nvSpPr>
          <p:cNvPr id="85" name="Google Shape;85;p32"/>
          <p:cNvSpPr txBox="1">
            <a:spLocks noGrp="1"/>
          </p:cNvSpPr>
          <p:nvPr>
            <p:ph type="subTitle" idx="1" hasCustomPrompt="1"/>
          </p:nvPr>
        </p:nvSpPr>
        <p:spPr>
          <a:xfrm rot="-120000">
            <a:off x="176396" y="169231"/>
            <a:ext cx="1856683" cy="5453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6000" tIns="72000" rIns="216000" bIns="72000" anchor="ctr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599" b="1">
                <a:solidFill>
                  <a:schemeClr val="lt1"/>
                </a:solidFill>
                <a:latin typeface="Grandstander"/>
                <a:ea typeface="Grandstander"/>
                <a:cs typeface="Grandstander"/>
                <a:sym typeface="Grandstander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r>
              <a:rPr lang="pt-BR" dirty="0"/>
              <a:t>SLIDE X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931942650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39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. Sistematizando">
  <p:cSld name="1_6. Sistematizando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33"/>
          <p:cNvSpPr txBox="1">
            <a:spLocks noGrp="1"/>
          </p:cNvSpPr>
          <p:nvPr>
            <p:ph type="sldNum" idx="12"/>
          </p:nvPr>
        </p:nvSpPr>
        <p:spPr>
          <a:xfrm>
            <a:off x="11293669" y="6248544"/>
            <a:ext cx="731409" cy="389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88" name="Google Shape;88;p33"/>
          <p:cNvSpPr/>
          <p:nvPr/>
        </p:nvSpPr>
        <p:spPr>
          <a:xfrm>
            <a:off x="273062" y="300433"/>
            <a:ext cx="11672959" cy="6268000"/>
          </a:xfrm>
          <a:prstGeom prst="roundRect">
            <a:avLst>
              <a:gd name="adj" fmla="val 3153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121868" tIns="121868" rIns="121868" bIns="121868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866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" name="Google Shape;89;p33"/>
          <p:cNvSpPr txBox="1"/>
          <p:nvPr/>
        </p:nvSpPr>
        <p:spPr>
          <a:xfrm rot="-5400000">
            <a:off x="11493153" y="482900"/>
            <a:ext cx="1178800" cy="3896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68" tIns="121868" rIns="121868" bIns="121868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pt-BR" sz="933" b="0" i="0" u="none" strike="noStrike" cap="none">
                <a:solidFill>
                  <a:srgbClr val="333333"/>
                </a:solidFill>
                <a:latin typeface="Grandstander Medium"/>
                <a:ea typeface="Grandstander Medium"/>
                <a:cs typeface="Grandstander Medium"/>
                <a:sym typeface="Grandstander Medium"/>
              </a:rPr>
              <a:t>2026_AI_V1</a:t>
            </a:r>
            <a:endParaRPr sz="933" b="0" i="0" u="none" strike="noStrike" cap="none">
              <a:solidFill>
                <a:srgbClr val="000000"/>
              </a:solidFill>
              <a:latin typeface="Grandstander Medium"/>
              <a:ea typeface="Grandstander Medium"/>
              <a:cs typeface="Grandstander Medium"/>
              <a:sym typeface="Grandstander Medium"/>
            </a:endParaRPr>
          </a:p>
        </p:txBody>
      </p:sp>
      <p:sp>
        <p:nvSpPr>
          <p:cNvPr id="91" name="Google Shape;91;p33"/>
          <p:cNvSpPr/>
          <p:nvPr/>
        </p:nvSpPr>
        <p:spPr>
          <a:xfrm>
            <a:off x="9612727" y="492692"/>
            <a:ext cx="2068232" cy="389513"/>
          </a:xfrm>
          <a:prstGeom prst="roundRect">
            <a:avLst>
              <a:gd name="adj" fmla="val 50000"/>
            </a:avLst>
          </a:prstGeom>
          <a:solidFill>
            <a:srgbClr val="74489D"/>
          </a:solidFill>
          <a:ln>
            <a:noFill/>
          </a:ln>
        </p:spPr>
        <p:txBody>
          <a:bodyPr spcFirstLastPara="1" wrap="square" lIns="71981" tIns="0" rIns="107972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b="1" i="0" u="none" strike="noStrike" cap="none">
                <a:solidFill>
                  <a:schemeClr val="lt1"/>
                </a:solidFill>
                <a:latin typeface="Grandstander"/>
                <a:ea typeface="Grandstander"/>
                <a:cs typeface="Grandstander"/>
                <a:sym typeface="Grandstander"/>
              </a:rPr>
              <a:t>PRINT DO SLIDE</a:t>
            </a:r>
            <a:endParaRPr sz="1400"/>
          </a:p>
        </p:txBody>
      </p:sp>
      <p:sp>
        <p:nvSpPr>
          <p:cNvPr id="92" name="Google Shape;92;p33"/>
          <p:cNvSpPr>
            <a:spLocks noGrp="1"/>
          </p:cNvSpPr>
          <p:nvPr>
            <p:ph type="pic" idx="2"/>
          </p:nvPr>
        </p:nvSpPr>
        <p:spPr>
          <a:xfrm>
            <a:off x="5768423" y="831376"/>
            <a:ext cx="5912660" cy="3706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/>
          <a:lstStyle/>
          <a:p>
            <a:endParaRPr lang="pt-BR" dirty="0"/>
          </a:p>
        </p:txBody>
      </p:sp>
      <p:sp>
        <p:nvSpPr>
          <p:cNvPr id="4" name="Google Shape;84;p32">
            <a:extLst>
              <a:ext uri="{FF2B5EF4-FFF2-40B4-BE49-F238E27FC236}">
                <a16:creationId xmlns:a16="http://schemas.microsoft.com/office/drawing/2014/main" id="{8BFDB7C3-3ADE-8263-4B1A-8B7F2EB7FD64}"/>
              </a:ext>
            </a:extLst>
          </p:cNvPr>
          <p:cNvSpPr/>
          <p:nvPr/>
        </p:nvSpPr>
        <p:spPr>
          <a:xfrm rot="-120000">
            <a:off x="181657" y="183566"/>
            <a:ext cx="1864269" cy="489413"/>
          </a:xfrm>
          <a:prstGeom prst="roundRect">
            <a:avLst>
              <a:gd name="adj" fmla="val 50000"/>
            </a:avLst>
          </a:prstGeom>
          <a:solidFill>
            <a:srgbClr val="74489D"/>
          </a:solidFill>
          <a:ln>
            <a:noFill/>
          </a:ln>
        </p:spPr>
        <p:txBody>
          <a:bodyPr spcFirstLastPara="1" wrap="square" lIns="91402" tIns="45688" rIns="91402" bIns="45688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2599" b="0" i="0" u="none" strike="noStrike" cap="none">
              <a:solidFill>
                <a:schemeClr val="lt1"/>
              </a:solidFill>
              <a:latin typeface="Grandstander SemiBold"/>
              <a:ea typeface="Grandstander SemiBold"/>
              <a:cs typeface="Grandstander SemiBold"/>
              <a:sym typeface="Grandstander SemiBold"/>
            </a:endParaRPr>
          </a:p>
        </p:txBody>
      </p:sp>
      <p:sp>
        <p:nvSpPr>
          <p:cNvPr id="5" name="Google Shape;85;p32">
            <a:extLst>
              <a:ext uri="{FF2B5EF4-FFF2-40B4-BE49-F238E27FC236}">
                <a16:creationId xmlns:a16="http://schemas.microsoft.com/office/drawing/2014/main" id="{B84E2FDE-371F-FAAE-84B3-8426CF32824A}"/>
              </a:ext>
            </a:extLst>
          </p:cNvPr>
          <p:cNvSpPr txBox="1">
            <a:spLocks noGrp="1"/>
          </p:cNvSpPr>
          <p:nvPr>
            <p:ph type="subTitle" idx="1" hasCustomPrompt="1"/>
          </p:nvPr>
        </p:nvSpPr>
        <p:spPr>
          <a:xfrm rot="-120000">
            <a:off x="176396" y="169231"/>
            <a:ext cx="1856683" cy="5453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6000" tIns="72000" rIns="216000" bIns="72000" anchor="ctr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599" b="1">
                <a:solidFill>
                  <a:schemeClr val="lt1"/>
                </a:solidFill>
                <a:latin typeface="Grandstander"/>
                <a:ea typeface="Grandstander"/>
                <a:cs typeface="Grandstander"/>
                <a:sym typeface="Grandstander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r>
              <a:rPr lang="pt-BR" dirty="0"/>
              <a:t>SLIDE X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286656230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39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. Capa - Matemática">
  <p:cSld name="1. Capa - Matemátic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8"/>
          <p:cNvSpPr txBox="1">
            <a:spLocks noGrp="1"/>
          </p:cNvSpPr>
          <p:nvPr>
            <p:ph type="sldNum" idx="12"/>
          </p:nvPr>
        </p:nvSpPr>
        <p:spPr>
          <a:xfrm>
            <a:off x="11293669" y="6248544"/>
            <a:ext cx="731409" cy="389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5086274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. Aprofundando" userDrawn="1">
  <p:cSld name="8. Aprofundand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8"/>
          <p:cNvSpPr txBox="1">
            <a:spLocks noGrp="1"/>
          </p:cNvSpPr>
          <p:nvPr>
            <p:ph type="sldNum" idx="12"/>
          </p:nvPr>
        </p:nvSpPr>
        <p:spPr>
          <a:xfrm>
            <a:off x="11293669" y="6248544"/>
            <a:ext cx="731409" cy="389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72" name="Google Shape;72;p18"/>
          <p:cNvSpPr/>
          <p:nvPr/>
        </p:nvSpPr>
        <p:spPr>
          <a:xfrm>
            <a:off x="273062" y="300433"/>
            <a:ext cx="11672959" cy="6268000"/>
          </a:xfrm>
          <a:prstGeom prst="roundRect">
            <a:avLst>
              <a:gd name="adj" fmla="val 3153"/>
            </a:avLst>
          </a:prstGeom>
          <a:solidFill>
            <a:srgbClr val="FFFCF8"/>
          </a:solidFill>
          <a:ln>
            <a:noFill/>
          </a:ln>
        </p:spPr>
        <p:txBody>
          <a:bodyPr spcFirstLastPara="1" wrap="square" lIns="121868" tIns="121868" rIns="121868" bIns="121868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866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" name="Google Shape;75;p18"/>
          <p:cNvSpPr txBox="1">
            <a:spLocks noGrp="1"/>
          </p:cNvSpPr>
          <p:nvPr>
            <p:ph type="body" idx="1"/>
          </p:nvPr>
        </p:nvSpPr>
        <p:spPr>
          <a:xfrm>
            <a:off x="608442" y="1652833"/>
            <a:ext cx="11008732" cy="4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135433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None/>
              <a:defRPr sz="2666" baseline="0">
                <a:solidFill>
                  <a:schemeClr val="dk1"/>
                </a:solidFill>
                <a:latin typeface="Arial" panose="020B0604020202020204" pitchFamily="34" charset="0"/>
                <a:ea typeface="Lato"/>
                <a:cs typeface="Lato"/>
                <a:sym typeface="Lato"/>
              </a:defRPr>
            </a:lvl1pPr>
            <a:lvl2pPr marL="1218895" lvl="1" indent="-47401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828343" lvl="2" indent="-47401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2437790" lvl="3" indent="-47401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3047238" lvl="4" indent="-47401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3656686" lvl="5" indent="-47401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4266133" lvl="6" indent="-47401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4875581" lvl="7" indent="-47401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5485028" lvl="8" indent="-47401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 dirty="0"/>
          </a:p>
        </p:txBody>
      </p:sp>
      <p:sp>
        <p:nvSpPr>
          <p:cNvPr id="76" name="Google Shape;76;p18"/>
          <p:cNvSpPr txBox="1">
            <a:spLocks noGrp="1"/>
          </p:cNvSpPr>
          <p:nvPr>
            <p:ph type="title"/>
          </p:nvPr>
        </p:nvSpPr>
        <p:spPr>
          <a:xfrm>
            <a:off x="608441" y="898167"/>
            <a:ext cx="11165092" cy="676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3199" b="1" i="0" u="none" strike="noStrike" cap="none" baseline="0">
                <a:solidFill>
                  <a:schemeClr val="dk1"/>
                </a:solidFill>
                <a:latin typeface="Arial" panose="020B0604020202020204" pitchFamily="34" charset="0"/>
                <a:ea typeface="Lato"/>
                <a:cs typeface="Lato"/>
                <a:sym typeface="Lato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3199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3199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3199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3199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3199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3199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3199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3199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 dirty="0"/>
          </a:p>
        </p:txBody>
      </p:sp>
      <p:sp>
        <p:nvSpPr>
          <p:cNvPr id="2" name="Google Shape;68;p17">
            <a:extLst>
              <a:ext uri="{FF2B5EF4-FFF2-40B4-BE49-F238E27FC236}">
                <a16:creationId xmlns:a16="http://schemas.microsoft.com/office/drawing/2014/main" id="{90FEB611-3DAE-4761-5D18-FF9F331BF20F}"/>
              </a:ext>
            </a:extLst>
          </p:cNvPr>
          <p:cNvSpPr txBox="1">
            <a:spLocks noGrp="1"/>
          </p:cNvSpPr>
          <p:nvPr>
            <p:ph type="subTitle" idx="10"/>
          </p:nvPr>
        </p:nvSpPr>
        <p:spPr>
          <a:xfrm rot="-60000">
            <a:off x="175529" y="209627"/>
            <a:ext cx="5781097" cy="490000"/>
          </a:xfrm>
          <a:prstGeom prst="rect">
            <a:avLst/>
          </a:prstGeom>
          <a:solidFill>
            <a:srgbClr val="74489D"/>
          </a:solidFill>
          <a:ln>
            <a:noFill/>
          </a:ln>
          <a:effectLst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2000"/>
              <a:buNone/>
              <a:defRPr sz="2399" baseline="0">
                <a:solidFill>
                  <a:schemeClr val="bg1"/>
                </a:solidFill>
                <a:latin typeface="Grandstander SemiBold" panose="020B060402020202020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 dirty="0"/>
          </a:p>
        </p:txBody>
      </p:sp>
      <p:sp>
        <p:nvSpPr>
          <p:cNvPr id="3" name="Google Shape;26;p9">
            <a:extLst>
              <a:ext uri="{FF2B5EF4-FFF2-40B4-BE49-F238E27FC236}">
                <a16:creationId xmlns:a16="http://schemas.microsoft.com/office/drawing/2014/main" id="{26AF6BF6-7E0E-A484-86F8-23637CF8DD2C}"/>
              </a:ext>
            </a:extLst>
          </p:cNvPr>
          <p:cNvSpPr txBox="1"/>
          <p:nvPr userDrawn="1"/>
        </p:nvSpPr>
        <p:spPr>
          <a:xfrm rot="16200000">
            <a:off x="11493153" y="482899"/>
            <a:ext cx="1178800" cy="3896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68" tIns="121868" rIns="121868" bIns="121868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pt-BR" sz="933" b="0" i="0" u="none" strike="noStrike" cap="none" dirty="0">
                <a:solidFill>
                  <a:srgbClr val="333333"/>
                </a:solidFill>
                <a:latin typeface="Grandstander Medium"/>
                <a:ea typeface="Grandstander Medium"/>
                <a:cs typeface="Grandstander Medium"/>
                <a:sym typeface="Grandstander Medium"/>
              </a:rPr>
              <a:t>2025_AI_V1</a:t>
            </a:r>
            <a:endParaRPr sz="933" b="0" i="0" u="none" strike="noStrike" cap="none" dirty="0">
              <a:solidFill>
                <a:srgbClr val="000000"/>
              </a:solidFill>
              <a:latin typeface="Grandstander Medium"/>
              <a:ea typeface="Grandstander Medium"/>
              <a:cs typeface="Grandstander Medium"/>
              <a:sym typeface="Grandstander Medium"/>
            </a:endParaRPr>
          </a:p>
        </p:txBody>
      </p:sp>
    </p:spTree>
    <p:extLst>
      <p:ext uri="{BB962C8B-B14F-4D97-AF65-F5344CB8AC3E}">
        <p14:creationId xmlns:p14="http://schemas.microsoft.com/office/powerpoint/2010/main" val="31830356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39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7"/>
          <p:cNvSpPr txBox="1">
            <a:spLocks noGrp="1"/>
          </p:cNvSpPr>
          <p:nvPr>
            <p:ph type="title"/>
          </p:nvPr>
        </p:nvSpPr>
        <p:spPr>
          <a:xfrm>
            <a:off x="415492" y="593369"/>
            <a:ext cx="11357841" cy="5847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Lato"/>
              <a:buNone/>
              <a:defRPr sz="26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2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2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2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2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2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2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2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2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7" name="Google Shape;7;p7"/>
          <p:cNvSpPr txBox="1">
            <a:spLocks noGrp="1"/>
          </p:cNvSpPr>
          <p:nvPr>
            <p:ph type="sldNum" idx="12"/>
          </p:nvPr>
        </p:nvSpPr>
        <p:spPr>
          <a:xfrm>
            <a:off x="11293669" y="6248544"/>
            <a:ext cx="731409" cy="389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8" name="Google Shape;8;p7"/>
          <p:cNvSpPr txBox="1">
            <a:spLocks noGrp="1"/>
          </p:cNvSpPr>
          <p:nvPr>
            <p:ph type="body" idx="1"/>
          </p:nvPr>
        </p:nvSpPr>
        <p:spPr>
          <a:xfrm>
            <a:off x="415492" y="1536633"/>
            <a:ext cx="11357841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1600"/>
              <a:buFont typeface="Lato"/>
              <a:buChar char="●"/>
              <a:defRPr sz="16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marR="0" lvl="1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1600"/>
              <a:buFont typeface="Lato"/>
              <a:buChar char="○"/>
              <a:defRPr sz="16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1400"/>
              <a:buFont typeface="Lato"/>
              <a:buChar char="○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1400"/>
              <a:buFont typeface="Lato"/>
              <a:buChar char="○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1400"/>
              <a:buFont typeface="Lato"/>
              <a:buChar char="○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1400"/>
              <a:buFont typeface="Lato"/>
              <a:buChar char="○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1400"/>
              <a:buFont typeface="Lato"/>
              <a:buChar char="○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1400"/>
              <a:buFont typeface="Lato"/>
              <a:buChar char="○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1400"/>
              <a:buFont typeface="Lato"/>
              <a:buChar char="○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0795929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  <p:sldLayoutId id="2147483676" r:id="rId12"/>
    <p:sldLayoutId id="2147483678" r:id="rId13"/>
    <p:sldLayoutId id="2147483679" r:id="rId1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png"/><Relationship Id="rId5" Type="http://schemas.openxmlformats.org/officeDocument/2006/relationships/image" Target="../media/image17.svg"/><Relationship Id="rId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0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5.png"/><Relationship Id="rId4" Type="http://schemas.openxmlformats.org/officeDocument/2006/relationships/image" Target="../media/image28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6.png"/><Relationship Id="rId4" Type="http://schemas.openxmlformats.org/officeDocument/2006/relationships/image" Target="../media/image28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5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6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s://efape.educacao.sp.gov.br/curriculopaulista/wp-content/uploads/2023/02/Curriculo_Paulista-etapas-Educa%C3%A7%C3%A3o-Infantil-e-Ensino-Fundamental-ISBN.pdf" TargetMode="External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7.png"/><Relationship Id="rId4" Type="http://schemas.openxmlformats.org/officeDocument/2006/relationships/image" Target="../media/image3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0.png"/><Relationship Id="rId4" Type="http://schemas.openxmlformats.org/officeDocument/2006/relationships/image" Target="../media/image3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0.png"/><Relationship Id="rId4" Type="http://schemas.openxmlformats.org/officeDocument/2006/relationships/image" Target="../media/image4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2.png"/><Relationship Id="rId4" Type="http://schemas.openxmlformats.org/officeDocument/2006/relationships/image" Target="../media/image37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1"/>
          <p:cNvSpPr txBox="1"/>
          <p:nvPr/>
        </p:nvSpPr>
        <p:spPr>
          <a:xfrm>
            <a:off x="615040" y="2666099"/>
            <a:ext cx="10958745" cy="1973886"/>
          </a:xfrm>
          <a:prstGeom prst="rect">
            <a:avLst/>
          </a:prstGeom>
          <a:noFill/>
          <a:ln>
            <a:noFill/>
          </a:ln>
          <a:effectLst>
            <a:outerShdw dist="47625" dir="5400000" algn="bl" rotWithShape="0">
              <a:srgbClr val="000000">
                <a:alpha val="24313"/>
              </a:srgbClr>
            </a:outerShdw>
          </a:effectLst>
        </p:spPr>
        <p:txBody>
          <a:bodyPr spcFirstLastPara="1" wrap="square" lIns="119969" tIns="23994" rIns="121868" bIns="23994" anchor="ctr" anchorCtr="0">
            <a:normAutofit/>
          </a:bodyPr>
          <a:lstStyle/>
          <a:p>
            <a:pPr algn="ctr">
              <a:lnSpc>
                <a:spcPct val="115000"/>
              </a:lnSpc>
              <a:buClr>
                <a:schemeClr val="dk1"/>
              </a:buClr>
              <a:buSzPts val="1100"/>
            </a:pPr>
            <a:r>
              <a:rPr lang="pt-BR" sz="4799" b="1" dirty="0">
                <a:latin typeface="Grandstander"/>
                <a:ea typeface="Grandstander"/>
                <a:cs typeface="Grandstander"/>
                <a:sym typeface="Grandstander"/>
              </a:rPr>
              <a:t>COMPARAÇÃO DE NÚMEROS </a:t>
            </a:r>
            <a:endParaRPr sz="4799" b="1" dirty="0">
              <a:latin typeface="Grandstander"/>
              <a:ea typeface="Grandstander"/>
              <a:cs typeface="Grandstander"/>
              <a:sym typeface="Grandstander"/>
            </a:endParaRPr>
          </a:p>
        </p:txBody>
      </p:sp>
      <p:sp>
        <p:nvSpPr>
          <p:cNvPr id="168" name="Google Shape;168;p1"/>
          <p:cNvSpPr/>
          <p:nvPr/>
        </p:nvSpPr>
        <p:spPr>
          <a:xfrm rot="-48481" flipH="1">
            <a:off x="10628136" y="397660"/>
            <a:ext cx="1191008" cy="914688"/>
          </a:xfrm>
          <a:prstGeom prst="roundRect">
            <a:avLst>
              <a:gd name="adj" fmla="val 7293"/>
            </a:avLst>
          </a:prstGeom>
          <a:noFill/>
          <a:ln>
            <a:noFill/>
          </a:ln>
        </p:spPr>
        <p:txBody>
          <a:bodyPr spcFirstLastPara="1" wrap="square" lIns="121868" tIns="121868" rIns="121868" bIns="121868" anchor="ctr" anchorCtr="0">
            <a:noAutofit/>
          </a:bodyPr>
          <a:lstStyle/>
          <a:p>
            <a:pPr algn="ctr">
              <a:buSzPts val="1200"/>
            </a:pPr>
            <a:r>
              <a:rPr lang="pt-BR" sz="5599" dirty="0">
                <a:solidFill>
                  <a:schemeClr val="lt1"/>
                </a:solidFill>
                <a:latin typeface="Grandstander Medium"/>
                <a:ea typeface="Grandstander Medium"/>
                <a:cs typeface="Grandstander Medium"/>
                <a:sym typeface="Grandstander Medium"/>
              </a:rPr>
              <a:t>1</a:t>
            </a:r>
            <a:r>
              <a:rPr lang="pt-BR" sz="5599" u="sng" baseline="30000" dirty="0">
                <a:solidFill>
                  <a:schemeClr val="lt1"/>
                </a:solidFill>
                <a:latin typeface="Grandstander Medium"/>
                <a:ea typeface="Grandstander Medium"/>
                <a:cs typeface="Grandstander Medium"/>
                <a:sym typeface="Grandstander Medium"/>
              </a:rPr>
              <a:t>o</a:t>
            </a:r>
            <a:endParaRPr sz="2933" u="sng" baseline="30000" dirty="0">
              <a:solidFill>
                <a:schemeClr val="lt1"/>
              </a:solidFill>
            </a:endParaRPr>
          </a:p>
        </p:txBody>
      </p:sp>
      <p:sp>
        <p:nvSpPr>
          <p:cNvPr id="2" name="Google Shape;101;p10">
            <a:extLst>
              <a:ext uri="{FF2B5EF4-FFF2-40B4-BE49-F238E27FC236}">
                <a16:creationId xmlns:a16="http://schemas.microsoft.com/office/drawing/2014/main" id="{B19F4D5F-5DB7-91D7-430A-BCE2934AB1BD}"/>
              </a:ext>
            </a:extLst>
          </p:cNvPr>
          <p:cNvSpPr/>
          <p:nvPr/>
        </p:nvSpPr>
        <p:spPr>
          <a:xfrm flipH="1">
            <a:off x="315420" y="5453843"/>
            <a:ext cx="1811553" cy="440047"/>
          </a:xfrm>
          <a:prstGeom prst="roundRect">
            <a:avLst>
              <a:gd name="adj" fmla="val 43258"/>
            </a:avLst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133" b="0" i="0" u="none" strike="noStrike" cap="none" dirty="0">
                <a:solidFill>
                  <a:srgbClr val="000000"/>
                </a:solidFill>
                <a:latin typeface="Grandstander Medium"/>
                <a:ea typeface="Grandstander Medium"/>
                <a:cs typeface="Grandstander Medium"/>
                <a:sym typeface="Grandstander Medium"/>
              </a:rPr>
              <a:t>1</a:t>
            </a:r>
            <a:r>
              <a:rPr lang="pt-BR" sz="2133" b="0" i="0" u="sng" strike="noStrike" cap="none" baseline="30000" dirty="0">
                <a:solidFill>
                  <a:srgbClr val="000000"/>
                </a:solidFill>
                <a:latin typeface="Grandstander Medium"/>
                <a:ea typeface="Grandstander Medium"/>
                <a:cs typeface="Grandstander Medium"/>
                <a:sym typeface="Grandstander Medium"/>
              </a:rPr>
              <a:t>o</a:t>
            </a:r>
            <a:r>
              <a:rPr lang="pt-BR" sz="2133" b="0" i="0" u="none" strike="noStrike" cap="none" dirty="0">
                <a:solidFill>
                  <a:srgbClr val="000000"/>
                </a:solidFill>
                <a:latin typeface="Grandstander Medium"/>
                <a:ea typeface="Grandstander Medium"/>
                <a:cs typeface="Grandstander Medium"/>
                <a:sym typeface="Grandstander Medium"/>
              </a:rPr>
              <a:t> BIMESTRE</a:t>
            </a:r>
            <a:endParaRPr sz="2133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Google Shape;102;p10">
            <a:extLst>
              <a:ext uri="{FF2B5EF4-FFF2-40B4-BE49-F238E27FC236}">
                <a16:creationId xmlns:a16="http://schemas.microsoft.com/office/drawing/2014/main" id="{0B157A7C-9363-9A48-3BEB-070355BF2C96}"/>
              </a:ext>
            </a:extLst>
          </p:cNvPr>
          <p:cNvSpPr/>
          <p:nvPr/>
        </p:nvSpPr>
        <p:spPr>
          <a:xfrm>
            <a:off x="280432" y="6070178"/>
            <a:ext cx="4922504" cy="440047"/>
          </a:xfrm>
          <a:prstGeom prst="roundRect">
            <a:avLst>
              <a:gd name="adj" fmla="val 49047"/>
            </a:avLst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133" b="0" i="0" u="none" strike="noStrike" cap="none">
                <a:solidFill>
                  <a:srgbClr val="000000"/>
                </a:solidFill>
                <a:latin typeface="Grandstander Medium"/>
                <a:ea typeface="Grandstander Medium"/>
                <a:cs typeface="Grandstander Medium"/>
                <a:sym typeface="Grandstander Medium"/>
              </a:rPr>
              <a:t>ENSINO FUNDAMENTAL: ANOS INICIAIS</a:t>
            </a:r>
            <a:endParaRPr sz="2133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Google Shape;105;p10">
            <a:extLst>
              <a:ext uri="{FF2B5EF4-FFF2-40B4-BE49-F238E27FC236}">
                <a16:creationId xmlns:a16="http://schemas.microsoft.com/office/drawing/2014/main" id="{2982AFF8-D5E8-BD99-D023-303460D9F2F9}"/>
              </a:ext>
            </a:extLst>
          </p:cNvPr>
          <p:cNvSpPr/>
          <p:nvPr/>
        </p:nvSpPr>
        <p:spPr>
          <a:xfrm rot="-120000">
            <a:off x="5340441" y="2271653"/>
            <a:ext cx="1504060" cy="478564"/>
          </a:xfrm>
          <a:prstGeom prst="roundRect">
            <a:avLst>
              <a:gd name="adj" fmla="val 47917"/>
            </a:avLst>
          </a:prstGeom>
          <a:solidFill>
            <a:srgbClr val="4B5EA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b="0" i="0" u="none" strike="noStrike" cap="none" dirty="0">
                <a:solidFill>
                  <a:srgbClr val="FFFFFF"/>
                </a:solidFill>
                <a:latin typeface="Grandstander SemiBold"/>
                <a:ea typeface="Grandstander SemiBold"/>
                <a:cs typeface="Grandstander SemiBold"/>
                <a:sym typeface="Grandstander SemiBold"/>
              </a:rPr>
              <a:t>AULA 26</a:t>
            </a:r>
            <a:endParaRPr dirty="0"/>
          </a:p>
        </p:txBody>
      </p:sp>
      <p:sp>
        <p:nvSpPr>
          <p:cNvPr id="5" name="Google Shape;106;p10">
            <a:extLst>
              <a:ext uri="{FF2B5EF4-FFF2-40B4-BE49-F238E27FC236}">
                <a16:creationId xmlns:a16="http://schemas.microsoft.com/office/drawing/2014/main" id="{0E608986-F7A7-AD0F-31A0-14B090A47E09}"/>
              </a:ext>
            </a:extLst>
          </p:cNvPr>
          <p:cNvSpPr/>
          <p:nvPr/>
        </p:nvSpPr>
        <p:spPr>
          <a:xfrm rot="-60000">
            <a:off x="4286167" y="4638200"/>
            <a:ext cx="3633824" cy="828901"/>
          </a:xfrm>
          <a:prstGeom prst="roundRect">
            <a:avLst>
              <a:gd name="adj" fmla="val 30970"/>
            </a:avLst>
          </a:prstGeom>
          <a:solidFill>
            <a:srgbClr val="4B5EA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>
                <a:solidFill>
                  <a:srgbClr val="FFFFFF"/>
                </a:solidFill>
                <a:latin typeface="Grandstander SemiBold"/>
                <a:ea typeface="Grandstander SemiBold"/>
                <a:cs typeface="Grandstander SemiBold"/>
                <a:sym typeface="Grandstander SemiBold"/>
              </a:rPr>
              <a:t>MATEMÁTICA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exto 1">
            <a:extLst>
              <a:ext uri="{FF2B5EF4-FFF2-40B4-BE49-F238E27FC236}">
                <a16:creationId xmlns:a16="http://schemas.microsoft.com/office/drawing/2014/main" id="{7B1CD227-FACC-09BE-54C7-FE7ABC74868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2666" dirty="0">
                <a:solidFill>
                  <a:srgbClr val="000000"/>
                </a:solidFill>
                <a:latin typeface="+mn-lt"/>
              </a:rPr>
              <a:t>LER, ESCREVER E COMPARAR NÚMEROS NATURAIS COM ATÉ DOIS ALGARISMOS.</a:t>
            </a:r>
            <a:endParaRPr lang="pt-BR" sz="2666" dirty="0">
              <a:latin typeface="+mn-lt"/>
            </a:endParaRPr>
          </a:p>
          <a:p>
            <a:endParaRPr lang="pt-BR" dirty="0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171EFE5-44F4-3CD5-6514-2773833DED17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pt-BR" dirty="0"/>
              <a:t>NÚMEROS. 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9539129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6C5555E3-27BB-B41F-77A3-9F482A01DBF1}"/>
              </a:ext>
            </a:extLst>
          </p:cNvPr>
          <p:cNvSpPr/>
          <p:nvPr/>
        </p:nvSpPr>
        <p:spPr>
          <a:xfrm>
            <a:off x="5297310" y="5749676"/>
            <a:ext cx="1594204" cy="418991"/>
          </a:xfrm>
          <a:prstGeom prst="roundRect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487" dirty="0">
                <a:solidFill>
                  <a:schemeClr val="tx1"/>
                </a:solidFill>
              </a:rPr>
              <a:t>26 ANOS 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0D2BB7BB-66A3-4933-D32F-3C26CAF04C55}"/>
              </a:ext>
            </a:extLst>
          </p:cNvPr>
          <p:cNvSpPr txBox="1"/>
          <p:nvPr/>
        </p:nvSpPr>
        <p:spPr>
          <a:xfrm>
            <a:off x="688944" y="2503043"/>
            <a:ext cx="5766309" cy="29763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086" indent="-457086">
              <a:lnSpc>
                <a:spcPct val="107000"/>
              </a:lnSpc>
              <a:spcAft>
                <a:spcPts val="1066"/>
              </a:spcAft>
              <a:buClr>
                <a:srgbClr val="7030A0"/>
              </a:buClr>
              <a:buSzPct val="150000"/>
              <a:buFont typeface="Arial" panose="020B0604020202020204" pitchFamily="34" charset="0"/>
              <a:buChar char="•"/>
            </a:pPr>
            <a:r>
              <a:rPr lang="pt-BR" sz="2600" kern="1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QUAL DAS MULHERES ADULTAS É A MAIS VELHA?</a:t>
            </a:r>
          </a:p>
          <a:p>
            <a:pPr marL="457086" indent="-457086">
              <a:lnSpc>
                <a:spcPct val="107000"/>
              </a:lnSpc>
              <a:spcAft>
                <a:spcPts val="1066"/>
              </a:spcAft>
              <a:buClr>
                <a:srgbClr val="7030A0"/>
              </a:buClr>
              <a:buSzPct val="150000"/>
              <a:buFont typeface="Arial" panose="020B0604020202020204" pitchFamily="34" charset="0"/>
              <a:buChar char="•"/>
            </a:pPr>
            <a:r>
              <a:rPr lang="pt-BR" sz="2600" kern="1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QUAL DAS MULHERES ADULTAS É A MAIS NOVA?</a:t>
            </a:r>
          </a:p>
          <a:p>
            <a:pPr marL="457086" indent="-457086">
              <a:lnSpc>
                <a:spcPct val="107000"/>
              </a:lnSpc>
              <a:spcAft>
                <a:spcPts val="1066"/>
              </a:spcAft>
              <a:buClr>
                <a:srgbClr val="7030A0"/>
              </a:buClr>
              <a:buSzPct val="150000"/>
              <a:buFont typeface="Arial" panose="020B0604020202020204" pitchFamily="34" charset="0"/>
              <a:buChar char="•"/>
            </a:pPr>
            <a:r>
              <a:rPr lang="pt-BR" sz="2600" kern="1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O QUE FIZERAM PARA DESCOBRIR? </a:t>
            </a:r>
          </a:p>
        </p:txBody>
      </p:sp>
      <p:sp>
        <p:nvSpPr>
          <p:cNvPr id="12" name="Retângulo: Cantos Arredondados 11">
            <a:extLst>
              <a:ext uri="{FF2B5EF4-FFF2-40B4-BE49-F238E27FC236}">
                <a16:creationId xmlns:a16="http://schemas.microsoft.com/office/drawing/2014/main" id="{34E0BE43-DD54-6062-C9DC-2B4AC1BCB098}"/>
              </a:ext>
            </a:extLst>
          </p:cNvPr>
          <p:cNvSpPr/>
          <p:nvPr/>
        </p:nvSpPr>
        <p:spPr>
          <a:xfrm>
            <a:off x="10177947" y="5749676"/>
            <a:ext cx="1594204" cy="418991"/>
          </a:xfrm>
          <a:prstGeom prst="roundRect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487" dirty="0">
                <a:solidFill>
                  <a:schemeClr val="tx1"/>
                </a:solidFill>
              </a:rPr>
              <a:t>37 ANOS </a:t>
            </a:r>
          </a:p>
        </p:txBody>
      </p:sp>
      <p:sp>
        <p:nvSpPr>
          <p:cNvPr id="13" name="Retângulo: Cantos Arredondados 12">
            <a:extLst>
              <a:ext uri="{FF2B5EF4-FFF2-40B4-BE49-F238E27FC236}">
                <a16:creationId xmlns:a16="http://schemas.microsoft.com/office/drawing/2014/main" id="{6BBA97C4-1EF0-B345-BC64-A4B7734F15B1}"/>
              </a:ext>
            </a:extLst>
          </p:cNvPr>
          <p:cNvSpPr/>
          <p:nvPr/>
        </p:nvSpPr>
        <p:spPr>
          <a:xfrm>
            <a:off x="8551068" y="5749676"/>
            <a:ext cx="1594204" cy="418991"/>
          </a:xfrm>
          <a:prstGeom prst="roundRect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487" dirty="0">
                <a:solidFill>
                  <a:schemeClr val="tx1"/>
                </a:solidFill>
              </a:rPr>
              <a:t>59 ANOS </a:t>
            </a:r>
          </a:p>
        </p:txBody>
      </p:sp>
      <p:sp>
        <p:nvSpPr>
          <p:cNvPr id="14" name="Retângulo: Cantos Arredondados 13">
            <a:extLst>
              <a:ext uri="{FF2B5EF4-FFF2-40B4-BE49-F238E27FC236}">
                <a16:creationId xmlns:a16="http://schemas.microsoft.com/office/drawing/2014/main" id="{D0A1BB98-9EB4-C972-D585-BDF84D000472}"/>
              </a:ext>
            </a:extLst>
          </p:cNvPr>
          <p:cNvSpPr/>
          <p:nvPr/>
        </p:nvSpPr>
        <p:spPr>
          <a:xfrm>
            <a:off x="6924189" y="5749676"/>
            <a:ext cx="1594204" cy="418991"/>
          </a:xfrm>
          <a:prstGeom prst="roundRect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487" dirty="0">
                <a:solidFill>
                  <a:schemeClr val="tx1"/>
                </a:solidFill>
              </a:rPr>
              <a:t>65 ANOS </a:t>
            </a:r>
          </a:p>
        </p:txBody>
      </p:sp>
      <p:sp>
        <p:nvSpPr>
          <p:cNvPr id="8" name="Espaço Reservado para Texto 7">
            <a:extLst>
              <a:ext uri="{FF2B5EF4-FFF2-40B4-BE49-F238E27FC236}">
                <a16:creationId xmlns:a16="http://schemas.microsoft.com/office/drawing/2014/main" id="{66299773-6632-E9C4-59F4-46E9CC2404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8441" y="1592586"/>
            <a:ext cx="11008732" cy="536987"/>
          </a:xfrm>
        </p:spPr>
        <p:txBody>
          <a:bodyPr/>
          <a:lstStyle/>
          <a:p>
            <a:r>
              <a:rPr lang="pt-BR" sz="2600" kern="1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OBSERVE ESSE GRUPO DE PESSOAS E SUAS IDADES. </a:t>
            </a:r>
          </a:p>
          <a:p>
            <a:endParaRPr lang="pt-BR" sz="2600" dirty="0"/>
          </a:p>
        </p:txBody>
      </p:sp>
      <p:sp>
        <p:nvSpPr>
          <p:cNvPr id="7" name="Título 6">
            <a:extLst>
              <a:ext uri="{FF2B5EF4-FFF2-40B4-BE49-F238E27FC236}">
                <a16:creationId xmlns:a16="http://schemas.microsoft.com/office/drawing/2014/main" id="{D4DA62F7-0B39-6C83-F3FA-76AE3E9130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441" y="898829"/>
            <a:ext cx="11165092" cy="693758"/>
          </a:xfrm>
        </p:spPr>
        <p:txBody>
          <a:bodyPr/>
          <a:lstStyle/>
          <a:p>
            <a:r>
              <a:rPr lang="pt-BR" sz="3199" kern="100" dirty="0"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         </a:t>
            </a:r>
            <a:r>
              <a:rPr lang="pt-BR" sz="3100" kern="100" dirty="0"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CONVERSE COM A TURMA</a:t>
            </a:r>
            <a:br>
              <a:rPr lang="pt-BR" sz="3199" kern="100" dirty="0"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</a:br>
            <a:endParaRPr lang="pt-BR" dirty="0"/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3881B57B-C15C-1C82-7DD0-F0DAB4C9299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939995" y="2357149"/>
            <a:ext cx="5220068" cy="3226730"/>
          </a:xfrm>
          <a:prstGeom prst="rect">
            <a:avLst/>
          </a:prstGeom>
        </p:spPr>
      </p:pic>
      <p:grpSp>
        <p:nvGrpSpPr>
          <p:cNvPr id="3" name="Agrupar 2">
            <a:extLst>
              <a:ext uri="{FF2B5EF4-FFF2-40B4-BE49-F238E27FC236}">
                <a16:creationId xmlns:a16="http://schemas.microsoft.com/office/drawing/2014/main" id="{812ECFA9-E32B-DB87-6785-0538758EA31F}"/>
              </a:ext>
            </a:extLst>
          </p:cNvPr>
          <p:cNvGrpSpPr/>
          <p:nvPr/>
        </p:nvGrpSpPr>
        <p:grpSpPr>
          <a:xfrm>
            <a:off x="9103987" y="428579"/>
            <a:ext cx="2659795" cy="415517"/>
            <a:chOff x="289560" y="3851596"/>
            <a:chExt cx="2659795" cy="415517"/>
          </a:xfrm>
        </p:grpSpPr>
        <p:sp>
          <p:nvSpPr>
            <p:cNvPr id="10" name="CaixaDeTexto 7">
              <a:extLst>
                <a:ext uri="{FF2B5EF4-FFF2-40B4-BE49-F238E27FC236}">
                  <a16:creationId xmlns:a16="http://schemas.microsoft.com/office/drawing/2014/main" id="{5A2B7267-8887-D020-34F0-B3509A609E74}"/>
                </a:ext>
              </a:extLst>
            </p:cNvPr>
            <p:cNvSpPr txBox="1"/>
            <p:nvPr/>
          </p:nvSpPr>
          <p:spPr>
            <a:xfrm>
              <a:off x="532705" y="3910261"/>
              <a:ext cx="2416650" cy="302955"/>
            </a:xfrm>
            <a:prstGeom prst="roundRect">
              <a:avLst>
                <a:gd name="adj" fmla="val 50000"/>
              </a:avLst>
            </a:prstGeom>
            <a:solidFill>
              <a:srgbClr val="BD68C1"/>
            </a:solidFill>
            <a:ln w="19050">
              <a:solidFill>
                <a:srgbClr val="A839AD"/>
              </a:solidFill>
            </a:ln>
          </p:spPr>
          <p:txBody>
            <a:bodyPr wrap="square" lIns="72000" tIns="0" rIns="108000" bIns="0" rtlCol="0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algn="r"/>
              <a:r>
                <a:rPr lang="pt-BR" b="1" dirty="0">
                  <a:solidFill>
                    <a:schemeClr val="bg1"/>
                  </a:solidFill>
                  <a:latin typeface="Grandstander" pitchFamily="2" charset="0"/>
                  <a:cs typeface="Rubik Bold" panose="020B0604020202020204" charset="-79"/>
                </a:rPr>
                <a:t>HÁBITOS DE DISCUSSÃO</a:t>
              </a:r>
            </a:p>
          </p:txBody>
        </p:sp>
        <p:pic>
          <p:nvPicPr>
            <p:cNvPr id="15" name="Gráfico 3">
              <a:extLst>
                <a:ext uri="{FF2B5EF4-FFF2-40B4-BE49-F238E27FC236}">
                  <a16:creationId xmlns:a16="http://schemas.microsoft.com/office/drawing/2014/main" id="{10D5F5D7-4087-3728-A846-B9478D76AD6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289560" y="3851596"/>
              <a:ext cx="558800" cy="415517"/>
            </a:xfrm>
            <a:prstGeom prst="rect">
              <a:avLst/>
            </a:prstGeom>
          </p:spPr>
        </p:pic>
      </p:grpSp>
      <p:pic>
        <p:nvPicPr>
          <p:cNvPr id="16" name="Google Shape;182;p6">
            <a:extLst>
              <a:ext uri="{FF2B5EF4-FFF2-40B4-BE49-F238E27FC236}">
                <a16:creationId xmlns:a16="http://schemas.microsoft.com/office/drawing/2014/main" id="{15356083-3CE0-7498-A178-22202424CADF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137378" y="1011707"/>
            <a:ext cx="457630" cy="46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202111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exto 1">
            <a:extLst>
              <a:ext uri="{FF2B5EF4-FFF2-40B4-BE49-F238E27FC236}">
                <a16:creationId xmlns:a16="http://schemas.microsoft.com/office/drawing/2014/main" id="{FF7FABC3-A6E6-0A87-6D73-FC22F2A23B2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>
              <a:solidFill>
                <a:srgbClr val="231F20"/>
              </a:solidFill>
              <a:latin typeface="+mn-lt"/>
              <a:ea typeface="Times New Roman" panose="02020603050405020304" pitchFamily="18" charset="0"/>
            </a:endParaRPr>
          </a:p>
          <a:p>
            <a:endParaRPr lang="pt-BR" dirty="0">
              <a:solidFill>
                <a:srgbClr val="231F20"/>
              </a:solidFill>
              <a:latin typeface="+mn-lt"/>
              <a:ea typeface="Times New Roman" panose="02020603050405020304" pitchFamily="18" charset="0"/>
            </a:endParaRPr>
          </a:p>
          <a:p>
            <a:endParaRPr lang="pt-BR" dirty="0">
              <a:solidFill>
                <a:srgbClr val="231F20"/>
              </a:solidFill>
              <a:latin typeface="+mn-lt"/>
              <a:ea typeface="Times New Roman" panose="02020603050405020304" pitchFamily="18" charset="0"/>
            </a:endParaRPr>
          </a:p>
          <a:p>
            <a:endParaRPr lang="pt-BR" dirty="0">
              <a:solidFill>
                <a:srgbClr val="231F20"/>
              </a:solidFill>
              <a:latin typeface="+mn-lt"/>
              <a:ea typeface="Times New Roman" panose="02020603050405020304" pitchFamily="18" charset="0"/>
            </a:endParaRPr>
          </a:p>
          <a:p>
            <a:endParaRPr lang="pt-BR" dirty="0">
              <a:solidFill>
                <a:srgbClr val="231F20"/>
              </a:solidFill>
              <a:latin typeface="+mn-lt"/>
              <a:ea typeface="Times New Roman" panose="02020603050405020304" pitchFamily="18" charset="0"/>
            </a:endParaRPr>
          </a:p>
          <a:p>
            <a:endParaRPr lang="pt-BR" dirty="0">
              <a:solidFill>
                <a:srgbClr val="231F20"/>
              </a:solidFill>
              <a:latin typeface="+mn-lt"/>
              <a:ea typeface="Times New Roman" panose="02020603050405020304" pitchFamily="18" charset="0"/>
            </a:endParaRPr>
          </a:p>
          <a:p>
            <a:endParaRPr lang="pt-BR" dirty="0">
              <a:solidFill>
                <a:srgbClr val="231F20"/>
              </a:solidFill>
              <a:latin typeface="+mn-lt"/>
              <a:ea typeface="Times New Roman" panose="02020603050405020304" pitchFamily="18" charset="0"/>
            </a:endParaRPr>
          </a:p>
          <a:p>
            <a:endParaRPr lang="pt-BR" dirty="0">
              <a:solidFill>
                <a:srgbClr val="231F20"/>
              </a:solidFill>
              <a:latin typeface="+mn-lt"/>
              <a:ea typeface="Times New Roman" panose="02020603050405020304" pitchFamily="18" charset="0"/>
            </a:endParaRPr>
          </a:p>
          <a:p>
            <a:r>
              <a:rPr lang="pt-BR" dirty="0">
                <a:solidFill>
                  <a:srgbClr val="231F20"/>
                </a:solidFill>
                <a:latin typeface="+mn-lt"/>
                <a:ea typeface="Times New Roman" panose="02020603050405020304" pitchFamily="18" charset="0"/>
              </a:rPr>
              <a:t> </a:t>
            </a:r>
            <a:endParaRPr lang="pt-BR" sz="2399" dirty="0">
              <a:solidFill>
                <a:srgbClr val="231F20"/>
              </a:solidFill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endParaRPr lang="pt-BR" sz="2399" dirty="0">
              <a:solidFill>
                <a:srgbClr val="231F20"/>
              </a:solidFill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endParaRPr lang="pt-BR" sz="2399" dirty="0">
              <a:solidFill>
                <a:srgbClr val="231F20"/>
              </a:solidFill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endParaRPr lang="pt-BR" sz="2399" dirty="0">
              <a:solidFill>
                <a:srgbClr val="231F20"/>
              </a:solidFill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endParaRPr lang="pt-BR" sz="2399" dirty="0">
              <a:solidFill>
                <a:srgbClr val="231F20"/>
              </a:solidFill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endParaRPr lang="pt-BR" sz="2399" dirty="0">
              <a:solidFill>
                <a:srgbClr val="231F20"/>
              </a:solidFill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endParaRPr lang="pt-BR" sz="2399" dirty="0">
              <a:solidFill>
                <a:srgbClr val="231F20"/>
              </a:solidFill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endParaRPr lang="pt-BR" sz="2399" dirty="0">
              <a:solidFill>
                <a:srgbClr val="231F20"/>
              </a:solidFill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endParaRPr lang="pt-BR" sz="2399" dirty="0">
              <a:solidFill>
                <a:srgbClr val="231F20"/>
              </a:solidFill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endParaRPr lang="pt-BR" sz="2399" dirty="0">
              <a:solidFill>
                <a:srgbClr val="231F20"/>
              </a:solidFill>
              <a:latin typeface="Calibri" panose="020F0502020204030204" pitchFamily="34" charset="0"/>
              <a:ea typeface="Times New Roman" panose="02020603050405020304" pitchFamily="18" charset="0"/>
            </a:endParaRPr>
          </a:p>
        </p:txBody>
      </p:sp>
      <p:sp>
        <p:nvSpPr>
          <p:cNvPr id="3" name="Título 2">
            <a:extLst>
              <a:ext uri="{FF2B5EF4-FFF2-40B4-BE49-F238E27FC236}">
                <a16:creationId xmlns:a16="http://schemas.microsoft.com/office/drawing/2014/main" id="{A8BED956-7A64-B0CA-4558-B2D5CF59BC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441" y="898168"/>
            <a:ext cx="5947575" cy="661561"/>
          </a:xfrm>
        </p:spPr>
        <p:txBody>
          <a:bodyPr/>
          <a:lstStyle/>
          <a:p>
            <a:r>
              <a:rPr lang="pt-BR" kern="100" dirty="0">
                <a:solidFill>
                  <a:srgbClr val="231F2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BRINCANDO COM DADOS</a:t>
            </a:r>
            <a:br>
              <a:rPr lang="pt-BR" kern="100" dirty="0">
                <a:solidFill>
                  <a:srgbClr val="231F2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pt-BR" dirty="0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3BE6EB0-9958-EC46-575F-CA87479F5458}"/>
              </a:ext>
            </a:extLst>
          </p:cNvPr>
          <p:cNvSpPr txBox="1"/>
          <p:nvPr/>
        </p:nvSpPr>
        <p:spPr>
          <a:xfrm>
            <a:off x="103978" y="1608811"/>
            <a:ext cx="7838638" cy="4605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066533" indent="-457086">
              <a:spcAft>
                <a:spcPts val="800"/>
              </a:spcAft>
              <a:buClr>
                <a:srgbClr val="7030A0"/>
              </a:buClr>
              <a:buSzPct val="150000"/>
              <a:buFont typeface="Arial" panose="020B0604020202020204" pitchFamily="34" charset="0"/>
              <a:buChar char="•"/>
            </a:pPr>
            <a:r>
              <a:rPr lang="pt-BR" sz="2600" kern="1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SENTEM-SE EM GRUPOS DE 4 A 5;</a:t>
            </a:r>
          </a:p>
          <a:p>
            <a:pPr marL="1066533" indent="-457086">
              <a:spcAft>
                <a:spcPts val="800"/>
              </a:spcAft>
              <a:buClr>
                <a:srgbClr val="7030A0"/>
              </a:buClr>
              <a:buSzPct val="150000"/>
              <a:buFont typeface="Arial" panose="020B0604020202020204" pitchFamily="34" charset="0"/>
              <a:buChar char="•"/>
            </a:pPr>
            <a:r>
              <a:rPr lang="pt-BR" sz="2600" kern="1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NA SUA VEZ, JOGUE O DADO E ANOTE  O NÚMERO DE PONTOS;</a:t>
            </a:r>
          </a:p>
          <a:p>
            <a:pPr marL="1066533" indent="-457086">
              <a:spcAft>
                <a:spcPts val="800"/>
              </a:spcAft>
              <a:buClr>
                <a:srgbClr val="7030A0"/>
              </a:buClr>
              <a:buSzPct val="150000"/>
              <a:buFont typeface="Arial" panose="020B0604020202020204" pitchFamily="34" charset="0"/>
              <a:buChar char="•"/>
            </a:pPr>
            <a:r>
              <a:rPr lang="pt-BR" sz="2600" kern="1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AO FINAL DE 4 JOGADAS, CONTE OS PONTOS;</a:t>
            </a:r>
          </a:p>
          <a:p>
            <a:pPr marL="1066533" indent="-457086">
              <a:spcAft>
                <a:spcPts val="800"/>
              </a:spcAft>
              <a:buClr>
                <a:srgbClr val="7030A0"/>
              </a:buClr>
              <a:buSzPct val="150000"/>
              <a:buFont typeface="Arial" panose="020B0604020202020204" pitchFamily="34" charset="0"/>
              <a:buChar char="•"/>
            </a:pPr>
            <a:r>
              <a:rPr lang="pt-BR" sz="2600" kern="1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VENCE AQUELE QUE FIZER MAIS PONTOS;</a:t>
            </a:r>
          </a:p>
          <a:p>
            <a:pPr marL="1066533" indent="-457086">
              <a:spcAft>
                <a:spcPts val="800"/>
              </a:spcAft>
              <a:buClr>
                <a:srgbClr val="7030A0"/>
              </a:buClr>
              <a:buSzPct val="150000"/>
              <a:buFont typeface="Arial" panose="020B0604020202020204" pitchFamily="34" charset="0"/>
              <a:buChar char="•"/>
            </a:pPr>
            <a:r>
              <a:rPr lang="pt-BR" sz="2600" kern="1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COMPARE O SEU RESULTADO COM O DE UM COLEGA. QUEM FEZ MAIS PONTOS? QUANTOS A MAIS? </a:t>
            </a:r>
          </a:p>
        </p:txBody>
      </p:sp>
      <p:pic>
        <p:nvPicPr>
          <p:cNvPr id="7" name="Imagem 6" descr="Desenho de personagem de desenho animado&#10;&#10;O conteúdo gerado por IA pode estar incorreto.">
            <a:extLst>
              <a:ext uri="{FF2B5EF4-FFF2-40B4-BE49-F238E27FC236}">
                <a16:creationId xmlns:a16="http://schemas.microsoft.com/office/drawing/2014/main" id="{0B0ADE25-9C3A-5484-4AAE-833DCE02B66E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436779" y="435166"/>
            <a:ext cx="3388809" cy="3388809"/>
          </a:xfrm>
          <a:prstGeom prst="rect">
            <a:avLst/>
          </a:prstGeom>
        </p:spPr>
      </p:pic>
      <p:pic>
        <p:nvPicPr>
          <p:cNvPr id="9" name="Imagem 8" descr="Uma imagem contendo brinquedo, lego&#10;&#10;O conteúdo gerado por IA pode estar incorreto.">
            <a:extLst>
              <a:ext uri="{FF2B5EF4-FFF2-40B4-BE49-F238E27FC236}">
                <a16:creationId xmlns:a16="http://schemas.microsoft.com/office/drawing/2014/main" id="{340B726C-DC46-4FAF-6CD4-AB15B8504AF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447080" y="2957502"/>
            <a:ext cx="3388809" cy="3388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08844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ixaDeTexto 7">
            <a:extLst>
              <a:ext uri="{FF2B5EF4-FFF2-40B4-BE49-F238E27FC236}">
                <a16:creationId xmlns:a16="http://schemas.microsoft.com/office/drawing/2014/main" id="{0B32B695-6ABC-D84A-2EC6-30F751496DA5}"/>
              </a:ext>
            </a:extLst>
          </p:cNvPr>
          <p:cNvSpPr txBox="1"/>
          <p:nvPr/>
        </p:nvSpPr>
        <p:spPr>
          <a:xfrm>
            <a:off x="699378" y="4853106"/>
            <a:ext cx="11122024" cy="13456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</a:pPr>
            <a:r>
              <a:rPr lang="pt-BR" sz="2600" b="1" kern="100" dirty="0">
                <a:solidFill>
                  <a:srgbClr val="7030A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A.</a:t>
            </a:r>
            <a:r>
              <a:rPr lang="pt-BR" sz="2600" b="1" kern="1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600" kern="1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CIRCULE A CRIANÇA COM MAIS BOLINHAS.</a:t>
            </a:r>
          </a:p>
          <a:p>
            <a:pPr>
              <a:lnSpc>
                <a:spcPct val="107000"/>
              </a:lnSpc>
              <a:spcAft>
                <a:spcPts val="1066"/>
              </a:spcAft>
            </a:pPr>
            <a:r>
              <a:rPr lang="pt-BR" sz="2600" b="1" kern="100" dirty="0">
                <a:solidFill>
                  <a:srgbClr val="7030A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B.</a:t>
            </a:r>
            <a:r>
              <a:rPr lang="pt-BR" sz="2600" b="1" kern="1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600" kern="1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O MENINO QUE TEM MAIS BOLINHAS DE GUDE, TEM QUANTAS A MAIS? REGISTRE O NÚMERO.</a:t>
            </a:r>
            <a:endParaRPr lang="pt-BR" sz="2600" dirty="0"/>
          </a:p>
        </p:txBody>
      </p:sp>
      <p:grpSp>
        <p:nvGrpSpPr>
          <p:cNvPr id="4" name="Agrupar 3">
            <a:extLst>
              <a:ext uri="{FF2B5EF4-FFF2-40B4-BE49-F238E27FC236}">
                <a16:creationId xmlns:a16="http://schemas.microsoft.com/office/drawing/2014/main" id="{6A3A1294-BB2D-0712-12DC-A188F0CB4D1A}"/>
              </a:ext>
            </a:extLst>
          </p:cNvPr>
          <p:cNvGrpSpPr/>
          <p:nvPr/>
        </p:nvGrpSpPr>
        <p:grpSpPr>
          <a:xfrm>
            <a:off x="1609359" y="2070569"/>
            <a:ext cx="8220549" cy="2733278"/>
            <a:chOff x="1207334" y="1552661"/>
            <a:chExt cx="6167018" cy="2050493"/>
          </a:xfrm>
        </p:grpSpPr>
        <p:grpSp>
          <p:nvGrpSpPr>
            <p:cNvPr id="5" name="Agrupar 4">
              <a:extLst>
                <a:ext uri="{FF2B5EF4-FFF2-40B4-BE49-F238E27FC236}">
                  <a16:creationId xmlns:a16="http://schemas.microsoft.com/office/drawing/2014/main" id="{2DD052EA-9425-9245-8161-AAD1F851B49A}"/>
                </a:ext>
              </a:extLst>
            </p:cNvPr>
            <p:cNvGrpSpPr/>
            <p:nvPr/>
          </p:nvGrpSpPr>
          <p:grpSpPr>
            <a:xfrm>
              <a:off x="1207334" y="1560418"/>
              <a:ext cx="6167018" cy="2032672"/>
              <a:chOff x="1207334" y="1560418"/>
              <a:chExt cx="6167018" cy="2032672"/>
            </a:xfrm>
          </p:grpSpPr>
          <p:sp>
            <p:nvSpPr>
              <p:cNvPr id="23" name="Retângulo: Cantos Arredondados 22">
                <a:extLst>
                  <a:ext uri="{FF2B5EF4-FFF2-40B4-BE49-F238E27FC236}">
                    <a16:creationId xmlns:a16="http://schemas.microsoft.com/office/drawing/2014/main" id="{2606C2CA-D611-12B6-4249-45BBD9853945}"/>
                  </a:ext>
                </a:extLst>
              </p:cNvPr>
              <p:cNvSpPr/>
              <p:nvPr/>
            </p:nvSpPr>
            <p:spPr>
              <a:xfrm>
                <a:off x="2730731" y="3277160"/>
                <a:ext cx="913830" cy="315930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2600" dirty="0">
                    <a:solidFill>
                      <a:schemeClr val="tx1"/>
                    </a:solidFill>
                  </a:rPr>
                  <a:t>CAIO</a:t>
                </a:r>
              </a:p>
            </p:txBody>
          </p:sp>
          <p:pic>
            <p:nvPicPr>
              <p:cNvPr id="24" name="Imagem 23" descr="Ícone&#10;&#10;Descrição gerada automaticamente">
                <a:extLst>
                  <a:ext uri="{FF2B5EF4-FFF2-40B4-BE49-F238E27FC236}">
                    <a16:creationId xmlns:a16="http://schemas.microsoft.com/office/drawing/2014/main" id="{399A71EC-E6B5-32C5-7992-F0B6ECF0DDF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207334" y="1560418"/>
                <a:ext cx="1195821" cy="1866559"/>
              </a:xfrm>
              <a:prstGeom prst="rect">
                <a:avLst/>
              </a:prstGeom>
            </p:spPr>
          </p:pic>
          <p:pic>
            <p:nvPicPr>
              <p:cNvPr id="25" name="Imagem 24">
                <a:extLst>
                  <a:ext uri="{FF2B5EF4-FFF2-40B4-BE49-F238E27FC236}">
                    <a16:creationId xmlns:a16="http://schemas.microsoft.com/office/drawing/2014/main" id="{F9C765B4-5913-C47F-FBA0-803A506776F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5611907" y="2221789"/>
                <a:ext cx="1762445" cy="942908"/>
              </a:xfrm>
              <a:prstGeom prst="rect">
                <a:avLst/>
              </a:prstGeom>
            </p:spPr>
          </p:pic>
        </p:grpSp>
        <p:grpSp>
          <p:nvGrpSpPr>
            <p:cNvPr id="12" name="Agrupar 11">
              <a:extLst>
                <a:ext uri="{FF2B5EF4-FFF2-40B4-BE49-F238E27FC236}">
                  <a16:creationId xmlns:a16="http://schemas.microsoft.com/office/drawing/2014/main" id="{AD3E818A-66B0-AF7D-33CE-D273BEFFF8D1}"/>
                </a:ext>
              </a:extLst>
            </p:cNvPr>
            <p:cNvGrpSpPr/>
            <p:nvPr/>
          </p:nvGrpSpPr>
          <p:grpSpPr>
            <a:xfrm>
              <a:off x="2403155" y="1552661"/>
              <a:ext cx="4745909" cy="2050493"/>
              <a:chOff x="2403155" y="1552661"/>
              <a:chExt cx="4745909" cy="2050493"/>
            </a:xfrm>
          </p:grpSpPr>
          <p:sp>
            <p:nvSpPr>
              <p:cNvPr id="15" name="Retângulo: Cantos Arredondados 14">
                <a:extLst>
                  <a:ext uri="{FF2B5EF4-FFF2-40B4-BE49-F238E27FC236}">
                    <a16:creationId xmlns:a16="http://schemas.microsoft.com/office/drawing/2014/main" id="{0C59FC7B-7E01-0FB8-198B-3351584119E0}"/>
                  </a:ext>
                </a:extLst>
              </p:cNvPr>
              <p:cNvSpPr/>
              <p:nvPr/>
            </p:nvSpPr>
            <p:spPr>
              <a:xfrm>
                <a:off x="5835659" y="3271262"/>
                <a:ext cx="1313405" cy="331892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2600" dirty="0">
                    <a:solidFill>
                      <a:schemeClr val="tx1"/>
                    </a:solidFill>
                  </a:rPr>
                  <a:t>GABRIEL</a:t>
                </a:r>
              </a:p>
            </p:txBody>
          </p:sp>
          <p:pic>
            <p:nvPicPr>
              <p:cNvPr id="21" name="Imagem 20" descr="Ícone&#10;&#10;Descrição gerada automaticamente com confiança baixa">
                <a:extLst>
                  <a:ext uri="{FF2B5EF4-FFF2-40B4-BE49-F238E27FC236}">
                    <a16:creationId xmlns:a16="http://schemas.microsoft.com/office/drawing/2014/main" id="{651072E8-3FB1-12B8-D52A-FDA9D68E9CF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416085" y="1552661"/>
                <a:ext cx="1195821" cy="1860963"/>
              </a:xfrm>
              <a:prstGeom prst="rect">
                <a:avLst/>
              </a:prstGeom>
            </p:spPr>
          </p:pic>
          <p:pic>
            <p:nvPicPr>
              <p:cNvPr id="22" name="Imagem 21">
                <a:extLst>
                  <a:ext uri="{FF2B5EF4-FFF2-40B4-BE49-F238E27FC236}">
                    <a16:creationId xmlns:a16="http://schemas.microsoft.com/office/drawing/2014/main" id="{1C7C2691-816B-492F-5C21-B2E6C72D50D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403155" y="2002519"/>
                <a:ext cx="1664398" cy="1180364"/>
              </a:xfrm>
              <a:prstGeom prst="rect">
                <a:avLst/>
              </a:prstGeom>
            </p:spPr>
          </p:pic>
        </p:grpSp>
      </p:grpSp>
      <p:sp>
        <p:nvSpPr>
          <p:cNvPr id="7" name="Espaço Reservado para Texto 10">
            <a:extLst>
              <a:ext uri="{FF2B5EF4-FFF2-40B4-BE49-F238E27FC236}">
                <a16:creationId xmlns:a16="http://schemas.microsoft.com/office/drawing/2014/main" id="{4117A7F6-DCB5-301B-E761-C1FFE2F320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4436" y="1055051"/>
            <a:ext cx="10846532" cy="910303"/>
          </a:xfrm>
        </p:spPr>
        <p:txBody>
          <a:bodyPr/>
          <a:lstStyle/>
          <a:p>
            <a:pPr marL="0" indent="0"/>
            <a:r>
              <a:rPr lang="pt-BR" sz="2600" b="1" kern="100" dirty="0">
                <a:solidFill>
                  <a:srgbClr val="7030A0"/>
                </a:solidFill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1. </a:t>
            </a:r>
            <a:r>
              <a:rPr lang="pt-BR" sz="2600" kern="100" dirty="0"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CAIO E GABRIEL COMEÇARAM A  COLECIONAR </a:t>
            </a:r>
            <a:br>
              <a:rPr lang="pt-BR" sz="2600" kern="100" dirty="0"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pt-BR" sz="2600" kern="100" dirty="0"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BOLINHAS DE GUDE. VEJA SUAS QUANTIDADES. </a:t>
            </a:r>
          </a:p>
        </p:txBody>
      </p:sp>
      <p:pic>
        <p:nvPicPr>
          <p:cNvPr id="2" name="Google Shape;198;p6">
            <a:extLst>
              <a:ext uri="{FF2B5EF4-FFF2-40B4-BE49-F238E27FC236}">
                <a16:creationId xmlns:a16="http://schemas.microsoft.com/office/drawing/2014/main" id="{DE1E64A0-F457-3E9F-1235-93AABFB7BF72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1243673" y="398385"/>
            <a:ext cx="577729" cy="46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tângulo: Cantos Arredondados 2">
            <a:extLst>
              <a:ext uri="{FF2B5EF4-FFF2-40B4-BE49-F238E27FC236}">
                <a16:creationId xmlns:a16="http://schemas.microsoft.com/office/drawing/2014/main" id="{2CE0C895-3154-E6C4-A190-4DBBC28EA781}"/>
              </a:ext>
            </a:extLst>
          </p:cNvPr>
          <p:cNvSpPr/>
          <p:nvPr/>
        </p:nvSpPr>
        <p:spPr>
          <a:xfrm>
            <a:off x="5758838" y="5788064"/>
            <a:ext cx="869203" cy="624485"/>
          </a:xfrm>
          <a:prstGeom prst="roundRect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6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27028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3">
            <a:extLst>
              <a:ext uri="{FF2B5EF4-FFF2-40B4-BE49-F238E27FC236}">
                <a16:creationId xmlns:a16="http://schemas.microsoft.com/office/drawing/2014/main" id="{D7A1CFB8-49A7-2B56-D2B8-EBE52EA6AA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23289" y="414373"/>
            <a:ext cx="2345117" cy="615523"/>
          </a:xfrm>
        </p:spPr>
        <p:txBody>
          <a:bodyPr/>
          <a:lstStyle/>
          <a:p>
            <a:r>
              <a:rPr lang="pt-BR" sz="2800" kern="100" dirty="0">
                <a:solidFill>
                  <a:schemeClr val="tx1"/>
                </a:solidFill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CORREÇÃO</a:t>
            </a:r>
            <a:endParaRPr lang="pt-BR" sz="2800" dirty="0"/>
          </a:p>
        </p:txBody>
      </p:sp>
      <p:grpSp>
        <p:nvGrpSpPr>
          <p:cNvPr id="19" name="Agrupar 18">
            <a:extLst>
              <a:ext uri="{FF2B5EF4-FFF2-40B4-BE49-F238E27FC236}">
                <a16:creationId xmlns:a16="http://schemas.microsoft.com/office/drawing/2014/main" id="{CAC67EB4-E49D-BDE7-303E-CC106FC9ED39}"/>
              </a:ext>
            </a:extLst>
          </p:cNvPr>
          <p:cNvGrpSpPr/>
          <p:nvPr/>
        </p:nvGrpSpPr>
        <p:grpSpPr>
          <a:xfrm>
            <a:off x="1609359" y="2070569"/>
            <a:ext cx="8220548" cy="2733278"/>
            <a:chOff x="1207334" y="1552661"/>
            <a:chExt cx="6167017" cy="2050493"/>
          </a:xfrm>
        </p:grpSpPr>
        <p:grpSp>
          <p:nvGrpSpPr>
            <p:cNvPr id="17" name="Agrupar 16">
              <a:extLst>
                <a:ext uri="{FF2B5EF4-FFF2-40B4-BE49-F238E27FC236}">
                  <a16:creationId xmlns:a16="http://schemas.microsoft.com/office/drawing/2014/main" id="{6E122E49-68B5-B8E6-9FDE-D42578C0E431}"/>
                </a:ext>
              </a:extLst>
            </p:cNvPr>
            <p:cNvGrpSpPr/>
            <p:nvPr/>
          </p:nvGrpSpPr>
          <p:grpSpPr>
            <a:xfrm>
              <a:off x="1207334" y="1560418"/>
              <a:ext cx="6167017" cy="2032672"/>
              <a:chOff x="1207334" y="1560418"/>
              <a:chExt cx="6167017" cy="2032672"/>
            </a:xfrm>
          </p:grpSpPr>
          <p:sp>
            <p:nvSpPr>
              <p:cNvPr id="9" name="Retângulo: Cantos Arredondados 8">
                <a:extLst>
                  <a:ext uri="{FF2B5EF4-FFF2-40B4-BE49-F238E27FC236}">
                    <a16:creationId xmlns:a16="http://schemas.microsoft.com/office/drawing/2014/main" id="{428F8457-E548-6B78-3EE0-0622151614B4}"/>
                  </a:ext>
                </a:extLst>
              </p:cNvPr>
              <p:cNvSpPr/>
              <p:nvPr/>
            </p:nvSpPr>
            <p:spPr>
              <a:xfrm>
                <a:off x="2730731" y="3277160"/>
                <a:ext cx="913830" cy="315930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2600" dirty="0">
                    <a:solidFill>
                      <a:schemeClr val="tx1"/>
                    </a:solidFill>
                  </a:rPr>
                  <a:t>CAIO</a:t>
                </a:r>
              </a:p>
            </p:txBody>
          </p:sp>
          <p:pic>
            <p:nvPicPr>
              <p:cNvPr id="6" name="Imagem 5" descr="Ícone&#10;&#10;Descrição gerada automaticamente">
                <a:extLst>
                  <a:ext uri="{FF2B5EF4-FFF2-40B4-BE49-F238E27FC236}">
                    <a16:creationId xmlns:a16="http://schemas.microsoft.com/office/drawing/2014/main" id="{8E5FBFC4-1AA4-8312-DCCE-F76EE258CEB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207334" y="1560418"/>
                <a:ext cx="1195821" cy="1866559"/>
              </a:xfrm>
              <a:prstGeom prst="rect">
                <a:avLst/>
              </a:prstGeom>
            </p:spPr>
          </p:pic>
          <p:pic>
            <p:nvPicPr>
              <p:cNvPr id="14" name="Imagem 13">
                <a:extLst>
                  <a:ext uri="{FF2B5EF4-FFF2-40B4-BE49-F238E27FC236}">
                    <a16:creationId xmlns:a16="http://schemas.microsoft.com/office/drawing/2014/main" id="{E8729977-1C9D-E4B5-1D32-C5E9FC978ED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5611906" y="2257089"/>
                <a:ext cx="1762445" cy="942908"/>
              </a:xfrm>
              <a:prstGeom prst="rect">
                <a:avLst/>
              </a:prstGeom>
            </p:spPr>
          </p:pic>
        </p:grpSp>
        <p:grpSp>
          <p:nvGrpSpPr>
            <p:cNvPr id="18" name="Agrupar 17">
              <a:extLst>
                <a:ext uri="{FF2B5EF4-FFF2-40B4-BE49-F238E27FC236}">
                  <a16:creationId xmlns:a16="http://schemas.microsoft.com/office/drawing/2014/main" id="{F6406EEF-5056-C1AA-8FB3-95C8747FE6EA}"/>
                </a:ext>
              </a:extLst>
            </p:cNvPr>
            <p:cNvGrpSpPr/>
            <p:nvPr/>
          </p:nvGrpSpPr>
          <p:grpSpPr>
            <a:xfrm>
              <a:off x="2673819" y="1552661"/>
              <a:ext cx="4475245" cy="2050493"/>
              <a:chOff x="2673819" y="1552661"/>
              <a:chExt cx="4475245" cy="2050493"/>
            </a:xfrm>
          </p:grpSpPr>
          <p:sp>
            <p:nvSpPr>
              <p:cNvPr id="10" name="Retângulo: Cantos Arredondados 9">
                <a:extLst>
                  <a:ext uri="{FF2B5EF4-FFF2-40B4-BE49-F238E27FC236}">
                    <a16:creationId xmlns:a16="http://schemas.microsoft.com/office/drawing/2014/main" id="{83AE714F-1990-3D58-D347-D92A965829E4}"/>
                  </a:ext>
                </a:extLst>
              </p:cNvPr>
              <p:cNvSpPr/>
              <p:nvPr/>
            </p:nvSpPr>
            <p:spPr>
              <a:xfrm>
                <a:off x="5835659" y="3271262"/>
                <a:ext cx="1313405" cy="331892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2600" dirty="0">
                    <a:solidFill>
                      <a:schemeClr val="tx1"/>
                    </a:solidFill>
                  </a:rPr>
                  <a:t>GABRIEL</a:t>
                </a:r>
              </a:p>
            </p:txBody>
          </p:sp>
          <p:pic>
            <p:nvPicPr>
              <p:cNvPr id="13" name="Imagem 12" descr="Ícone&#10;&#10;Descrição gerada automaticamente com confiança baixa">
                <a:extLst>
                  <a:ext uri="{FF2B5EF4-FFF2-40B4-BE49-F238E27FC236}">
                    <a16:creationId xmlns:a16="http://schemas.microsoft.com/office/drawing/2014/main" id="{26F2F860-478A-05EC-80EC-BE3231857EB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416085" y="1552661"/>
                <a:ext cx="1195821" cy="1860963"/>
              </a:xfrm>
              <a:prstGeom prst="rect">
                <a:avLst/>
              </a:prstGeom>
            </p:spPr>
          </p:pic>
          <p:pic>
            <p:nvPicPr>
              <p:cNvPr id="16" name="Imagem 15">
                <a:extLst>
                  <a:ext uri="{FF2B5EF4-FFF2-40B4-BE49-F238E27FC236}">
                    <a16:creationId xmlns:a16="http://schemas.microsoft.com/office/drawing/2014/main" id="{74D7EDE8-DCAE-C2FC-2E40-A2719E1EDDC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673819" y="2078320"/>
                <a:ext cx="1664398" cy="1180364"/>
              </a:xfrm>
              <a:prstGeom prst="rect">
                <a:avLst/>
              </a:prstGeom>
            </p:spPr>
          </p:pic>
        </p:grpSp>
      </p:grpSp>
      <p:sp>
        <p:nvSpPr>
          <p:cNvPr id="20" name="Retângulo: Cantos Arredondados 19">
            <a:extLst>
              <a:ext uri="{FF2B5EF4-FFF2-40B4-BE49-F238E27FC236}">
                <a16:creationId xmlns:a16="http://schemas.microsoft.com/office/drawing/2014/main" id="{29EE3516-890B-9748-63BD-F0F20AE7B622}"/>
              </a:ext>
            </a:extLst>
          </p:cNvPr>
          <p:cNvSpPr/>
          <p:nvPr/>
        </p:nvSpPr>
        <p:spPr>
          <a:xfrm>
            <a:off x="5758838" y="5788064"/>
            <a:ext cx="869203" cy="624485"/>
          </a:xfrm>
          <a:prstGeom prst="roundRect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600" b="1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12" name="Elipse 11">
            <a:extLst>
              <a:ext uri="{FF2B5EF4-FFF2-40B4-BE49-F238E27FC236}">
                <a16:creationId xmlns:a16="http://schemas.microsoft.com/office/drawing/2014/main" id="{1B953BDC-4D59-BE9F-2212-6E259C685FAF}"/>
              </a:ext>
            </a:extLst>
          </p:cNvPr>
          <p:cNvSpPr/>
          <p:nvPr/>
        </p:nvSpPr>
        <p:spPr>
          <a:xfrm>
            <a:off x="1345545" y="1927835"/>
            <a:ext cx="2218618" cy="2862597"/>
          </a:xfrm>
          <a:prstGeom prst="ellipse">
            <a:avLst/>
          </a:prstGeom>
          <a:noFill/>
          <a:ln w="28575" cap="flat" cmpd="sng" algn="ctr">
            <a:solidFill>
              <a:srgbClr val="74489D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 sz="2487"/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53A36286-622B-3F51-468D-D373FE802997}"/>
              </a:ext>
            </a:extLst>
          </p:cNvPr>
          <p:cNvSpPr txBox="1"/>
          <p:nvPr/>
        </p:nvSpPr>
        <p:spPr>
          <a:xfrm>
            <a:off x="4874190" y="4322784"/>
            <a:ext cx="647373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600" b="1" dirty="0"/>
              <a:t>15</a:t>
            </a:r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D043AC48-D990-6F8E-12AA-F26AB4968ACC}"/>
              </a:ext>
            </a:extLst>
          </p:cNvPr>
          <p:cNvSpPr txBox="1"/>
          <p:nvPr/>
        </p:nvSpPr>
        <p:spPr>
          <a:xfrm>
            <a:off x="9612264" y="4333646"/>
            <a:ext cx="647373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600" b="1" dirty="0"/>
              <a:t>12</a:t>
            </a: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4960597C-09A2-0B1A-1CD6-FF63E7FF12BB}"/>
              </a:ext>
            </a:extLst>
          </p:cNvPr>
          <p:cNvSpPr txBox="1"/>
          <p:nvPr/>
        </p:nvSpPr>
        <p:spPr>
          <a:xfrm>
            <a:off x="699378" y="4853106"/>
            <a:ext cx="11659270" cy="13773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</a:pPr>
            <a:r>
              <a:rPr lang="pt-BR" sz="2600" b="1" kern="100" dirty="0">
                <a:solidFill>
                  <a:srgbClr val="7030A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A.</a:t>
            </a:r>
            <a:r>
              <a:rPr lang="pt-BR" sz="2600" b="1" kern="1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600" kern="1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CIRCULE A CRIANÇA COM MAIS BOLINHAS.</a:t>
            </a:r>
          </a:p>
          <a:p>
            <a:pPr>
              <a:lnSpc>
                <a:spcPct val="107000"/>
              </a:lnSpc>
              <a:spcAft>
                <a:spcPts val="1066"/>
              </a:spcAft>
            </a:pPr>
            <a:r>
              <a:rPr lang="pt-BR" sz="2600" b="1" kern="100" dirty="0">
                <a:solidFill>
                  <a:srgbClr val="7030A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B.</a:t>
            </a:r>
            <a:r>
              <a:rPr lang="pt-BR" sz="2600" b="1" kern="1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600" kern="1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O MENINO QUE TEM MAIS BOLINHAS DE GUDE, TEM QUANTAS A MAIS? REGISTRE O NÚMERO.</a:t>
            </a:r>
            <a:endParaRPr lang="pt-BR" sz="2600" dirty="0"/>
          </a:p>
        </p:txBody>
      </p:sp>
      <p:sp>
        <p:nvSpPr>
          <p:cNvPr id="23" name="Espaço Reservado para Texto 10">
            <a:extLst>
              <a:ext uri="{FF2B5EF4-FFF2-40B4-BE49-F238E27FC236}">
                <a16:creationId xmlns:a16="http://schemas.microsoft.com/office/drawing/2014/main" id="{43F76E31-BDEC-FFEA-2A0A-E003AAAC6B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4436" y="1055051"/>
            <a:ext cx="10846532" cy="910303"/>
          </a:xfrm>
        </p:spPr>
        <p:txBody>
          <a:bodyPr/>
          <a:lstStyle/>
          <a:p>
            <a:pPr marL="0" indent="0"/>
            <a:r>
              <a:rPr lang="pt-BR" sz="2600" b="1" kern="100" dirty="0">
                <a:solidFill>
                  <a:srgbClr val="7030A0"/>
                </a:solidFill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1. </a:t>
            </a:r>
            <a:r>
              <a:rPr lang="pt-BR" sz="2600" kern="100" dirty="0"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CAIO E GABRIEL COMEÇARAM A  COLECIONAR </a:t>
            </a:r>
            <a:br>
              <a:rPr lang="pt-BR" sz="2600" kern="100" dirty="0"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pt-BR" sz="2600" kern="100" dirty="0"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BOLINHAS DE GUDE. VEJA SUAS QUANTIDADES. </a:t>
            </a:r>
          </a:p>
        </p:txBody>
      </p:sp>
      <p:pic>
        <p:nvPicPr>
          <p:cNvPr id="24" name="Google Shape;184;p6">
            <a:extLst>
              <a:ext uri="{FF2B5EF4-FFF2-40B4-BE49-F238E27FC236}">
                <a16:creationId xmlns:a16="http://schemas.microsoft.com/office/drawing/2014/main" id="{FF5BCA85-EBA1-F115-7D3C-7745675014A9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1383784" y="409444"/>
            <a:ext cx="414819" cy="46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626123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ço Reservado para Texto 7">
            <a:extLst>
              <a:ext uri="{FF2B5EF4-FFF2-40B4-BE49-F238E27FC236}">
                <a16:creationId xmlns:a16="http://schemas.microsoft.com/office/drawing/2014/main" id="{CC02A100-D75E-A263-5C8C-70E190B6D3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84591" y="1075786"/>
            <a:ext cx="11175242" cy="1028432"/>
          </a:xfrm>
        </p:spPr>
        <p:txBody>
          <a:bodyPr/>
          <a:lstStyle/>
          <a:p>
            <a:pPr marL="0" indent="0">
              <a:lnSpc>
                <a:spcPct val="107000"/>
              </a:lnSpc>
              <a:buClr>
                <a:srgbClr val="7030A0"/>
              </a:buClr>
              <a:buSzPct val="100000"/>
            </a:pPr>
            <a:r>
              <a:rPr lang="pt-BR" sz="2600" b="1" kern="100" dirty="0">
                <a:solidFill>
                  <a:srgbClr val="7030A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2. </a:t>
            </a:r>
            <a:r>
              <a:rPr lang="pt-BR" sz="2600" kern="1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ESTAS CRIANÇAS VÃO BRINCAR. QUANTAS HÁ EM CADA GRUPO? CONTE E ESCREVA A QUANTIDADE CORRESPONDENTE.</a:t>
            </a:r>
          </a:p>
        </p:txBody>
      </p:sp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EB8AEBBF-5E2C-9045-91FE-33C0AE748946}"/>
              </a:ext>
            </a:extLst>
          </p:cNvPr>
          <p:cNvSpPr/>
          <p:nvPr/>
        </p:nvSpPr>
        <p:spPr>
          <a:xfrm>
            <a:off x="8721549" y="4130914"/>
            <a:ext cx="959750" cy="647831"/>
          </a:xfrm>
          <a:prstGeom prst="roundRect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666" dirty="0">
              <a:solidFill>
                <a:schemeClr val="tx1"/>
              </a:solidFill>
            </a:endParaRPr>
          </a:p>
        </p:txBody>
      </p:sp>
      <p:pic>
        <p:nvPicPr>
          <p:cNvPr id="10" name="Imagem 9" descr="Desenho animado para crianças&#10;&#10;O conteúdo gerado por IA pode estar incorreto.">
            <a:extLst>
              <a:ext uri="{FF2B5EF4-FFF2-40B4-BE49-F238E27FC236}">
                <a16:creationId xmlns:a16="http://schemas.microsoft.com/office/drawing/2014/main" id="{A3E238B1-1FBA-3102-0C9B-1D2A744BC1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4623" y="2698132"/>
            <a:ext cx="1894076" cy="2080613"/>
          </a:xfrm>
          <a:prstGeom prst="rect">
            <a:avLst/>
          </a:prstGeom>
        </p:spPr>
      </p:pic>
      <p:pic>
        <p:nvPicPr>
          <p:cNvPr id="12" name="Imagem 11" descr="Desenho animado para crianças&#10;&#10;O conteúdo gerado por IA pode estar incorreto.">
            <a:extLst>
              <a:ext uri="{FF2B5EF4-FFF2-40B4-BE49-F238E27FC236}">
                <a16:creationId xmlns:a16="http://schemas.microsoft.com/office/drawing/2014/main" id="{71454026-74CB-03EA-C148-79741AC466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35228" y="2741613"/>
            <a:ext cx="2080614" cy="2080614"/>
          </a:xfrm>
          <a:prstGeom prst="rect">
            <a:avLst/>
          </a:prstGeom>
        </p:spPr>
      </p:pic>
      <p:sp>
        <p:nvSpPr>
          <p:cNvPr id="13" name="Retângulo: Cantos Arredondados 12">
            <a:extLst>
              <a:ext uri="{FF2B5EF4-FFF2-40B4-BE49-F238E27FC236}">
                <a16:creationId xmlns:a16="http://schemas.microsoft.com/office/drawing/2014/main" id="{5DA8F339-D0F8-F5AC-7402-77DEFEE30B62}"/>
              </a:ext>
            </a:extLst>
          </p:cNvPr>
          <p:cNvSpPr/>
          <p:nvPr/>
        </p:nvSpPr>
        <p:spPr>
          <a:xfrm>
            <a:off x="1262924" y="5438238"/>
            <a:ext cx="537697" cy="410262"/>
          </a:xfrm>
          <a:prstGeom prst="roundRect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666" dirty="0">
              <a:solidFill>
                <a:schemeClr val="tx1"/>
              </a:solidFill>
            </a:endParaRPr>
          </a:p>
        </p:txBody>
      </p:sp>
      <p:sp>
        <p:nvSpPr>
          <p:cNvPr id="14" name="Retângulo: Cantos Arredondados 13">
            <a:extLst>
              <a:ext uri="{FF2B5EF4-FFF2-40B4-BE49-F238E27FC236}">
                <a16:creationId xmlns:a16="http://schemas.microsoft.com/office/drawing/2014/main" id="{AF856765-A1FC-1E3D-9882-325048F421E3}"/>
              </a:ext>
            </a:extLst>
          </p:cNvPr>
          <p:cNvSpPr/>
          <p:nvPr/>
        </p:nvSpPr>
        <p:spPr>
          <a:xfrm>
            <a:off x="5449333" y="5438238"/>
            <a:ext cx="537697" cy="410262"/>
          </a:xfrm>
          <a:prstGeom prst="roundRect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666" dirty="0">
              <a:solidFill>
                <a:schemeClr val="tx1"/>
              </a:solidFill>
            </a:endParaRPr>
          </a:p>
        </p:txBody>
      </p:sp>
      <p:sp>
        <p:nvSpPr>
          <p:cNvPr id="15" name="Retângulo: Cantos Arredondados 14">
            <a:extLst>
              <a:ext uri="{FF2B5EF4-FFF2-40B4-BE49-F238E27FC236}">
                <a16:creationId xmlns:a16="http://schemas.microsoft.com/office/drawing/2014/main" id="{07CE9F9B-F5A4-000C-8E03-D20BA6EBE63D}"/>
              </a:ext>
            </a:extLst>
          </p:cNvPr>
          <p:cNvSpPr/>
          <p:nvPr/>
        </p:nvSpPr>
        <p:spPr>
          <a:xfrm>
            <a:off x="1262924" y="2180166"/>
            <a:ext cx="3256040" cy="376943"/>
          </a:xfrm>
          <a:prstGeom prst="roundRect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600" dirty="0">
                <a:solidFill>
                  <a:schemeClr val="tx1"/>
                </a:solidFill>
              </a:rPr>
              <a:t>PRIMEIRO GRUPO</a:t>
            </a:r>
          </a:p>
        </p:txBody>
      </p:sp>
      <p:sp>
        <p:nvSpPr>
          <p:cNvPr id="16" name="Retângulo: Cantos Arredondados 15">
            <a:extLst>
              <a:ext uri="{FF2B5EF4-FFF2-40B4-BE49-F238E27FC236}">
                <a16:creationId xmlns:a16="http://schemas.microsoft.com/office/drawing/2014/main" id="{B22C5AA6-45A3-04D1-AFEA-B16C3FE9174F}"/>
              </a:ext>
            </a:extLst>
          </p:cNvPr>
          <p:cNvSpPr/>
          <p:nvPr/>
        </p:nvSpPr>
        <p:spPr>
          <a:xfrm>
            <a:off x="6425260" y="2153274"/>
            <a:ext cx="3256039" cy="376943"/>
          </a:xfrm>
          <a:prstGeom prst="roundRect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600" dirty="0">
                <a:solidFill>
                  <a:schemeClr val="tx1"/>
                </a:solidFill>
              </a:rPr>
              <a:t>SEGUNDO GRUPO</a:t>
            </a:r>
          </a:p>
        </p:txBody>
      </p:sp>
      <p:sp>
        <p:nvSpPr>
          <p:cNvPr id="17" name="Retângulo: Cantos Arredondados 16">
            <a:extLst>
              <a:ext uri="{FF2B5EF4-FFF2-40B4-BE49-F238E27FC236}">
                <a16:creationId xmlns:a16="http://schemas.microsoft.com/office/drawing/2014/main" id="{10339905-590C-BDF4-CA9C-FBBDC3C4B832}"/>
              </a:ext>
            </a:extLst>
          </p:cNvPr>
          <p:cNvSpPr/>
          <p:nvPr/>
        </p:nvSpPr>
        <p:spPr>
          <a:xfrm>
            <a:off x="3336537" y="4072759"/>
            <a:ext cx="959750" cy="647831"/>
          </a:xfrm>
          <a:prstGeom prst="roundRect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666" dirty="0">
              <a:solidFill>
                <a:schemeClr val="tx1"/>
              </a:solidFill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8DE292B3-09CA-7751-9548-C4A865EB4703}"/>
              </a:ext>
            </a:extLst>
          </p:cNvPr>
          <p:cNvSpPr txBox="1"/>
          <p:nvPr/>
        </p:nvSpPr>
        <p:spPr>
          <a:xfrm>
            <a:off x="914396" y="4824594"/>
            <a:ext cx="8511465" cy="1046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spcAft>
                <a:spcPts val="1200"/>
              </a:spcAft>
              <a:buClr>
                <a:srgbClr val="7030A0"/>
              </a:buClr>
              <a:buFont typeface="Verdana" panose="020B0604030504040204" pitchFamily="34" charset="0"/>
              <a:buChar char="●"/>
            </a:pPr>
            <a:r>
              <a:rPr lang="pt-BR" sz="2600" kern="1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EM QUAL DOS GRUPOS HÁ MAIS CRIANÇAS? </a:t>
            </a:r>
          </a:p>
          <a:p>
            <a:pPr>
              <a:spcAft>
                <a:spcPts val="1200"/>
              </a:spcAft>
            </a:pPr>
            <a:r>
              <a:rPr lang="pt-BR" sz="2600" kern="1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	NO PRIMEIRO                      NO SEGUNDO</a:t>
            </a:r>
          </a:p>
        </p:txBody>
      </p:sp>
      <p:pic>
        <p:nvPicPr>
          <p:cNvPr id="4" name="Google Shape;198;p6">
            <a:extLst>
              <a:ext uri="{FF2B5EF4-FFF2-40B4-BE49-F238E27FC236}">
                <a16:creationId xmlns:a16="http://schemas.microsoft.com/office/drawing/2014/main" id="{0F430081-B3F5-22B2-E4E5-7A885BFA8A35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243673" y="398385"/>
            <a:ext cx="577729" cy="46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814733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CaixaDeTexto 19">
            <a:extLst>
              <a:ext uri="{FF2B5EF4-FFF2-40B4-BE49-F238E27FC236}">
                <a16:creationId xmlns:a16="http://schemas.microsoft.com/office/drawing/2014/main" id="{FF3226A4-18C3-78E1-C9BF-0B13AF26AE6E}"/>
              </a:ext>
            </a:extLst>
          </p:cNvPr>
          <p:cNvSpPr txBox="1"/>
          <p:nvPr/>
        </p:nvSpPr>
        <p:spPr>
          <a:xfrm>
            <a:off x="914396" y="4824594"/>
            <a:ext cx="8511465" cy="1046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spcAft>
                <a:spcPts val="1200"/>
              </a:spcAft>
              <a:buClr>
                <a:srgbClr val="7030A0"/>
              </a:buClr>
              <a:buFont typeface="Verdana" panose="020B0604030504040204" pitchFamily="34" charset="0"/>
              <a:buChar char="●"/>
            </a:pPr>
            <a:r>
              <a:rPr lang="pt-BR" sz="2600" kern="1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EM QUAL DOS GRUPOS HÁ MAIS CRIANÇAS? </a:t>
            </a:r>
          </a:p>
          <a:p>
            <a:pPr>
              <a:spcAft>
                <a:spcPts val="1200"/>
              </a:spcAft>
            </a:pPr>
            <a:r>
              <a:rPr lang="pt-BR" sz="2600" kern="1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	NO PRIMEIRO                  NO SEGUNDO</a:t>
            </a:r>
          </a:p>
        </p:txBody>
      </p:sp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EB8AEBBF-5E2C-9045-91FE-33C0AE748946}"/>
              </a:ext>
            </a:extLst>
          </p:cNvPr>
          <p:cNvSpPr/>
          <p:nvPr/>
        </p:nvSpPr>
        <p:spPr>
          <a:xfrm>
            <a:off x="8894592" y="4133040"/>
            <a:ext cx="959750" cy="647831"/>
          </a:xfrm>
          <a:prstGeom prst="roundRect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666" b="1" dirty="0">
                <a:solidFill>
                  <a:schemeClr val="tx1"/>
                </a:solidFill>
              </a:rPr>
              <a:t>10</a:t>
            </a:r>
          </a:p>
        </p:txBody>
      </p:sp>
      <p:sp>
        <p:nvSpPr>
          <p:cNvPr id="13" name="Retângulo: Cantos Arredondados 12">
            <a:extLst>
              <a:ext uri="{FF2B5EF4-FFF2-40B4-BE49-F238E27FC236}">
                <a16:creationId xmlns:a16="http://schemas.microsoft.com/office/drawing/2014/main" id="{5DA8F339-D0F8-F5AC-7402-77DEFEE30B62}"/>
              </a:ext>
            </a:extLst>
          </p:cNvPr>
          <p:cNvSpPr/>
          <p:nvPr/>
        </p:nvSpPr>
        <p:spPr>
          <a:xfrm>
            <a:off x="1240374" y="5404610"/>
            <a:ext cx="537697" cy="410262"/>
          </a:xfrm>
          <a:prstGeom prst="roundRect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666" dirty="0">
              <a:solidFill>
                <a:schemeClr val="tx1"/>
              </a:solidFill>
            </a:endParaRPr>
          </a:p>
        </p:txBody>
      </p:sp>
      <p:sp>
        <p:nvSpPr>
          <p:cNvPr id="14" name="Retângulo: Cantos Arredondados 13">
            <a:extLst>
              <a:ext uri="{FF2B5EF4-FFF2-40B4-BE49-F238E27FC236}">
                <a16:creationId xmlns:a16="http://schemas.microsoft.com/office/drawing/2014/main" id="{AF856765-A1FC-1E3D-9882-325048F421E3}"/>
              </a:ext>
            </a:extLst>
          </p:cNvPr>
          <p:cNvSpPr/>
          <p:nvPr/>
        </p:nvSpPr>
        <p:spPr>
          <a:xfrm>
            <a:off x="5170128" y="5371952"/>
            <a:ext cx="537697" cy="410262"/>
          </a:xfrm>
          <a:prstGeom prst="roundRect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666" b="1" dirty="0">
                <a:solidFill>
                  <a:schemeClr val="tx1"/>
                </a:solidFill>
              </a:rPr>
              <a:t>x</a:t>
            </a:r>
          </a:p>
        </p:txBody>
      </p:sp>
      <p:sp>
        <p:nvSpPr>
          <p:cNvPr id="17" name="Retângulo: Cantos Arredondados 16">
            <a:extLst>
              <a:ext uri="{FF2B5EF4-FFF2-40B4-BE49-F238E27FC236}">
                <a16:creationId xmlns:a16="http://schemas.microsoft.com/office/drawing/2014/main" id="{10339905-590C-BDF4-CA9C-FBBDC3C4B832}"/>
              </a:ext>
            </a:extLst>
          </p:cNvPr>
          <p:cNvSpPr/>
          <p:nvPr/>
        </p:nvSpPr>
        <p:spPr>
          <a:xfrm>
            <a:off x="3077656" y="4024587"/>
            <a:ext cx="959750" cy="647831"/>
          </a:xfrm>
          <a:prstGeom prst="roundRect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666" b="1" dirty="0">
                <a:solidFill>
                  <a:schemeClr val="tx1"/>
                </a:solidFill>
              </a:rPr>
              <a:t>8</a:t>
            </a:r>
          </a:p>
        </p:txBody>
      </p:sp>
      <p:pic>
        <p:nvPicPr>
          <p:cNvPr id="6" name="Imagem 5" descr="Desenho animado para crianças&#10;&#10;O conteúdo gerado por IA pode estar incorreto.">
            <a:extLst>
              <a:ext uri="{FF2B5EF4-FFF2-40B4-BE49-F238E27FC236}">
                <a16:creationId xmlns:a16="http://schemas.microsoft.com/office/drawing/2014/main" id="{44A68EE1-AD63-40B3-2B70-970A0E90F6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9560" y="2640897"/>
            <a:ext cx="1894076" cy="2080613"/>
          </a:xfrm>
          <a:prstGeom prst="rect">
            <a:avLst/>
          </a:prstGeom>
        </p:spPr>
      </p:pic>
      <p:pic>
        <p:nvPicPr>
          <p:cNvPr id="11" name="Imagem 10" descr="Desenho animado para crianças&#10;&#10;O conteúdo gerado por IA pode estar incorreto.">
            <a:extLst>
              <a:ext uri="{FF2B5EF4-FFF2-40B4-BE49-F238E27FC236}">
                <a16:creationId xmlns:a16="http://schemas.microsoft.com/office/drawing/2014/main" id="{B53F9C8F-B03C-D58C-52A3-8709805774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98303" y="2780016"/>
            <a:ext cx="2080614" cy="2080614"/>
          </a:xfrm>
          <a:prstGeom prst="rect">
            <a:avLst/>
          </a:prstGeom>
        </p:spPr>
      </p:pic>
      <p:sp>
        <p:nvSpPr>
          <p:cNvPr id="18" name="Retângulo: Cantos Arredondados 17">
            <a:extLst>
              <a:ext uri="{FF2B5EF4-FFF2-40B4-BE49-F238E27FC236}">
                <a16:creationId xmlns:a16="http://schemas.microsoft.com/office/drawing/2014/main" id="{FB165429-B54C-715F-4008-0075F9BB1A6B}"/>
              </a:ext>
            </a:extLst>
          </p:cNvPr>
          <p:cNvSpPr/>
          <p:nvPr/>
        </p:nvSpPr>
        <p:spPr>
          <a:xfrm>
            <a:off x="1009560" y="2081326"/>
            <a:ext cx="3256040" cy="376943"/>
          </a:xfrm>
          <a:prstGeom prst="roundRect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600" dirty="0">
                <a:solidFill>
                  <a:schemeClr val="tx1"/>
                </a:solidFill>
              </a:rPr>
              <a:t>PRIMEIRO GRUPO</a:t>
            </a:r>
          </a:p>
        </p:txBody>
      </p:sp>
      <p:sp>
        <p:nvSpPr>
          <p:cNvPr id="19" name="Retângulo: Cantos Arredondados 18">
            <a:extLst>
              <a:ext uri="{FF2B5EF4-FFF2-40B4-BE49-F238E27FC236}">
                <a16:creationId xmlns:a16="http://schemas.microsoft.com/office/drawing/2014/main" id="{15C10030-5B17-38B5-7C75-2C35778EBF22}"/>
              </a:ext>
            </a:extLst>
          </p:cNvPr>
          <p:cNvSpPr/>
          <p:nvPr/>
        </p:nvSpPr>
        <p:spPr>
          <a:xfrm>
            <a:off x="6598303" y="2163060"/>
            <a:ext cx="3256039" cy="376943"/>
          </a:xfrm>
          <a:prstGeom prst="roundRect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600" dirty="0">
                <a:solidFill>
                  <a:schemeClr val="tx1"/>
                </a:solidFill>
              </a:rPr>
              <a:t>SEGUNDO GRUPO</a:t>
            </a:r>
          </a:p>
        </p:txBody>
      </p:sp>
      <p:sp>
        <p:nvSpPr>
          <p:cNvPr id="4" name="Espaço Reservado para Texto 7">
            <a:extLst>
              <a:ext uri="{FF2B5EF4-FFF2-40B4-BE49-F238E27FC236}">
                <a16:creationId xmlns:a16="http://schemas.microsoft.com/office/drawing/2014/main" id="{6B5F49D7-CAAF-82C8-19A9-608D0B9A42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84591" y="1075786"/>
            <a:ext cx="11175242" cy="1028432"/>
          </a:xfrm>
        </p:spPr>
        <p:txBody>
          <a:bodyPr/>
          <a:lstStyle/>
          <a:p>
            <a:pPr marL="0" indent="0">
              <a:lnSpc>
                <a:spcPct val="107000"/>
              </a:lnSpc>
              <a:buClr>
                <a:srgbClr val="7030A0"/>
              </a:buClr>
              <a:buSzPct val="100000"/>
            </a:pPr>
            <a:r>
              <a:rPr lang="pt-BR" sz="2600" b="1" kern="100" dirty="0">
                <a:solidFill>
                  <a:srgbClr val="7030A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2. </a:t>
            </a:r>
            <a:r>
              <a:rPr lang="pt-BR" sz="2600" kern="1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ESTAS CRIANÇAS VÃO BRINCAR. QUANTAS HÁ EM CADA GRUPO? CONTE E ESCREVA A QUANTIDADE CORRESPONDENTE.</a:t>
            </a:r>
          </a:p>
        </p:txBody>
      </p:sp>
      <p:sp>
        <p:nvSpPr>
          <p:cNvPr id="12" name="Título 13">
            <a:extLst>
              <a:ext uri="{FF2B5EF4-FFF2-40B4-BE49-F238E27FC236}">
                <a16:creationId xmlns:a16="http://schemas.microsoft.com/office/drawing/2014/main" id="{6A5E81DE-5B3E-A164-80D3-496876CF96A0}"/>
              </a:ext>
            </a:extLst>
          </p:cNvPr>
          <p:cNvSpPr txBox="1">
            <a:spLocks/>
          </p:cNvSpPr>
          <p:nvPr/>
        </p:nvSpPr>
        <p:spPr>
          <a:xfrm>
            <a:off x="8923289" y="414373"/>
            <a:ext cx="2345117" cy="6155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Lato"/>
              <a:buNone/>
              <a:defRPr sz="3099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3199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3199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3199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3199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3199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3199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3199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3199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r>
              <a:rPr lang="pt-BR" sz="2800" kern="100">
                <a:solidFill>
                  <a:schemeClr val="tx1"/>
                </a:solidFill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CORREÇÃO</a:t>
            </a:r>
            <a:endParaRPr lang="pt-BR" sz="2800" dirty="0"/>
          </a:p>
        </p:txBody>
      </p:sp>
      <p:pic>
        <p:nvPicPr>
          <p:cNvPr id="15" name="Google Shape;184;p6">
            <a:extLst>
              <a:ext uri="{FF2B5EF4-FFF2-40B4-BE49-F238E27FC236}">
                <a16:creationId xmlns:a16="http://schemas.microsoft.com/office/drawing/2014/main" id="{8C30C4CB-4C4B-F243-D477-E3F972A59B13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383784" y="409444"/>
            <a:ext cx="414819" cy="46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201064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D2F2EB33-EB16-771E-31F2-2C0E46A1AE7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/>
          <a:srcRect l="-3159" r="-2036"/>
          <a:stretch/>
        </p:blipFill>
        <p:spPr bwMode="auto">
          <a:xfrm>
            <a:off x="359693" y="2148096"/>
            <a:ext cx="2762679" cy="1425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CaixaDeTexto 11">
            <a:extLst>
              <a:ext uri="{FF2B5EF4-FFF2-40B4-BE49-F238E27FC236}">
                <a16:creationId xmlns:a16="http://schemas.microsoft.com/office/drawing/2014/main" id="{F8CC5696-F6C8-66D3-411F-48082585D5E7}"/>
              </a:ext>
            </a:extLst>
          </p:cNvPr>
          <p:cNvSpPr txBox="1"/>
          <p:nvPr/>
        </p:nvSpPr>
        <p:spPr>
          <a:xfrm>
            <a:off x="608440" y="4873914"/>
            <a:ext cx="11220692" cy="9383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086" indent="-457086">
              <a:lnSpc>
                <a:spcPct val="107000"/>
              </a:lnSpc>
              <a:spcAft>
                <a:spcPts val="1066"/>
              </a:spcAft>
              <a:buClr>
                <a:srgbClr val="7030A0"/>
              </a:buClr>
              <a:buSzPct val="150000"/>
              <a:buFont typeface="Arial" panose="020B0604020202020204" pitchFamily="34" charset="0"/>
              <a:buChar char="•"/>
            </a:pPr>
            <a:r>
              <a:rPr lang="pt-BR" sz="2600" kern="1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AGORA, ESCREVA ESSES NÚMEROS EM ORDEM CRESCENTE: DO MENOR PARA O MAIOR. </a:t>
            </a:r>
          </a:p>
        </p:txBody>
      </p:sp>
      <p:sp>
        <p:nvSpPr>
          <p:cNvPr id="17" name="Retângulo: Cantos Arredondados 16">
            <a:extLst>
              <a:ext uri="{FF2B5EF4-FFF2-40B4-BE49-F238E27FC236}">
                <a16:creationId xmlns:a16="http://schemas.microsoft.com/office/drawing/2014/main" id="{FC546853-E146-628B-519E-7829AE7FDF9F}"/>
              </a:ext>
            </a:extLst>
          </p:cNvPr>
          <p:cNvSpPr/>
          <p:nvPr/>
        </p:nvSpPr>
        <p:spPr>
          <a:xfrm>
            <a:off x="2737205" y="5867670"/>
            <a:ext cx="959750" cy="647831"/>
          </a:xfrm>
          <a:prstGeom prst="roundRect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487"/>
          </a:p>
        </p:txBody>
      </p:sp>
      <p:sp>
        <p:nvSpPr>
          <p:cNvPr id="11" name="Espaço Reservado para Texto 10">
            <a:extLst>
              <a:ext uri="{FF2B5EF4-FFF2-40B4-BE49-F238E27FC236}">
                <a16:creationId xmlns:a16="http://schemas.microsoft.com/office/drawing/2014/main" id="{5727C38D-5279-A736-8EEF-C2372B8ADB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8441" y="898827"/>
            <a:ext cx="9721422" cy="800324"/>
          </a:xfrm>
        </p:spPr>
        <p:txBody>
          <a:bodyPr/>
          <a:lstStyle/>
          <a:p>
            <a:pPr marL="0" indent="0">
              <a:buSzPct val="100000"/>
            </a:pPr>
            <a:r>
              <a:rPr lang="pt-BR" sz="2600" b="1" kern="100" dirty="0">
                <a:solidFill>
                  <a:srgbClr val="7030A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3. </a:t>
            </a:r>
            <a:r>
              <a:rPr lang="pt-BR" sz="2600" kern="1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CONTE CADA UMA DAS COLEÇÕES E REGISTRE SUAS QUANTIDADES. </a:t>
            </a:r>
            <a:endParaRPr lang="pt-BR" sz="2600" dirty="0"/>
          </a:p>
        </p:txBody>
      </p:sp>
      <p:pic>
        <p:nvPicPr>
          <p:cNvPr id="9" name="Imagem 8" descr="Garrafa de bebida ao lado de vaso com flores em frente a espelho&#10;&#10;Descrição gerada automaticamente com confiança baixa">
            <a:extLst>
              <a:ext uri="{FF2B5EF4-FFF2-40B4-BE49-F238E27FC236}">
                <a16:creationId xmlns:a16="http://schemas.microsoft.com/office/drawing/2014/main" id="{80D8D70E-FA80-5818-9C04-1F1FE35B30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96955" y="1949483"/>
            <a:ext cx="4198414" cy="1807389"/>
          </a:xfrm>
          <a:prstGeom prst="rect">
            <a:avLst/>
          </a:prstGeom>
        </p:spPr>
      </p:pic>
      <p:pic>
        <p:nvPicPr>
          <p:cNvPr id="14" name="Imagem 13" descr="Logotipo&#10;&#10;Descrição gerada automaticamente com confiança baixa">
            <a:extLst>
              <a:ext uri="{FF2B5EF4-FFF2-40B4-BE49-F238E27FC236}">
                <a16:creationId xmlns:a16="http://schemas.microsoft.com/office/drawing/2014/main" id="{A8716B92-F83C-3EF0-46D8-BD931C9FA42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20629" y="1992789"/>
            <a:ext cx="3408503" cy="1720776"/>
          </a:xfrm>
          <a:prstGeom prst="rect">
            <a:avLst/>
          </a:prstGeom>
        </p:spPr>
      </p:pic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454B3935-9F42-A78F-FA3A-575FF63C128A}"/>
              </a:ext>
            </a:extLst>
          </p:cNvPr>
          <p:cNvSpPr/>
          <p:nvPr/>
        </p:nvSpPr>
        <p:spPr>
          <a:xfrm>
            <a:off x="1441683" y="3892970"/>
            <a:ext cx="959750" cy="647831"/>
          </a:xfrm>
          <a:prstGeom prst="roundRect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666" dirty="0">
              <a:solidFill>
                <a:schemeClr val="tx1"/>
              </a:solidFill>
            </a:endParaRPr>
          </a:p>
        </p:txBody>
      </p:sp>
      <p:sp>
        <p:nvSpPr>
          <p:cNvPr id="5" name="Retângulo: Cantos Arredondados 4">
            <a:extLst>
              <a:ext uri="{FF2B5EF4-FFF2-40B4-BE49-F238E27FC236}">
                <a16:creationId xmlns:a16="http://schemas.microsoft.com/office/drawing/2014/main" id="{2330735E-C775-D64D-3872-F9BE470F1695}"/>
              </a:ext>
            </a:extLst>
          </p:cNvPr>
          <p:cNvSpPr/>
          <p:nvPr/>
        </p:nvSpPr>
        <p:spPr>
          <a:xfrm>
            <a:off x="5507770" y="3898646"/>
            <a:ext cx="959750" cy="647831"/>
          </a:xfrm>
          <a:prstGeom prst="roundRect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666" dirty="0">
              <a:solidFill>
                <a:schemeClr val="tx1"/>
              </a:solidFill>
            </a:endParaRPr>
          </a:p>
        </p:txBody>
      </p:sp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A6764F48-4B1F-4EC9-7C30-E09CC2DCAE66}"/>
              </a:ext>
            </a:extLst>
          </p:cNvPr>
          <p:cNvSpPr/>
          <p:nvPr/>
        </p:nvSpPr>
        <p:spPr>
          <a:xfrm>
            <a:off x="9769372" y="3892970"/>
            <a:ext cx="959750" cy="647831"/>
          </a:xfrm>
          <a:prstGeom prst="roundRect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666" dirty="0">
              <a:solidFill>
                <a:schemeClr val="tx1"/>
              </a:solidFill>
            </a:endParaRPr>
          </a:p>
        </p:txBody>
      </p:sp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D256C4CA-47B6-CAD1-88D2-2965F15B85FB}"/>
              </a:ext>
            </a:extLst>
          </p:cNvPr>
          <p:cNvSpPr/>
          <p:nvPr/>
        </p:nvSpPr>
        <p:spPr>
          <a:xfrm>
            <a:off x="5469152" y="5867672"/>
            <a:ext cx="959750" cy="647831"/>
          </a:xfrm>
          <a:prstGeom prst="roundRect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487"/>
          </a:p>
        </p:txBody>
      </p:sp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207DA96A-FD46-2C2B-178D-51ACC56868A3}"/>
              </a:ext>
            </a:extLst>
          </p:cNvPr>
          <p:cNvSpPr/>
          <p:nvPr/>
        </p:nvSpPr>
        <p:spPr>
          <a:xfrm>
            <a:off x="8850346" y="5867671"/>
            <a:ext cx="959750" cy="647831"/>
          </a:xfrm>
          <a:prstGeom prst="roundRect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487"/>
          </a:p>
        </p:txBody>
      </p:sp>
      <p:pic>
        <p:nvPicPr>
          <p:cNvPr id="8" name="Google Shape;198;p6">
            <a:extLst>
              <a:ext uri="{FF2B5EF4-FFF2-40B4-BE49-F238E27FC236}">
                <a16:creationId xmlns:a16="http://schemas.microsoft.com/office/drawing/2014/main" id="{EBC18F52-F87B-BCA0-390F-488F467FA516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1243673" y="398385"/>
            <a:ext cx="577729" cy="46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192884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D2F2EB33-EB16-771E-31F2-2C0E46A1AE7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/>
          <a:srcRect l="-3159" r="-2036"/>
          <a:stretch/>
        </p:blipFill>
        <p:spPr bwMode="auto">
          <a:xfrm>
            <a:off x="359693" y="2148096"/>
            <a:ext cx="2762679" cy="1425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tângulo: Cantos Arredondados 16">
            <a:extLst>
              <a:ext uri="{FF2B5EF4-FFF2-40B4-BE49-F238E27FC236}">
                <a16:creationId xmlns:a16="http://schemas.microsoft.com/office/drawing/2014/main" id="{FC546853-E146-628B-519E-7829AE7FDF9F}"/>
              </a:ext>
            </a:extLst>
          </p:cNvPr>
          <p:cNvSpPr/>
          <p:nvPr/>
        </p:nvSpPr>
        <p:spPr>
          <a:xfrm>
            <a:off x="3122372" y="5865655"/>
            <a:ext cx="924427" cy="612157"/>
          </a:xfrm>
          <a:prstGeom prst="roundRect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199" b="1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18" name="Retângulo: Cantos Arredondados 17">
            <a:extLst>
              <a:ext uri="{FF2B5EF4-FFF2-40B4-BE49-F238E27FC236}">
                <a16:creationId xmlns:a16="http://schemas.microsoft.com/office/drawing/2014/main" id="{5FAF09D3-5BA6-EF6F-6DD5-A8400888E32E}"/>
              </a:ext>
            </a:extLst>
          </p:cNvPr>
          <p:cNvSpPr/>
          <p:nvPr/>
        </p:nvSpPr>
        <p:spPr>
          <a:xfrm>
            <a:off x="5724081" y="5883985"/>
            <a:ext cx="924427" cy="612157"/>
          </a:xfrm>
          <a:prstGeom prst="roundRect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199" b="1" dirty="0">
                <a:solidFill>
                  <a:schemeClr val="tx1"/>
                </a:solidFill>
              </a:rPr>
              <a:t>18</a:t>
            </a:r>
          </a:p>
        </p:txBody>
      </p:sp>
      <p:sp>
        <p:nvSpPr>
          <p:cNvPr id="19" name="Retângulo: Cantos Arredondados 18">
            <a:extLst>
              <a:ext uri="{FF2B5EF4-FFF2-40B4-BE49-F238E27FC236}">
                <a16:creationId xmlns:a16="http://schemas.microsoft.com/office/drawing/2014/main" id="{17E80A4D-F47E-6AB9-5F5F-E884F127E5F0}"/>
              </a:ext>
            </a:extLst>
          </p:cNvPr>
          <p:cNvSpPr/>
          <p:nvPr/>
        </p:nvSpPr>
        <p:spPr>
          <a:xfrm>
            <a:off x="8325790" y="5865654"/>
            <a:ext cx="924427" cy="612157"/>
          </a:xfrm>
          <a:prstGeom prst="roundRect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199" b="1" dirty="0">
                <a:solidFill>
                  <a:schemeClr val="tx1"/>
                </a:solidFill>
              </a:rPr>
              <a:t>24</a:t>
            </a:r>
            <a:endParaRPr lang="pt-BR" sz="3199" b="1" dirty="0"/>
          </a:p>
        </p:txBody>
      </p:sp>
      <p:pic>
        <p:nvPicPr>
          <p:cNvPr id="9" name="Imagem 8" descr="Garrafa de bebida ao lado de vaso com flores em frente a espelho&#10;&#10;Descrição gerada automaticamente com confiança baixa">
            <a:extLst>
              <a:ext uri="{FF2B5EF4-FFF2-40B4-BE49-F238E27FC236}">
                <a16:creationId xmlns:a16="http://schemas.microsoft.com/office/drawing/2014/main" id="{80D8D70E-FA80-5818-9C04-1F1FE35B30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96955" y="1949483"/>
            <a:ext cx="4198414" cy="1807389"/>
          </a:xfrm>
          <a:prstGeom prst="rect">
            <a:avLst/>
          </a:prstGeom>
        </p:spPr>
      </p:pic>
      <p:pic>
        <p:nvPicPr>
          <p:cNvPr id="14" name="Imagem 13" descr="Logotipo&#10;&#10;Descrição gerada automaticamente com confiança baixa">
            <a:extLst>
              <a:ext uri="{FF2B5EF4-FFF2-40B4-BE49-F238E27FC236}">
                <a16:creationId xmlns:a16="http://schemas.microsoft.com/office/drawing/2014/main" id="{A8716B92-F83C-3EF0-46D8-BD931C9FA42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20629" y="1992789"/>
            <a:ext cx="3408503" cy="1720776"/>
          </a:xfrm>
          <a:prstGeom prst="rect">
            <a:avLst/>
          </a:prstGeom>
        </p:spPr>
      </p:pic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454B3935-9F42-A78F-FA3A-575FF63C128A}"/>
              </a:ext>
            </a:extLst>
          </p:cNvPr>
          <p:cNvSpPr/>
          <p:nvPr/>
        </p:nvSpPr>
        <p:spPr>
          <a:xfrm>
            <a:off x="1441683" y="3892970"/>
            <a:ext cx="959750" cy="647831"/>
          </a:xfrm>
          <a:prstGeom prst="roundRect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666" b="1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5" name="Retângulo: Cantos Arredondados 4">
            <a:extLst>
              <a:ext uri="{FF2B5EF4-FFF2-40B4-BE49-F238E27FC236}">
                <a16:creationId xmlns:a16="http://schemas.microsoft.com/office/drawing/2014/main" id="{2330735E-C775-D64D-3872-F9BE470F1695}"/>
              </a:ext>
            </a:extLst>
          </p:cNvPr>
          <p:cNvSpPr/>
          <p:nvPr/>
        </p:nvSpPr>
        <p:spPr>
          <a:xfrm>
            <a:off x="5507770" y="3898646"/>
            <a:ext cx="959750" cy="647831"/>
          </a:xfrm>
          <a:prstGeom prst="roundRect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666" b="1" dirty="0">
                <a:solidFill>
                  <a:schemeClr val="tx1"/>
                </a:solidFill>
              </a:rPr>
              <a:t>24</a:t>
            </a:r>
          </a:p>
        </p:txBody>
      </p:sp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A6764F48-4B1F-4EC9-7C30-E09CC2DCAE66}"/>
              </a:ext>
            </a:extLst>
          </p:cNvPr>
          <p:cNvSpPr/>
          <p:nvPr/>
        </p:nvSpPr>
        <p:spPr>
          <a:xfrm>
            <a:off x="9769372" y="3910453"/>
            <a:ext cx="959750" cy="647831"/>
          </a:xfrm>
          <a:prstGeom prst="roundRect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666" b="1" dirty="0">
                <a:solidFill>
                  <a:schemeClr val="tx1"/>
                </a:solidFill>
              </a:rPr>
              <a:t>18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3797E626-00EC-1BDB-276D-A77A37CA9B66}"/>
              </a:ext>
            </a:extLst>
          </p:cNvPr>
          <p:cNvSpPr txBox="1"/>
          <p:nvPr/>
        </p:nvSpPr>
        <p:spPr>
          <a:xfrm>
            <a:off x="608440" y="4873914"/>
            <a:ext cx="11220692" cy="9383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086" indent="-457086">
              <a:lnSpc>
                <a:spcPct val="107000"/>
              </a:lnSpc>
              <a:spcAft>
                <a:spcPts val="1066"/>
              </a:spcAft>
              <a:buClr>
                <a:srgbClr val="7030A0"/>
              </a:buClr>
              <a:buSzPct val="150000"/>
              <a:buFont typeface="Arial" panose="020B0604020202020204" pitchFamily="34" charset="0"/>
              <a:buChar char="•"/>
            </a:pPr>
            <a:r>
              <a:rPr lang="pt-BR" sz="2600" kern="1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AGORA, ESCREVA ESSES NÚMEROS EM ORDEM CRESCENTE: DO MENOR PARA O MAIOR. </a:t>
            </a:r>
          </a:p>
        </p:txBody>
      </p:sp>
      <p:sp>
        <p:nvSpPr>
          <p:cNvPr id="7" name="Espaço Reservado para Texto 10">
            <a:extLst>
              <a:ext uri="{FF2B5EF4-FFF2-40B4-BE49-F238E27FC236}">
                <a16:creationId xmlns:a16="http://schemas.microsoft.com/office/drawing/2014/main" id="{0BB579AC-88D4-6B2E-88C3-28F35E78C6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8441" y="898827"/>
            <a:ext cx="11066034" cy="800324"/>
          </a:xfrm>
        </p:spPr>
        <p:txBody>
          <a:bodyPr/>
          <a:lstStyle/>
          <a:p>
            <a:pPr marL="0" indent="0">
              <a:buSzPct val="100000"/>
            </a:pPr>
            <a:r>
              <a:rPr lang="pt-BR" sz="2600" b="1" kern="100" dirty="0">
                <a:solidFill>
                  <a:srgbClr val="7030A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3. </a:t>
            </a:r>
            <a:r>
              <a:rPr lang="pt-BR" sz="2600" kern="1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CONTE CADA UMA DAS COLEÇÕES E REGISTRE SUAS QUANTIDADES. </a:t>
            </a:r>
            <a:endParaRPr lang="pt-BR" sz="2600" dirty="0"/>
          </a:p>
        </p:txBody>
      </p:sp>
      <p:sp>
        <p:nvSpPr>
          <p:cNvPr id="2" name="Título 13">
            <a:extLst>
              <a:ext uri="{FF2B5EF4-FFF2-40B4-BE49-F238E27FC236}">
                <a16:creationId xmlns:a16="http://schemas.microsoft.com/office/drawing/2014/main" id="{A078D52E-3ADF-3907-7CEC-55CB3E2164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23289" y="414373"/>
            <a:ext cx="2345117" cy="615523"/>
          </a:xfrm>
        </p:spPr>
        <p:txBody>
          <a:bodyPr/>
          <a:lstStyle/>
          <a:p>
            <a:r>
              <a:rPr lang="pt-BR" sz="2800" kern="100" dirty="0">
                <a:solidFill>
                  <a:schemeClr val="tx1"/>
                </a:solidFill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CORREÇÃO</a:t>
            </a:r>
            <a:endParaRPr lang="pt-BR" sz="2800" dirty="0"/>
          </a:p>
        </p:txBody>
      </p:sp>
      <p:pic>
        <p:nvPicPr>
          <p:cNvPr id="3" name="Google Shape;184;p6">
            <a:extLst>
              <a:ext uri="{FF2B5EF4-FFF2-40B4-BE49-F238E27FC236}">
                <a16:creationId xmlns:a16="http://schemas.microsoft.com/office/drawing/2014/main" id="{619F5C41-C559-BF42-2B99-F9E3DFD496FC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1383784" y="409444"/>
            <a:ext cx="414819" cy="46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390530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ço Reservado para Texto 7">
            <a:extLst>
              <a:ext uri="{FF2B5EF4-FFF2-40B4-BE49-F238E27FC236}">
                <a16:creationId xmlns:a16="http://schemas.microsoft.com/office/drawing/2014/main" id="{44529976-F672-7A32-F081-1B334DC777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0265" y="4146538"/>
            <a:ext cx="11307313" cy="2577590"/>
          </a:xfrm>
        </p:spPr>
        <p:txBody>
          <a:bodyPr/>
          <a:lstStyle/>
          <a:p>
            <a:pPr marL="320320" indent="-609448">
              <a:spcAft>
                <a:spcPts val="800"/>
              </a:spcAft>
              <a:buSzPct val="100000"/>
              <a:buFont typeface="+mj-lt"/>
              <a:buAutoNum type="alphaUcPeriod"/>
            </a:pPr>
            <a:r>
              <a:rPr lang="pt-BR" sz="2600" kern="1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QUANTAS CRIANÇAS ESTÃO PARTICIPANDO DA CORRIDA?___</a:t>
            </a:r>
          </a:p>
          <a:p>
            <a:pPr marL="320320" indent="-609448">
              <a:spcAft>
                <a:spcPts val="800"/>
              </a:spcAft>
              <a:buSzPct val="100000"/>
              <a:buFont typeface="+mj-lt"/>
              <a:buAutoNum type="alphaUcPeriod"/>
            </a:pPr>
            <a:r>
              <a:rPr lang="pt-BR" sz="2600" kern="1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QUANTOS SÃO MENINOS? ___</a:t>
            </a:r>
          </a:p>
          <a:p>
            <a:pPr marL="320320" indent="-609448">
              <a:spcAft>
                <a:spcPts val="800"/>
              </a:spcAft>
              <a:buSzPct val="100000"/>
              <a:buFont typeface="+mj-lt"/>
              <a:buAutoNum type="alphaUcPeriod"/>
            </a:pPr>
            <a:r>
              <a:rPr lang="pt-BR" sz="2600" kern="1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QUANTAS SÃO MENINAS? ___</a:t>
            </a:r>
          </a:p>
          <a:p>
            <a:pPr marL="320320" indent="-609448">
              <a:spcAft>
                <a:spcPts val="800"/>
              </a:spcAft>
              <a:buSzPct val="100000"/>
              <a:buFont typeface="+mj-lt"/>
              <a:buAutoNum type="alphaUcPeriod"/>
            </a:pPr>
            <a:r>
              <a:rPr lang="pt-BR" sz="2600" kern="1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HÁ MAIS MENINOS OU MAIS MENINAS PARTICIPANDO DA CORRIDA? _____________</a:t>
            </a:r>
          </a:p>
          <a:p>
            <a:pPr marL="167958">
              <a:spcAft>
                <a:spcPts val="800"/>
              </a:spcAft>
            </a:pPr>
            <a:endParaRPr lang="pt-BR" sz="2600" kern="100" dirty="0"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67958">
              <a:spcAft>
                <a:spcPts val="800"/>
              </a:spcAft>
            </a:pPr>
            <a:r>
              <a:rPr lang="pt-BR" sz="2600" kern="1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167958">
              <a:spcAft>
                <a:spcPts val="800"/>
              </a:spcAft>
            </a:pPr>
            <a:r>
              <a:rPr lang="pt-BR" sz="26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167958">
              <a:spcAft>
                <a:spcPts val="800"/>
              </a:spcAft>
            </a:pPr>
            <a:endParaRPr lang="pt-BR" sz="2600" dirty="0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573C0C25-997E-8F79-D166-93DB58E66BBD}"/>
              </a:ext>
            </a:extLst>
          </p:cNvPr>
          <p:cNvSpPr txBox="1"/>
          <p:nvPr/>
        </p:nvSpPr>
        <p:spPr>
          <a:xfrm>
            <a:off x="550265" y="1026405"/>
            <a:ext cx="11307312" cy="9128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600" b="1" kern="100" dirty="0">
                <a:solidFill>
                  <a:srgbClr val="7030A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4. </a:t>
            </a:r>
            <a:r>
              <a:rPr lang="pt-BR" sz="2600" kern="1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OBSERVE A IMAGEM DAS CRIANÇAS CORRENDO E RESPONDA.</a:t>
            </a:r>
          </a:p>
          <a:p>
            <a:endParaRPr lang="pt-BR" sz="2600" dirty="0"/>
          </a:p>
        </p:txBody>
      </p:sp>
      <p:pic>
        <p:nvPicPr>
          <p:cNvPr id="9" name="Imagem 8" descr="Desenho de personagem de desenho animado&#10;&#10;O conteúdo gerado por IA pode estar incorreto.">
            <a:extLst>
              <a:ext uri="{FF2B5EF4-FFF2-40B4-BE49-F238E27FC236}">
                <a16:creationId xmlns:a16="http://schemas.microsoft.com/office/drawing/2014/main" id="{8CA0E403-AC2E-DFAD-F0E1-EDBD6FC685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8701" y="1617943"/>
            <a:ext cx="4361025" cy="2528595"/>
          </a:xfrm>
          <a:prstGeom prst="rect">
            <a:avLst/>
          </a:prstGeom>
        </p:spPr>
      </p:pic>
      <p:pic>
        <p:nvPicPr>
          <p:cNvPr id="2" name="Google Shape;198;p6">
            <a:extLst>
              <a:ext uri="{FF2B5EF4-FFF2-40B4-BE49-F238E27FC236}">
                <a16:creationId xmlns:a16="http://schemas.microsoft.com/office/drawing/2014/main" id="{6C051D5C-1119-71C8-4DC7-C4FE84C70268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243673" y="398385"/>
            <a:ext cx="577729" cy="46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566738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Texto 7">
            <a:extLst>
              <a:ext uri="{FF2B5EF4-FFF2-40B4-BE49-F238E27FC236}">
                <a16:creationId xmlns:a16="http://schemas.microsoft.com/office/drawing/2014/main" id="{7C24353A-0EDB-E3B6-2F08-A9A38C1E59FC}"/>
              </a:ext>
            </a:extLst>
          </p:cNvPr>
          <p:cNvSpPr txBox="1">
            <a:spLocks/>
          </p:cNvSpPr>
          <p:nvPr/>
        </p:nvSpPr>
        <p:spPr>
          <a:xfrm>
            <a:off x="550264" y="4146538"/>
            <a:ext cx="11307313" cy="2577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086" marR="0" lvl="0" indent="-22854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None/>
              <a:defRPr sz="25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171" marR="0" lvl="1" indent="-355511" algn="l" rtl="0" eaLnBrk="1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257" marR="0" lvl="2" indent="-35551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343" marR="0" lvl="3" indent="-35551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5429" marR="0" lvl="4" indent="-35551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2514" marR="0" lvl="5" indent="-35551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199600" marR="0" lvl="6" indent="-35551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6686" marR="0" lvl="7" indent="-35551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3771" marR="0" lvl="8" indent="-35551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320320" indent="-609448">
              <a:spcAft>
                <a:spcPts val="800"/>
              </a:spcAft>
              <a:buSzPct val="100000"/>
              <a:buFont typeface="+mj-lt"/>
              <a:buAutoNum type="alphaUcPeriod"/>
            </a:pPr>
            <a:r>
              <a:rPr lang="pt-BR" sz="2600" kern="1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QUANTAS CRIANÇAS ESTÃO PARTICIPANDO DA CORRIDA? </a:t>
            </a:r>
            <a:r>
              <a:rPr lang="pt-BR" sz="2600" b="1" kern="1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5</a:t>
            </a:r>
          </a:p>
          <a:p>
            <a:pPr marL="320320" indent="-609448">
              <a:spcAft>
                <a:spcPts val="800"/>
              </a:spcAft>
              <a:buSzPct val="100000"/>
              <a:buFont typeface="+mj-lt"/>
              <a:buAutoNum type="alphaUcPeriod"/>
            </a:pPr>
            <a:r>
              <a:rPr lang="pt-BR" sz="2600" kern="1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QUANTOS SÃO MENINOS? </a:t>
            </a:r>
            <a:r>
              <a:rPr lang="pt-BR" sz="2600" b="1" kern="1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</a:p>
          <a:p>
            <a:pPr marL="320320" indent="-609448">
              <a:spcAft>
                <a:spcPts val="800"/>
              </a:spcAft>
              <a:buSzPct val="100000"/>
              <a:buFont typeface="+mj-lt"/>
              <a:buAutoNum type="alphaUcPeriod"/>
            </a:pPr>
            <a:r>
              <a:rPr lang="pt-BR" sz="2600" kern="1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QUANTAS SÃO MENINAS? </a:t>
            </a:r>
            <a:r>
              <a:rPr lang="pt-BR" sz="2600" b="1" kern="1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</a:p>
          <a:p>
            <a:pPr marL="320320" indent="-609448">
              <a:spcAft>
                <a:spcPts val="800"/>
              </a:spcAft>
              <a:buSzPct val="100000"/>
              <a:buFont typeface="+mj-lt"/>
              <a:buAutoNum type="alphaUcPeriod"/>
            </a:pPr>
            <a:r>
              <a:rPr lang="pt-BR" sz="2600" kern="1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HÁ MAIS MENINOS OU MAIS MENINAS PARTICIPANDO DA CORRIDA? </a:t>
            </a:r>
            <a:r>
              <a:rPr lang="pt-BR" sz="2600" b="1" kern="1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HÁ MAIS MENINAS.</a:t>
            </a:r>
          </a:p>
        </p:txBody>
      </p:sp>
      <p:pic>
        <p:nvPicPr>
          <p:cNvPr id="10" name="Imagem 9" descr="Desenho de personagem de desenho animado&#10;&#10;O conteúdo gerado por IA pode estar incorreto.">
            <a:extLst>
              <a:ext uri="{FF2B5EF4-FFF2-40B4-BE49-F238E27FC236}">
                <a16:creationId xmlns:a16="http://schemas.microsoft.com/office/drawing/2014/main" id="{BB2BA3B2-AEAF-D24C-4119-33D1F50657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8701" y="1617943"/>
            <a:ext cx="4361025" cy="2528595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E8DE37CE-1F37-644C-71E1-18A01B4DA652}"/>
              </a:ext>
            </a:extLst>
          </p:cNvPr>
          <p:cNvSpPr txBox="1"/>
          <p:nvPr/>
        </p:nvSpPr>
        <p:spPr>
          <a:xfrm>
            <a:off x="550265" y="1026405"/>
            <a:ext cx="11307312" cy="9128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600" b="1" kern="100" dirty="0">
                <a:solidFill>
                  <a:srgbClr val="7030A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4. </a:t>
            </a:r>
            <a:r>
              <a:rPr lang="pt-BR" sz="2600" kern="1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OBSERVE A IMAGEM DAS CRIANÇAS CORRENDO E RESPONDA.</a:t>
            </a:r>
          </a:p>
          <a:p>
            <a:endParaRPr lang="pt-BR" sz="2600" dirty="0"/>
          </a:p>
        </p:txBody>
      </p:sp>
      <p:sp>
        <p:nvSpPr>
          <p:cNvPr id="3" name="Título 13">
            <a:extLst>
              <a:ext uri="{FF2B5EF4-FFF2-40B4-BE49-F238E27FC236}">
                <a16:creationId xmlns:a16="http://schemas.microsoft.com/office/drawing/2014/main" id="{FFB14563-551C-AB23-7128-2CC101B99E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23289" y="414373"/>
            <a:ext cx="2345117" cy="615523"/>
          </a:xfrm>
        </p:spPr>
        <p:txBody>
          <a:bodyPr/>
          <a:lstStyle/>
          <a:p>
            <a:r>
              <a:rPr lang="pt-BR" sz="2800" kern="100" dirty="0">
                <a:solidFill>
                  <a:schemeClr val="tx1"/>
                </a:solidFill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CORREÇÃO</a:t>
            </a:r>
            <a:endParaRPr lang="pt-BR" sz="2800" dirty="0"/>
          </a:p>
        </p:txBody>
      </p:sp>
      <p:pic>
        <p:nvPicPr>
          <p:cNvPr id="7" name="Google Shape;184;p6">
            <a:extLst>
              <a:ext uri="{FF2B5EF4-FFF2-40B4-BE49-F238E27FC236}">
                <a16:creationId xmlns:a16="http://schemas.microsoft.com/office/drawing/2014/main" id="{C82A238F-3476-4649-D3DF-B2218B06447C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383784" y="409444"/>
            <a:ext cx="414819" cy="46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698626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>
            <a:extLst>
              <a:ext uri="{FF2B5EF4-FFF2-40B4-BE49-F238E27FC236}">
                <a16:creationId xmlns:a16="http://schemas.microsoft.com/office/drawing/2014/main" id="{EE702844-0E67-337B-37A8-BB298CFB34D3}"/>
              </a:ext>
            </a:extLst>
          </p:cNvPr>
          <p:cNvSpPr txBox="1"/>
          <p:nvPr/>
        </p:nvSpPr>
        <p:spPr>
          <a:xfrm>
            <a:off x="608441" y="4494242"/>
            <a:ext cx="11139688" cy="9383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086" indent="-457086">
              <a:lnSpc>
                <a:spcPct val="107000"/>
              </a:lnSpc>
              <a:spcAft>
                <a:spcPts val="1066"/>
              </a:spcAft>
              <a:buClr>
                <a:srgbClr val="7030A0"/>
              </a:buClr>
              <a:buSzPct val="150000"/>
              <a:buFont typeface="Arial" panose="020B0604020202020204" pitchFamily="34" charset="0"/>
              <a:buChar char="•"/>
            </a:pPr>
            <a:r>
              <a:rPr lang="pt-BR" sz="2666" kern="1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ESCREVA ESSES NÚMEROS COMEÇANDO DO MENOR PARA O MAIOR. </a:t>
            </a:r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BC41BE6D-AFFB-4EEF-9811-8C6A6B20A23B}"/>
              </a:ext>
            </a:extLst>
          </p:cNvPr>
          <p:cNvSpPr/>
          <p:nvPr/>
        </p:nvSpPr>
        <p:spPr>
          <a:xfrm>
            <a:off x="2111347" y="3745647"/>
            <a:ext cx="1301293" cy="623367"/>
          </a:xfrm>
          <a:prstGeom prst="rect">
            <a:avLst/>
          </a:prstGeom>
          <a:solidFill>
            <a:schemeClr val="bg1"/>
          </a:solidFill>
          <a:ln w="28575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666" dirty="0">
                <a:solidFill>
                  <a:schemeClr val="tx1"/>
                </a:solidFill>
              </a:rPr>
              <a:t>23</a:t>
            </a:r>
          </a:p>
        </p:txBody>
      </p:sp>
      <p:sp>
        <p:nvSpPr>
          <p:cNvPr id="20" name="Retângulo 19">
            <a:extLst>
              <a:ext uri="{FF2B5EF4-FFF2-40B4-BE49-F238E27FC236}">
                <a16:creationId xmlns:a16="http://schemas.microsoft.com/office/drawing/2014/main" id="{5232DA6B-227D-D7C4-083C-F9165D4170E7}"/>
              </a:ext>
            </a:extLst>
          </p:cNvPr>
          <p:cNvSpPr/>
          <p:nvPr/>
        </p:nvSpPr>
        <p:spPr>
          <a:xfrm>
            <a:off x="4577663" y="3739539"/>
            <a:ext cx="1301293" cy="623367"/>
          </a:xfrm>
          <a:prstGeom prst="rect">
            <a:avLst/>
          </a:prstGeom>
          <a:solidFill>
            <a:schemeClr val="bg1"/>
          </a:solidFill>
          <a:ln w="28575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666" dirty="0">
                <a:solidFill>
                  <a:schemeClr val="tx1"/>
                </a:solidFill>
              </a:rPr>
              <a:t>14</a:t>
            </a:r>
          </a:p>
        </p:txBody>
      </p:sp>
      <p:sp>
        <p:nvSpPr>
          <p:cNvPr id="21" name="Retângulo 20">
            <a:extLst>
              <a:ext uri="{FF2B5EF4-FFF2-40B4-BE49-F238E27FC236}">
                <a16:creationId xmlns:a16="http://schemas.microsoft.com/office/drawing/2014/main" id="{33E341E6-BC77-61CF-FB8E-F594B28EA0D0}"/>
              </a:ext>
            </a:extLst>
          </p:cNvPr>
          <p:cNvSpPr/>
          <p:nvPr/>
        </p:nvSpPr>
        <p:spPr>
          <a:xfrm>
            <a:off x="6902103" y="3733431"/>
            <a:ext cx="1301293" cy="623367"/>
          </a:xfrm>
          <a:prstGeom prst="rect">
            <a:avLst/>
          </a:prstGeom>
          <a:solidFill>
            <a:schemeClr val="bg1"/>
          </a:solidFill>
          <a:ln w="28575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666" dirty="0">
                <a:solidFill>
                  <a:schemeClr val="tx1"/>
                </a:solidFill>
              </a:rPr>
              <a:t>27</a:t>
            </a:r>
          </a:p>
        </p:txBody>
      </p:sp>
      <p:sp>
        <p:nvSpPr>
          <p:cNvPr id="22" name="Retângulo 21">
            <a:extLst>
              <a:ext uri="{FF2B5EF4-FFF2-40B4-BE49-F238E27FC236}">
                <a16:creationId xmlns:a16="http://schemas.microsoft.com/office/drawing/2014/main" id="{4AF7E46E-9584-B0E1-C203-C00219D7B93C}"/>
              </a:ext>
            </a:extLst>
          </p:cNvPr>
          <p:cNvSpPr/>
          <p:nvPr/>
        </p:nvSpPr>
        <p:spPr>
          <a:xfrm>
            <a:off x="9074978" y="3727324"/>
            <a:ext cx="1301293" cy="623367"/>
          </a:xfrm>
          <a:prstGeom prst="rect">
            <a:avLst/>
          </a:prstGeom>
          <a:solidFill>
            <a:schemeClr val="bg1"/>
          </a:solidFill>
          <a:ln w="28575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666" dirty="0">
                <a:solidFill>
                  <a:schemeClr val="tx1"/>
                </a:solidFill>
              </a:rPr>
              <a:t>9</a:t>
            </a:r>
          </a:p>
        </p:txBody>
      </p:sp>
      <p:sp>
        <p:nvSpPr>
          <p:cNvPr id="23" name="Título 8">
            <a:extLst>
              <a:ext uri="{FF2B5EF4-FFF2-40B4-BE49-F238E27FC236}">
                <a16:creationId xmlns:a16="http://schemas.microsoft.com/office/drawing/2014/main" id="{1E49748D-846A-9E00-BE0C-DFE8789B9642}"/>
              </a:ext>
            </a:extLst>
          </p:cNvPr>
          <p:cNvSpPr txBox="1">
            <a:spLocks/>
          </p:cNvSpPr>
          <p:nvPr/>
        </p:nvSpPr>
        <p:spPr>
          <a:xfrm>
            <a:off x="608441" y="1362012"/>
            <a:ext cx="10188792" cy="6563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68" tIns="121868" rIns="121868" bIns="121868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2400" b="1" i="0" u="none" strike="noStrike" cap="none" baseline="0">
                <a:solidFill>
                  <a:schemeClr val="dk1"/>
                </a:solidFill>
                <a:latin typeface="Arial" panose="020B0604020202020204" pitchFamily="34" charset="0"/>
                <a:ea typeface="Lato"/>
                <a:cs typeface="Lato"/>
                <a:sym typeface="Lato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2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2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2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2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2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2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2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2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>
              <a:buClr>
                <a:srgbClr val="7030A0"/>
              </a:buClr>
              <a:buSzPct val="100000"/>
            </a:pPr>
            <a:r>
              <a:rPr lang="pt-BR" sz="2666" kern="100" dirty="0">
                <a:solidFill>
                  <a:srgbClr val="7030A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5. </a:t>
            </a:r>
            <a:r>
              <a:rPr lang="pt-BR" sz="2666" b="0" kern="1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VEJA AS CARTELAS NUMERADAS DE CADA CRIANÇA. </a:t>
            </a:r>
            <a:endParaRPr lang="pt-BR" sz="2666" b="0" dirty="0"/>
          </a:p>
        </p:txBody>
      </p:sp>
      <p:grpSp>
        <p:nvGrpSpPr>
          <p:cNvPr id="24" name="Agrupar 23">
            <a:extLst>
              <a:ext uri="{FF2B5EF4-FFF2-40B4-BE49-F238E27FC236}">
                <a16:creationId xmlns:a16="http://schemas.microsoft.com/office/drawing/2014/main" id="{1BCE0DD6-FA9A-10FC-AE92-503FB7FD2FA1}"/>
              </a:ext>
            </a:extLst>
          </p:cNvPr>
          <p:cNvGrpSpPr/>
          <p:nvPr/>
        </p:nvGrpSpPr>
        <p:grpSpPr>
          <a:xfrm>
            <a:off x="2111347" y="5613005"/>
            <a:ext cx="8264924" cy="681050"/>
            <a:chOff x="5735911" y="3307556"/>
            <a:chExt cx="6200308" cy="510921"/>
          </a:xfrm>
        </p:grpSpPr>
        <p:sp>
          <p:nvSpPr>
            <p:cNvPr id="25" name="Retângulo: Cantos Arredondados 24">
              <a:extLst>
                <a:ext uri="{FF2B5EF4-FFF2-40B4-BE49-F238E27FC236}">
                  <a16:creationId xmlns:a16="http://schemas.microsoft.com/office/drawing/2014/main" id="{12FEBC8D-68B5-4871-19C0-9B1534A0DCAD}"/>
                </a:ext>
              </a:extLst>
            </p:cNvPr>
            <p:cNvSpPr/>
            <p:nvPr/>
          </p:nvSpPr>
          <p:spPr>
            <a:xfrm>
              <a:off x="5735911" y="3332477"/>
              <a:ext cx="720000" cy="486000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666" b="1" dirty="0">
                <a:solidFill>
                  <a:schemeClr val="tx1"/>
                </a:solidFill>
              </a:endParaRPr>
            </a:p>
          </p:txBody>
        </p:sp>
        <p:sp>
          <p:nvSpPr>
            <p:cNvPr id="26" name="Retângulo: Cantos Arredondados 25">
              <a:extLst>
                <a:ext uri="{FF2B5EF4-FFF2-40B4-BE49-F238E27FC236}">
                  <a16:creationId xmlns:a16="http://schemas.microsoft.com/office/drawing/2014/main" id="{73F34346-589F-14EE-FFA7-39D54A1BE2DC}"/>
                </a:ext>
              </a:extLst>
            </p:cNvPr>
            <p:cNvSpPr/>
            <p:nvPr/>
          </p:nvSpPr>
          <p:spPr>
            <a:xfrm>
              <a:off x="7596969" y="3307556"/>
              <a:ext cx="720000" cy="486000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666" b="1" dirty="0">
                <a:solidFill>
                  <a:schemeClr val="tx1"/>
                </a:solidFill>
              </a:endParaRPr>
            </a:p>
          </p:txBody>
        </p:sp>
        <p:sp>
          <p:nvSpPr>
            <p:cNvPr id="27" name="Retângulo: Cantos Arredondados 26">
              <a:extLst>
                <a:ext uri="{FF2B5EF4-FFF2-40B4-BE49-F238E27FC236}">
                  <a16:creationId xmlns:a16="http://schemas.microsoft.com/office/drawing/2014/main" id="{E0C68EBC-7B7F-A2F2-8747-BD766F32FACF}"/>
                </a:ext>
              </a:extLst>
            </p:cNvPr>
            <p:cNvSpPr/>
            <p:nvPr/>
          </p:nvSpPr>
          <p:spPr>
            <a:xfrm>
              <a:off x="9458026" y="3332476"/>
              <a:ext cx="720000" cy="486000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666" b="1" dirty="0">
                <a:solidFill>
                  <a:schemeClr val="tx1"/>
                </a:solidFill>
              </a:endParaRPr>
            </a:p>
          </p:txBody>
        </p:sp>
        <p:sp>
          <p:nvSpPr>
            <p:cNvPr id="28" name="Retângulo: Cantos Arredondados 27">
              <a:extLst>
                <a:ext uri="{FF2B5EF4-FFF2-40B4-BE49-F238E27FC236}">
                  <a16:creationId xmlns:a16="http://schemas.microsoft.com/office/drawing/2014/main" id="{8C874482-CF26-921E-818A-8866F691B9E1}"/>
                </a:ext>
              </a:extLst>
            </p:cNvPr>
            <p:cNvSpPr/>
            <p:nvPr/>
          </p:nvSpPr>
          <p:spPr>
            <a:xfrm>
              <a:off x="11216219" y="3332477"/>
              <a:ext cx="720000" cy="486000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666" b="1" dirty="0">
                <a:solidFill>
                  <a:schemeClr val="tx1"/>
                </a:solidFill>
              </a:endParaRPr>
            </a:p>
          </p:txBody>
        </p:sp>
      </p:grpSp>
      <p:pic>
        <p:nvPicPr>
          <p:cNvPr id="15" name="Imagem 14" descr="Desenho de um cachorro&#10;&#10;Descrição gerada automaticamente com confiança média">
            <a:extLst>
              <a:ext uri="{FF2B5EF4-FFF2-40B4-BE49-F238E27FC236}">
                <a16:creationId xmlns:a16="http://schemas.microsoft.com/office/drawing/2014/main" id="{B880C602-A6C7-DCD4-7F56-78DD663212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2343" y="2186575"/>
            <a:ext cx="8664139" cy="1583947"/>
          </a:xfrm>
          <a:prstGeom prst="rect">
            <a:avLst/>
          </a:prstGeom>
        </p:spPr>
      </p:pic>
      <p:pic>
        <p:nvPicPr>
          <p:cNvPr id="3" name="Google Shape;198;p6">
            <a:extLst>
              <a:ext uri="{FF2B5EF4-FFF2-40B4-BE49-F238E27FC236}">
                <a16:creationId xmlns:a16="http://schemas.microsoft.com/office/drawing/2014/main" id="{A8C5DC03-4033-9DB3-11FA-B01DD8C8D9C9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243673" y="398385"/>
            <a:ext cx="577729" cy="46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123268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CaixaDeTexto 22">
            <a:extLst>
              <a:ext uri="{FF2B5EF4-FFF2-40B4-BE49-F238E27FC236}">
                <a16:creationId xmlns:a16="http://schemas.microsoft.com/office/drawing/2014/main" id="{B32B4889-542D-44F6-81EB-C35BE3423670}"/>
              </a:ext>
            </a:extLst>
          </p:cNvPr>
          <p:cNvSpPr txBox="1"/>
          <p:nvPr/>
        </p:nvSpPr>
        <p:spPr>
          <a:xfrm>
            <a:off x="608441" y="4494242"/>
            <a:ext cx="11139688" cy="9383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086" indent="-457086">
              <a:lnSpc>
                <a:spcPct val="107000"/>
              </a:lnSpc>
              <a:spcAft>
                <a:spcPts val="1066"/>
              </a:spcAft>
              <a:buClr>
                <a:srgbClr val="7030A0"/>
              </a:buClr>
              <a:buSzPct val="150000"/>
              <a:buFont typeface="Arial" panose="020B0604020202020204" pitchFamily="34" charset="0"/>
              <a:buChar char="•"/>
            </a:pPr>
            <a:r>
              <a:rPr lang="pt-BR" sz="2666" kern="1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ESCREVA ESSES NÚMEROS COMEÇANDO DO MENOR PARA O MAIOR. </a:t>
            </a: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3864FDFA-4772-71A8-F10C-2F2F737DDC13}"/>
              </a:ext>
            </a:extLst>
          </p:cNvPr>
          <p:cNvSpPr/>
          <p:nvPr/>
        </p:nvSpPr>
        <p:spPr>
          <a:xfrm>
            <a:off x="2111347" y="3745647"/>
            <a:ext cx="1301293" cy="623367"/>
          </a:xfrm>
          <a:prstGeom prst="rect">
            <a:avLst/>
          </a:prstGeom>
          <a:solidFill>
            <a:schemeClr val="bg1"/>
          </a:solidFill>
          <a:ln w="28575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666" dirty="0">
                <a:solidFill>
                  <a:schemeClr val="tx1"/>
                </a:solidFill>
              </a:rPr>
              <a:t>23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B7C7C14F-5DB5-5063-8B3E-06826B65DF19}"/>
              </a:ext>
            </a:extLst>
          </p:cNvPr>
          <p:cNvSpPr/>
          <p:nvPr/>
        </p:nvSpPr>
        <p:spPr>
          <a:xfrm>
            <a:off x="4577663" y="3739539"/>
            <a:ext cx="1301293" cy="623367"/>
          </a:xfrm>
          <a:prstGeom prst="rect">
            <a:avLst/>
          </a:prstGeom>
          <a:solidFill>
            <a:schemeClr val="bg1"/>
          </a:solidFill>
          <a:ln w="28575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666" dirty="0">
                <a:solidFill>
                  <a:schemeClr val="tx1"/>
                </a:solidFill>
              </a:rPr>
              <a:t>14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D7289C07-D709-B55A-5EDC-AD2F23A2FA83}"/>
              </a:ext>
            </a:extLst>
          </p:cNvPr>
          <p:cNvSpPr/>
          <p:nvPr/>
        </p:nvSpPr>
        <p:spPr>
          <a:xfrm>
            <a:off x="6902103" y="3733431"/>
            <a:ext cx="1301293" cy="623367"/>
          </a:xfrm>
          <a:prstGeom prst="rect">
            <a:avLst/>
          </a:prstGeom>
          <a:solidFill>
            <a:schemeClr val="bg1"/>
          </a:solidFill>
          <a:ln w="28575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666" dirty="0">
                <a:solidFill>
                  <a:schemeClr val="tx1"/>
                </a:solidFill>
              </a:rPr>
              <a:t>27</a:t>
            </a: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9DB40487-DAB8-AED4-8B4E-14816276E9B6}"/>
              </a:ext>
            </a:extLst>
          </p:cNvPr>
          <p:cNvSpPr/>
          <p:nvPr/>
        </p:nvSpPr>
        <p:spPr>
          <a:xfrm>
            <a:off x="9074978" y="3727324"/>
            <a:ext cx="1301293" cy="623367"/>
          </a:xfrm>
          <a:prstGeom prst="rect">
            <a:avLst/>
          </a:prstGeom>
          <a:solidFill>
            <a:schemeClr val="bg1"/>
          </a:solidFill>
          <a:ln w="28575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666" dirty="0">
                <a:solidFill>
                  <a:schemeClr val="tx1"/>
                </a:solidFill>
              </a:rPr>
              <a:t>9</a:t>
            </a:r>
          </a:p>
        </p:txBody>
      </p:sp>
      <p:grpSp>
        <p:nvGrpSpPr>
          <p:cNvPr id="18" name="Agrupar 17">
            <a:extLst>
              <a:ext uri="{FF2B5EF4-FFF2-40B4-BE49-F238E27FC236}">
                <a16:creationId xmlns:a16="http://schemas.microsoft.com/office/drawing/2014/main" id="{1B53CBAA-1DAE-0D79-3ECE-ED1588FFFEB6}"/>
              </a:ext>
            </a:extLst>
          </p:cNvPr>
          <p:cNvGrpSpPr/>
          <p:nvPr/>
        </p:nvGrpSpPr>
        <p:grpSpPr>
          <a:xfrm>
            <a:off x="2117134" y="5600845"/>
            <a:ext cx="8259136" cy="693003"/>
            <a:chOff x="4568229" y="3332477"/>
            <a:chExt cx="6195967" cy="519888"/>
          </a:xfrm>
        </p:grpSpPr>
        <p:sp>
          <p:nvSpPr>
            <p:cNvPr id="14" name="Retângulo: Cantos Arredondados 13">
              <a:extLst>
                <a:ext uri="{FF2B5EF4-FFF2-40B4-BE49-F238E27FC236}">
                  <a16:creationId xmlns:a16="http://schemas.microsoft.com/office/drawing/2014/main" id="{7CB563BB-20A1-3B33-A4CC-8789CD47D573}"/>
                </a:ext>
              </a:extLst>
            </p:cNvPr>
            <p:cNvSpPr/>
            <p:nvPr/>
          </p:nvSpPr>
          <p:spPr>
            <a:xfrm>
              <a:off x="4568229" y="3366365"/>
              <a:ext cx="720000" cy="486000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2666" b="1" dirty="0">
                  <a:solidFill>
                    <a:schemeClr val="tx1"/>
                  </a:solidFill>
                </a:rPr>
                <a:t>9</a:t>
              </a:r>
            </a:p>
          </p:txBody>
        </p:sp>
        <p:sp>
          <p:nvSpPr>
            <p:cNvPr id="15" name="Retângulo: Cantos Arredondados 14">
              <a:extLst>
                <a:ext uri="{FF2B5EF4-FFF2-40B4-BE49-F238E27FC236}">
                  <a16:creationId xmlns:a16="http://schemas.microsoft.com/office/drawing/2014/main" id="{E722B6CA-73EA-1785-38B8-B0A423435D68}"/>
                </a:ext>
              </a:extLst>
            </p:cNvPr>
            <p:cNvSpPr/>
            <p:nvPr/>
          </p:nvSpPr>
          <p:spPr>
            <a:xfrm>
              <a:off x="6393552" y="3355068"/>
              <a:ext cx="720000" cy="486000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2666" b="1" dirty="0">
                  <a:solidFill>
                    <a:schemeClr val="tx1"/>
                  </a:solidFill>
                </a:rPr>
                <a:t>14</a:t>
              </a:r>
            </a:p>
          </p:txBody>
        </p:sp>
        <p:sp>
          <p:nvSpPr>
            <p:cNvPr id="16" name="Retângulo: Cantos Arredondados 15">
              <a:extLst>
                <a:ext uri="{FF2B5EF4-FFF2-40B4-BE49-F238E27FC236}">
                  <a16:creationId xmlns:a16="http://schemas.microsoft.com/office/drawing/2014/main" id="{145E5782-1D97-AC3A-873A-E46EDA85B796}"/>
                </a:ext>
              </a:extLst>
            </p:cNvPr>
            <p:cNvSpPr/>
            <p:nvPr/>
          </p:nvSpPr>
          <p:spPr>
            <a:xfrm>
              <a:off x="8218874" y="3332477"/>
              <a:ext cx="720000" cy="486000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2666" b="1" dirty="0">
                  <a:solidFill>
                    <a:schemeClr val="tx1"/>
                  </a:solidFill>
                </a:rPr>
                <a:t>23</a:t>
              </a:r>
            </a:p>
          </p:txBody>
        </p:sp>
        <p:sp>
          <p:nvSpPr>
            <p:cNvPr id="17" name="Retângulo: Cantos Arredondados 16">
              <a:extLst>
                <a:ext uri="{FF2B5EF4-FFF2-40B4-BE49-F238E27FC236}">
                  <a16:creationId xmlns:a16="http://schemas.microsoft.com/office/drawing/2014/main" id="{0B939008-0E1F-1856-0399-232A74E9ECD9}"/>
                </a:ext>
              </a:extLst>
            </p:cNvPr>
            <p:cNvSpPr/>
            <p:nvPr/>
          </p:nvSpPr>
          <p:spPr>
            <a:xfrm>
              <a:off x="10044196" y="3343773"/>
              <a:ext cx="720000" cy="486000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2666" b="1" dirty="0">
                  <a:solidFill>
                    <a:schemeClr val="tx1"/>
                  </a:solidFill>
                </a:rPr>
                <a:t>27</a:t>
              </a:r>
            </a:p>
          </p:txBody>
        </p:sp>
      </p:grpSp>
      <p:pic>
        <p:nvPicPr>
          <p:cNvPr id="9" name="Imagem 8" descr="Desenho de um cachorro&#10;&#10;Descrição gerada automaticamente com confiança média">
            <a:extLst>
              <a:ext uri="{FF2B5EF4-FFF2-40B4-BE49-F238E27FC236}">
                <a16:creationId xmlns:a16="http://schemas.microsoft.com/office/drawing/2014/main" id="{9B7719DE-DB7A-7192-B7E7-AA2A5B304C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2343" y="2186575"/>
            <a:ext cx="8664139" cy="1583947"/>
          </a:xfrm>
          <a:prstGeom prst="rect">
            <a:avLst/>
          </a:prstGeom>
        </p:spPr>
      </p:pic>
      <p:sp>
        <p:nvSpPr>
          <p:cNvPr id="2" name="Título 8">
            <a:extLst>
              <a:ext uri="{FF2B5EF4-FFF2-40B4-BE49-F238E27FC236}">
                <a16:creationId xmlns:a16="http://schemas.microsoft.com/office/drawing/2014/main" id="{B685C5FA-D630-7692-0967-65EB6E701059}"/>
              </a:ext>
            </a:extLst>
          </p:cNvPr>
          <p:cNvSpPr txBox="1">
            <a:spLocks/>
          </p:cNvSpPr>
          <p:nvPr/>
        </p:nvSpPr>
        <p:spPr>
          <a:xfrm>
            <a:off x="608441" y="1362012"/>
            <a:ext cx="10188792" cy="6563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68" tIns="121868" rIns="121868" bIns="121868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2400" b="1" i="0" u="none" strike="noStrike" cap="none" baseline="0">
                <a:solidFill>
                  <a:schemeClr val="dk1"/>
                </a:solidFill>
                <a:latin typeface="Arial" panose="020B0604020202020204" pitchFamily="34" charset="0"/>
                <a:ea typeface="Lato"/>
                <a:cs typeface="Lato"/>
                <a:sym typeface="Lato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2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2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2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2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2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2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2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2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>
              <a:buClr>
                <a:srgbClr val="7030A0"/>
              </a:buClr>
              <a:buSzPct val="100000"/>
            </a:pPr>
            <a:r>
              <a:rPr lang="pt-BR" sz="2666" kern="100" dirty="0">
                <a:solidFill>
                  <a:srgbClr val="7030A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5. </a:t>
            </a:r>
            <a:r>
              <a:rPr lang="pt-BR" sz="2666" b="0" kern="1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VEJA AS CARTELAS NUMERADAS DE CADA CRIANÇA. </a:t>
            </a:r>
            <a:endParaRPr lang="pt-BR" sz="2666" b="0" dirty="0"/>
          </a:p>
        </p:txBody>
      </p:sp>
      <p:sp>
        <p:nvSpPr>
          <p:cNvPr id="5" name="Título 13">
            <a:extLst>
              <a:ext uri="{FF2B5EF4-FFF2-40B4-BE49-F238E27FC236}">
                <a16:creationId xmlns:a16="http://schemas.microsoft.com/office/drawing/2014/main" id="{11B8BA8F-559F-3067-60DF-494CE60CF7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23289" y="414373"/>
            <a:ext cx="2345117" cy="615523"/>
          </a:xfrm>
        </p:spPr>
        <p:txBody>
          <a:bodyPr/>
          <a:lstStyle/>
          <a:p>
            <a:r>
              <a:rPr lang="pt-BR" sz="2800" kern="100" dirty="0">
                <a:solidFill>
                  <a:schemeClr val="tx1"/>
                </a:solidFill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CORREÇÃO</a:t>
            </a:r>
            <a:endParaRPr lang="pt-BR" sz="2800" dirty="0"/>
          </a:p>
        </p:txBody>
      </p:sp>
      <p:pic>
        <p:nvPicPr>
          <p:cNvPr id="7" name="Google Shape;184;p6">
            <a:extLst>
              <a:ext uri="{FF2B5EF4-FFF2-40B4-BE49-F238E27FC236}">
                <a16:creationId xmlns:a16="http://schemas.microsoft.com/office/drawing/2014/main" id="{B6CBAFDE-0242-423B-3070-9882FCBFEC87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383784" y="409444"/>
            <a:ext cx="414819" cy="46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613263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29c03e3d857_0_22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spcFirstLastPara="1" wrap="square" lIns="121868" tIns="121868" rIns="121868" bIns="121868" anchor="t" anchorCtr="0">
            <a:noAutofit/>
          </a:bodyPr>
          <a:lstStyle/>
          <a:p>
            <a:pPr marL="0" indent="0">
              <a:buNone/>
            </a:pPr>
            <a:endParaRPr lang="pt-BR" dirty="0">
              <a:effectLst/>
              <a:latin typeface="Segoe UI" panose="020B0502040204020203" pitchFamily="34" charset="0"/>
            </a:endParaRPr>
          </a:p>
          <a:p>
            <a:pPr marL="0" indent="0">
              <a:buNone/>
            </a:pPr>
            <a:endParaRPr lang="pt-BR" dirty="0">
              <a:latin typeface="Segoe UI" panose="020B0502040204020203" pitchFamily="34" charset="0"/>
            </a:endParaRPr>
          </a:p>
          <a:p>
            <a:pPr marL="0" indent="0">
              <a:buNone/>
            </a:pPr>
            <a:endParaRPr lang="pt-BR" dirty="0">
              <a:effectLst/>
              <a:latin typeface="Segoe UI" panose="020B0502040204020203" pitchFamily="34" charset="0"/>
            </a:endParaRPr>
          </a:p>
          <a:p>
            <a:pPr marL="0" indent="0">
              <a:buNone/>
            </a:pPr>
            <a:endParaRPr dirty="0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9E249C0C-FBEC-E65A-B16A-2D0A68145A0A}"/>
              </a:ext>
            </a:extLst>
          </p:cNvPr>
          <p:cNvSpPr txBox="1"/>
          <p:nvPr/>
        </p:nvSpPr>
        <p:spPr>
          <a:xfrm>
            <a:off x="4333804" y="673818"/>
            <a:ext cx="7550300" cy="13871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086" indent="-457086" eaLnBrk="0" hangingPunct="0">
              <a:spcBef>
                <a:spcPts val="347"/>
              </a:spcBef>
              <a:buClr>
                <a:srgbClr val="231F20"/>
              </a:buClr>
              <a:buSzPts val="1200"/>
              <a:buFont typeface="Arial" panose="020B0604020202020204" pitchFamily="34" charset="0"/>
              <a:buChar char="•"/>
              <a:tabLst>
                <a:tab pos="264094" algn="l"/>
              </a:tabLst>
            </a:pPr>
            <a:endParaRPr lang="pt-BR" sz="2666" dirty="0">
              <a:solidFill>
                <a:srgbClr val="231F20"/>
              </a:solidFill>
              <a:latin typeface="+mn-lt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457086" indent="-457086" eaLnBrk="0" hangingPunct="0">
              <a:spcBef>
                <a:spcPts val="180"/>
              </a:spcBef>
              <a:buClr>
                <a:srgbClr val="231F20"/>
              </a:buClr>
              <a:buSzPts val="1200"/>
              <a:buFont typeface="Arial" panose="020B0604020202020204" pitchFamily="34" charset="0"/>
              <a:buChar char="•"/>
              <a:tabLst>
                <a:tab pos="264094" algn="l"/>
              </a:tabLst>
            </a:pPr>
            <a:endParaRPr lang="pt-BR" sz="2666" dirty="0">
              <a:solidFill>
                <a:srgbClr val="231F20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457086" indent="-457086" eaLnBrk="0" hangingPunct="0">
              <a:spcBef>
                <a:spcPts val="347"/>
              </a:spcBef>
              <a:buClr>
                <a:srgbClr val="231F20"/>
              </a:buClr>
              <a:buSzPts val="1200"/>
              <a:buFont typeface="Arial" panose="020B0604020202020204" pitchFamily="34" charset="0"/>
              <a:buChar char="•"/>
              <a:tabLst>
                <a:tab pos="264094" algn="l"/>
              </a:tabLst>
            </a:pPr>
            <a:endParaRPr lang="pt-BR" sz="2666" dirty="0">
              <a:solidFill>
                <a:srgbClr val="231F20"/>
              </a:solidFill>
              <a:latin typeface="+mn-lt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F73F1B64-1649-627F-AE6C-9EB6087968E7}"/>
              </a:ext>
            </a:extLst>
          </p:cNvPr>
          <p:cNvSpPr txBox="1"/>
          <p:nvPr/>
        </p:nvSpPr>
        <p:spPr>
          <a:xfrm>
            <a:off x="5174355" y="2374275"/>
            <a:ext cx="5432685" cy="17332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086" indent="-457086">
              <a:buClr>
                <a:srgbClr val="7030A0"/>
              </a:buClr>
              <a:buSzPct val="150000"/>
              <a:buFont typeface="Arial" panose="020B0604020202020204" pitchFamily="34" charset="0"/>
              <a:buChar char="•"/>
            </a:pPr>
            <a:r>
              <a:rPr lang="pt-BR" sz="2666" dirty="0">
                <a:latin typeface="+mn-lt"/>
              </a:rPr>
              <a:t>LEMOS, ESCREVEMOS E COMPARAMOS NÚMEROS NATURAIS COM DOIS ALGARISMOS.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365;p42">
            <a:extLst>
              <a:ext uri="{FF2B5EF4-FFF2-40B4-BE49-F238E27FC236}">
                <a16:creationId xmlns:a16="http://schemas.microsoft.com/office/drawing/2014/main" id="{A4E64FA2-35C7-DE97-F9A9-63F9A18CB25F}"/>
              </a:ext>
            </a:extLst>
          </p:cNvPr>
          <p:cNvSpPr txBox="1">
            <a:spLocks/>
          </p:cNvSpPr>
          <p:nvPr/>
        </p:nvSpPr>
        <p:spPr>
          <a:xfrm>
            <a:off x="612241" y="1064183"/>
            <a:ext cx="11058819" cy="45600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2491" tIns="162491" rIns="162491" bIns="162491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457200" marR="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erdana"/>
              <a:buChar char="●"/>
              <a:defRPr sz="2400" b="0" i="0" u="none" strike="noStrike" cap="none" baseline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914400" marR="0" lvl="1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erdana"/>
              <a:buChar char="○"/>
              <a:defRPr sz="24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1371600" marR="0" lvl="2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erdana"/>
              <a:buChar char="■"/>
              <a:defRPr sz="24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828800" marR="0" lvl="3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erdana"/>
              <a:buChar char="●"/>
              <a:defRPr sz="24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2286000" marR="0" lvl="4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erdana"/>
              <a:buChar char="○"/>
              <a:defRPr sz="24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743200" marR="0" lvl="5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erdana"/>
              <a:buChar char="■"/>
              <a:defRPr sz="24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3200400" marR="0" lvl="6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erdana"/>
              <a:buChar char="●"/>
              <a:defRPr sz="24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657600" marR="0" lvl="7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erdana"/>
              <a:buChar char="○"/>
              <a:defRPr sz="24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4114800" marR="0" lvl="8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erdana"/>
              <a:buChar char="■"/>
              <a:defRPr sz="24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marL="0" indent="0">
              <a:lnSpc>
                <a:spcPct val="100000"/>
              </a:lnSpc>
              <a:spcAft>
                <a:spcPts val="1800"/>
              </a:spcAft>
              <a:buSzPts val="1100"/>
              <a:buNone/>
            </a:pPr>
            <a:r>
              <a:rPr lang="pt-BR" sz="2000" dirty="0">
                <a:solidFill>
                  <a:schemeClr val="tx1"/>
                </a:solidFill>
                <a:latin typeface="+mn-lt"/>
              </a:rPr>
              <a:t>1</a:t>
            </a:r>
            <a:r>
              <a:rPr lang="pt-BR" sz="2000" u="sng" baseline="30000" dirty="0">
                <a:solidFill>
                  <a:schemeClr val="tx1"/>
                </a:solidFill>
                <a:latin typeface="+mn-lt"/>
              </a:rPr>
              <a:t>o</a:t>
            </a:r>
            <a:r>
              <a:rPr lang="pt-BR" sz="2000" dirty="0">
                <a:latin typeface="+mn-lt"/>
              </a:rPr>
              <a:t> Ano - Matemática </a:t>
            </a:r>
            <a:r>
              <a:rPr lang="pt-BR" sz="2000" i="1" dirty="0">
                <a:latin typeface="+mn-lt"/>
              </a:rPr>
              <a:t>– </a:t>
            </a:r>
            <a:r>
              <a:rPr lang="pt-BR" sz="2000" b="1" dirty="0">
                <a:latin typeface="+mn-lt"/>
              </a:rPr>
              <a:t>Caderno 1 </a:t>
            </a:r>
            <a:r>
              <a:rPr lang="pt-BR" sz="2000" dirty="0">
                <a:latin typeface="+mn-lt"/>
              </a:rPr>
              <a:t>/ Organização de Joan </a:t>
            </a:r>
            <a:r>
              <a:rPr lang="pt-BR" sz="2000" dirty="0" err="1">
                <a:latin typeface="+mn-lt"/>
              </a:rPr>
              <a:t>Edesson</a:t>
            </a:r>
            <a:r>
              <a:rPr lang="pt-BR" sz="2000" dirty="0">
                <a:latin typeface="+mn-lt"/>
              </a:rPr>
              <a:t> de Oliveira, </a:t>
            </a:r>
            <a:r>
              <a:rPr lang="pt-BR" sz="2000" dirty="0" err="1">
                <a:latin typeface="+mn-lt"/>
              </a:rPr>
              <a:t>Jocelaine</a:t>
            </a:r>
            <a:r>
              <a:rPr lang="pt-BR" sz="2000" dirty="0">
                <a:latin typeface="+mn-lt"/>
              </a:rPr>
              <a:t> Regina Duarte Rossi. – Sobral: </a:t>
            </a:r>
            <a:r>
              <a:rPr lang="pt-BR" sz="2000" dirty="0" err="1">
                <a:latin typeface="+mn-lt"/>
              </a:rPr>
              <a:t>Lyceum</a:t>
            </a:r>
            <a:r>
              <a:rPr lang="pt-BR" sz="2000" dirty="0">
                <a:latin typeface="+mn-lt"/>
              </a:rPr>
              <a:t> – Consultoria Educacional Ltda., 2021. (Caderno de Atividades, 1)</a:t>
            </a:r>
          </a:p>
          <a:p>
            <a:pPr marL="0" indent="0">
              <a:lnSpc>
                <a:spcPct val="100000"/>
              </a:lnSpc>
              <a:spcAft>
                <a:spcPts val="1800"/>
              </a:spcAft>
              <a:buSzPts val="1100"/>
              <a:buNone/>
            </a:pPr>
            <a:r>
              <a:rPr lang="pt-BR" sz="2000" dirty="0">
                <a:latin typeface="+mn-lt"/>
              </a:rPr>
              <a:t>LEMOV, D. </a:t>
            </a:r>
            <a:r>
              <a:rPr lang="pt-BR" sz="2000" b="1" dirty="0">
                <a:latin typeface="+mn-lt"/>
              </a:rPr>
              <a:t>Aula Nota 10 3.0: </a:t>
            </a:r>
            <a:r>
              <a:rPr lang="pt-BR" sz="2000" dirty="0">
                <a:latin typeface="+mn-lt"/>
              </a:rPr>
              <a:t>63 técnicas para melhorar a gestão da sala de aula. Porto Alegre: Penso, 2023.</a:t>
            </a:r>
            <a:endParaRPr lang="pt-BR" sz="2000" dirty="0">
              <a:solidFill>
                <a:schemeClr val="tx1"/>
              </a:solidFill>
              <a:latin typeface="+mn-lt"/>
            </a:endParaRPr>
          </a:p>
          <a:p>
            <a:pPr marL="0" indent="0">
              <a:lnSpc>
                <a:spcPct val="100000"/>
              </a:lnSpc>
              <a:spcAft>
                <a:spcPts val="1800"/>
              </a:spcAft>
              <a:buSzPts val="1100"/>
              <a:buNone/>
            </a:pPr>
            <a:r>
              <a:rPr lang="pt-BR" sz="2000" dirty="0">
                <a:solidFill>
                  <a:schemeClr val="tx1"/>
                </a:solidFill>
                <a:latin typeface="+mn-lt"/>
              </a:rPr>
              <a:t>SÃO PAULO (Estado). Secretaria da Educação. </a:t>
            </a:r>
            <a:r>
              <a:rPr lang="pt-BR" sz="2000" b="1" dirty="0">
                <a:solidFill>
                  <a:schemeClr val="tx1"/>
                </a:solidFill>
                <a:latin typeface="+mn-lt"/>
              </a:rPr>
              <a:t>Currículo Paulista</a:t>
            </a:r>
            <a:r>
              <a:rPr lang="pt-BR" sz="2000" dirty="0">
                <a:solidFill>
                  <a:schemeClr val="tx1"/>
                </a:solidFill>
                <a:latin typeface="+mn-lt"/>
              </a:rPr>
              <a:t>, 2019.</a:t>
            </a:r>
          </a:p>
          <a:p>
            <a:pPr marL="0" indent="0">
              <a:lnSpc>
                <a:spcPct val="100000"/>
              </a:lnSpc>
              <a:spcAft>
                <a:spcPts val="1800"/>
              </a:spcAft>
              <a:buSzPts val="1100"/>
              <a:buNone/>
            </a:pPr>
            <a:r>
              <a:rPr lang="pt-BR" sz="2000" dirty="0"/>
              <a:t>Disponível em: </a:t>
            </a:r>
            <a:r>
              <a:rPr lang="pt-BR" sz="2000" u="sng" dirty="0">
                <a:hlinkClick r:id="rId2"/>
              </a:rPr>
              <a:t>https://efape.educacao.sp.gov.br/</a:t>
            </a:r>
            <a:r>
              <a:rPr lang="pt-BR" sz="2000" u="sng" dirty="0" err="1">
                <a:hlinkClick r:id="rId2"/>
              </a:rPr>
              <a:t>curriculopaulista</a:t>
            </a:r>
            <a:r>
              <a:rPr lang="pt-BR" sz="2000" u="sng" dirty="0">
                <a:hlinkClick r:id="rId2"/>
              </a:rPr>
              <a:t>/</a:t>
            </a:r>
            <a:r>
              <a:rPr lang="pt-BR" sz="2000" u="sng" dirty="0" err="1">
                <a:hlinkClick r:id="rId2"/>
              </a:rPr>
              <a:t>wp-content</a:t>
            </a:r>
            <a:r>
              <a:rPr lang="pt-BR" sz="2000" u="sng" dirty="0">
                <a:hlinkClick r:id="rId2"/>
              </a:rPr>
              <a:t>/uploads/2023/02/Curriculo_Paulista-etapas-Educa%C3%A7%C3%A3o-Infantil-e-Ensino-Fundamental-ISBN.pdf</a:t>
            </a:r>
            <a:r>
              <a:rPr lang="pt-BR" sz="2000" dirty="0"/>
              <a:t>. Acesso em: 19 ago. 2025.</a:t>
            </a:r>
          </a:p>
          <a:p>
            <a:pPr marL="0" indent="0">
              <a:lnSpc>
                <a:spcPct val="100000"/>
              </a:lnSpc>
              <a:spcAft>
                <a:spcPts val="1800"/>
              </a:spcAft>
              <a:buSzPts val="1100"/>
              <a:buNone/>
            </a:pPr>
            <a:endParaRPr lang="pt-BR" sz="20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5880842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exto 1">
            <a:extLst>
              <a:ext uri="{FF2B5EF4-FFF2-40B4-BE49-F238E27FC236}">
                <a16:creationId xmlns:a16="http://schemas.microsoft.com/office/drawing/2014/main" id="{AD2AE6D4-E878-3404-4D44-E83046A058F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Aft>
                <a:spcPts val="1800"/>
              </a:spcAft>
            </a:pPr>
            <a:r>
              <a:rPr lang="pt-BR" b="1" dirty="0"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Lista de imagens e vídeos</a:t>
            </a:r>
            <a:endParaRPr lang="pt-BR" b="1" dirty="0">
              <a:latin typeface="+mj-lt"/>
            </a:endParaRPr>
          </a:p>
          <a:p>
            <a:pPr>
              <a:spcAft>
                <a:spcPts val="1800"/>
              </a:spcAft>
            </a:pPr>
            <a:r>
              <a:rPr lang="pt-BR" b="1" dirty="0">
                <a:latin typeface="+mj-lt"/>
              </a:rPr>
              <a:t>Slide 1 – </a:t>
            </a:r>
            <a:r>
              <a:rPr lang="pt-BR" dirty="0">
                <a:latin typeface="+mj-lt"/>
              </a:rPr>
              <a:t>Imagem de capa: SEDUC-SP</a:t>
            </a:r>
          </a:p>
          <a:p>
            <a:pPr>
              <a:spcAft>
                <a:spcPts val="1800"/>
              </a:spcAft>
            </a:pPr>
            <a:r>
              <a:rPr lang="pt-BR" b="1" dirty="0">
                <a:latin typeface="+mj-lt"/>
              </a:rPr>
              <a:t>Slides 3 a 14 – </a:t>
            </a:r>
            <a:r>
              <a:rPr lang="pt-BR" b="1" dirty="0">
                <a:latin typeface="+mj-lt"/>
                <a:cs typeface="Arial" panose="020B0604020202020204" pitchFamily="34" charset="0"/>
              </a:rPr>
              <a:t>© </a:t>
            </a:r>
            <a:r>
              <a:rPr lang="pt-BR" dirty="0">
                <a:latin typeface="+mj-lt"/>
              </a:rPr>
              <a:t>Getty Images</a:t>
            </a:r>
            <a:endParaRPr lang="pt-BR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843826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>
          <a:extLst>
            <a:ext uri="{FF2B5EF4-FFF2-40B4-BE49-F238E27FC236}">
              <a16:creationId xmlns:a16="http://schemas.microsoft.com/office/drawing/2014/main" id="{6357564B-9402-B0AA-2859-E8E792A099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6">
            <a:extLst>
              <a:ext uri="{FF2B5EF4-FFF2-40B4-BE49-F238E27FC236}">
                <a16:creationId xmlns:a16="http://schemas.microsoft.com/office/drawing/2014/main" id="{61121DFA-15AA-E2B7-7799-5B1EB5CD76CD}"/>
              </a:ext>
            </a:extLst>
          </p:cNvPr>
          <p:cNvSpPr txBox="1"/>
          <p:nvPr/>
        </p:nvSpPr>
        <p:spPr>
          <a:xfrm>
            <a:off x="1354165" y="1167738"/>
            <a:ext cx="4740247" cy="9921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45688" rIns="91401" bIns="45688" anchor="t" anchorCtr="0">
            <a:noAutofit/>
          </a:bodyPr>
          <a:lstStyle/>
          <a:p>
            <a:pPr>
              <a:lnSpc>
                <a:spcPct val="90000"/>
              </a:lnSpc>
              <a:buSzPts val="1600"/>
            </a:pPr>
            <a:r>
              <a:rPr lang="pt-BR" sz="1600" b="1" dirty="0"/>
              <a:t>Habilidade:</a:t>
            </a:r>
            <a:r>
              <a:rPr lang="pt-BR" sz="1600" dirty="0"/>
              <a:t>  (EF01MA05) Comparar números naturais de até duas ordens em situações cotidianas, com e sem suporte da reta numérica.</a:t>
            </a:r>
          </a:p>
          <a:p>
            <a:pPr>
              <a:lnSpc>
                <a:spcPct val="90000"/>
              </a:lnSpc>
              <a:buSzPts val="1600"/>
            </a:pPr>
            <a:endParaRPr sz="1600" b="1" dirty="0"/>
          </a:p>
          <a:p>
            <a:pPr>
              <a:lnSpc>
                <a:spcPct val="90000"/>
              </a:lnSpc>
              <a:spcBef>
                <a:spcPts val="1000"/>
              </a:spcBef>
              <a:buSzPts val="1600"/>
            </a:pPr>
            <a:r>
              <a:rPr lang="pt-BR" sz="1600" dirty="0"/>
              <a:t> </a:t>
            </a:r>
            <a:endParaRPr sz="1600" dirty="0">
              <a:solidFill>
                <a:schemeClr val="dk1"/>
              </a:solidFill>
            </a:endParaRPr>
          </a:p>
        </p:txBody>
      </p:sp>
      <p:sp>
        <p:nvSpPr>
          <p:cNvPr id="155" name="Google Shape;155;p26">
            <a:extLst>
              <a:ext uri="{FF2B5EF4-FFF2-40B4-BE49-F238E27FC236}">
                <a16:creationId xmlns:a16="http://schemas.microsoft.com/office/drawing/2014/main" id="{D6522F07-4440-8C6B-CCE2-36761FF50692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215944" tIns="71981" rIns="215944" bIns="71981" anchor="ctr" anchorCtr="0">
            <a:spAutoFit/>
          </a:bodyPr>
          <a:lstStyle/>
          <a:p>
            <a:pPr marL="0" indent="0" algn="ctr"/>
            <a:r>
              <a:rPr lang="pt-BR" dirty="0"/>
              <a:t>SLIDE 2</a:t>
            </a:r>
            <a:endParaRPr dirty="0"/>
          </a:p>
        </p:txBody>
      </p:sp>
      <p:grpSp>
        <p:nvGrpSpPr>
          <p:cNvPr id="156" name="Google Shape;156;p26">
            <a:extLst>
              <a:ext uri="{FF2B5EF4-FFF2-40B4-BE49-F238E27FC236}">
                <a16:creationId xmlns:a16="http://schemas.microsoft.com/office/drawing/2014/main" id="{98C2CD26-18A6-340E-97D0-666EC807DFD3}"/>
              </a:ext>
            </a:extLst>
          </p:cNvPr>
          <p:cNvGrpSpPr/>
          <p:nvPr/>
        </p:nvGrpSpPr>
        <p:grpSpPr>
          <a:xfrm>
            <a:off x="512659" y="1006460"/>
            <a:ext cx="692128" cy="719813"/>
            <a:chOff x="512793" y="747344"/>
            <a:chExt cx="692308" cy="720000"/>
          </a:xfrm>
        </p:grpSpPr>
        <p:pic>
          <p:nvPicPr>
            <p:cNvPr id="157" name="Google Shape;157;p26">
              <a:extLst>
                <a:ext uri="{FF2B5EF4-FFF2-40B4-BE49-F238E27FC236}">
                  <a16:creationId xmlns:a16="http://schemas.microsoft.com/office/drawing/2014/main" id="{03236994-8EDC-F3B2-E56D-AFE8E5F4F5BB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512793" y="747344"/>
              <a:ext cx="692308" cy="720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8" name="Google Shape;158;p26">
              <a:extLst>
                <a:ext uri="{FF2B5EF4-FFF2-40B4-BE49-F238E27FC236}">
                  <a16:creationId xmlns:a16="http://schemas.microsoft.com/office/drawing/2014/main" id="{95E90466-0257-73D0-BE73-D04B59C6246D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68021" y="815846"/>
              <a:ext cx="371963" cy="52920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4" name="Imagem 3">
            <a:extLst>
              <a:ext uri="{FF2B5EF4-FFF2-40B4-BE49-F238E27FC236}">
                <a16:creationId xmlns:a16="http://schemas.microsoft.com/office/drawing/2014/main" id="{0E4C63DB-5D67-17C0-6DA5-B7F40C0A805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13089" y="863522"/>
            <a:ext cx="4563077" cy="2565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09487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27"/>
          <p:cNvSpPr txBox="1"/>
          <p:nvPr/>
        </p:nvSpPr>
        <p:spPr>
          <a:xfrm>
            <a:off x="1198563" y="843799"/>
            <a:ext cx="5801583" cy="3901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45688" rIns="91401" bIns="45688" anchor="t" anchorCtr="0">
            <a:noAutofit/>
          </a:bodyPr>
          <a:lstStyle/>
          <a:p>
            <a:pPr>
              <a:lnSpc>
                <a:spcPct val="90000"/>
              </a:lnSpc>
              <a:buSzPts val="1600"/>
            </a:pPr>
            <a:r>
              <a:rPr lang="pt-BR" sz="1600" b="1" dirty="0"/>
              <a:t>Dinâmica de condução: </a:t>
            </a:r>
            <a:r>
              <a:rPr lang="pt-BR" sz="1600" dirty="0"/>
              <a:t>caro professor, inicie a conversa perguntando: “Como podemos saber se uma pessoa é mais velha ou mais nova que outra? Será que só pela aparência conseguimos ter certeza?”. Convide um estudante para ficar ao seu lado e questione: “Quem é mais velho, o professor ou o colega?”. Aproveite para destacar que, mesmo quando parece óbvio, a aparência pode enganar e que conhecer a idade exata é a forma mais segura de responder.</a:t>
            </a:r>
          </a:p>
          <a:p>
            <a:pPr indent="457200">
              <a:buSzPts val="1600"/>
            </a:pPr>
            <a:r>
              <a:rPr lang="pt-BR" sz="1600" dirty="0"/>
              <a:t>Retome a imagem do grupo de pessoas com suas idades e peça que identifiquem qual das mulheres adultas é a mais velha e qual é a mais nova. Incentive os estudantes a justificarem as respostas mostrando as idades na imagem e observando como realizam a comparação. Questione também: “O que vocês fizeram para descobrir quem era mais velho ou mais novo?”. Esse diálogo permite observar se já utilizam a comparação de números como estratégia principal.</a:t>
            </a:r>
          </a:p>
        </p:txBody>
      </p:sp>
      <p:grpSp>
        <p:nvGrpSpPr>
          <p:cNvPr id="193" name="Google Shape;193;p27"/>
          <p:cNvGrpSpPr/>
          <p:nvPr/>
        </p:nvGrpSpPr>
        <p:grpSpPr>
          <a:xfrm>
            <a:off x="378652" y="843799"/>
            <a:ext cx="692128" cy="719813"/>
            <a:chOff x="512793" y="2412643"/>
            <a:chExt cx="692308" cy="720000"/>
          </a:xfrm>
        </p:grpSpPr>
        <p:pic>
          <p:nvPicPr>
            <p:cNvPr id="194" name="Google Shape;194;p27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512793" y="2412643"/>
              <a:ext cx="692308" cy="720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5" name="Google Shape;195;p27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49145" y="2523978"/>
              <a:ext cx="453600" cy="4536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" name="Google Shape;155;p26">
            <a:extLst>
              <a:ext uri="{FF2B5EF4-FFF2-40B4-BE49-F238E27FC236}">
                <a16:creationId xmlns:a16="http://schemas.microsoft.com/office/drawing/2014/main" id="{9924873B-F4AA-286D-B589-D94ED94E8F40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 rot="-120000">
            <a:off x="176454" y="173404"/>
            <a:ext cx="1662524" cy="5453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5944" tIns="71981" rIns="215944" bIns="71981" anchor="ctr" anchorCtr="0">
            <a:spAutoFit/>
          </a:bodyPr>
          <a:lstStyle/>
          <a:p>
            <a:pPr marL="0" indent="0" algn="ctr"/>
            <a:r>
              <a:rPr lang="pt-BR" dirty="0"/>
              <a:t>SLIDE 3</a:t>
            </a:r>
            <a:endParaRPr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64A87AE9-828D-A87B-1118-561A5129508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7102475" y="863677"/>
            <a:ext cx="4631756" cy="2605363"/>
          </a:xfrm>
          <a:prstGeom prst="rect">
            <a:avLst/>
          </a:prstGeom>
        </p:spPr>
      </p:pic>
      <p:sp>
        <p:nvSpPr>
          <p:cNvPr id="3" name="Google Shape;185;p27">
            <a:extLst>
              <a:ext uri="{FF2B5EF4-FFF2-40B4-BE49-F238E27FC236}">
                <a16:creationId xmlns:a16="http://schemas.microsoft.com/office/drawing/2014/main" id="{45BAA134-5BF7-E6F8-4AC6-21EAB85597AE}"/>
              </a:ext>
            </a:extLst>
          </p:cNvPr>
          <p:cNvSpPr txBox="1"/>
          <p:nvPr/>
        </p:nvSpPr>
        <p:spPr>
          <a:xfrm>
            <a:off x="1198563" y="5075494"/>
            <a:ext cx="10475912" cy="16379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45688" rIns="91401" bIns="45688" anchor="t" anchorCtr="0">
            <a:noAutofit/>
          </a:bodyPr>
          <a:lstStyle/>
          <a:p>
            <a:pPr indent="457200">
              <a:buSzPts val="1600"/>
            </a:pPr>
            <a:r>
              <a:rPr lang="pt-BR" sz="1600" dirty="0"/>
              <a:t>Finalize explicando que, ao comparar números, podemos organizar as informações do menor para o maior ou do maior para o menor, o que facilita a identificação de quem é mais velho ou mais novo. Enfatize que essa habilidade de comparar é útil em muitas situações do dia a dia e será explorada em diferentes contextos ao longo da aula, permitindo que as crianças construam progressivamente estratégias seguras para realizar esse tipo de análise.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0">
          <a:extLst>
            <a:ext uri="{FF2B5EF4-FFF2-40B4-BE49-F238E27FC236}">
              <a16:creationId xmlns:a16="http://schemas.microsoft.com/office/drawing/2014/main" id="{A02878DE-BAF4-2C38-2BF2-E10E7BD9DC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27">
            <a:extLst>
              <a:ext uri="{FF2B5EF4-FFF2-40B4-BE49-F238E27FC236}">
                <a16:creationId xmlns:a16="http://schemas.microsoft.com/office/drawing/2014/main" id="{3BAF0791-7383-9691-5750-6EB9BF71925F}"/>
              </a:ext>
            </a:extLst>
          </p:cNvPr>
          <p:cNvSpPr txBox="1"/>
          <p:nvPr/>
        </p:nvSpPr>
        <p:spPr>
          <a:xfrm>
            <a:off x="1214329" y="857985"/>
            <a:ext cx="5722500" cy="4470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45688" rIns="91401" bIns="45688" anchor="t" anchorCtr="0">
            <a:noAutofit/>
          </a:bodyPr>
          <a:lstStyle/>
          <a:p>
            <a:pPr>
              <a:lnSpc>
                <a:spcPct val="90000"/>
              </a:lnSpc>
              <a:buSzPts val="1600"/>
            </a:pPr>
            <a:r>
              <a:rPr lang="pt-BR" sz="1600" b="1" dirty="0"/>
              <a:t>Dinâmica de condução: </a:t>
            </a:r>
            <a:r>
              <a:rPr lang="pt-BR" sz="1600" dirty="0"/>
              <a:t>caro professor, organize a turma em grupos de 4 a 5 estudantes e explique as regras do jogo para todos antes de começar. Cada estudante, na sua vez, lançará dois dados, somará os pontos obtidos e registrará o resultado. Após quatro rodadas, cada participante soma todos os pontos anotados para descobrir sua pontuação final. O vencedor da rodada será quem tiver o maior total.</a:t>
            </a:r>
          </a:p>
          <a:p>
            <a:pPr indent="457200"/>
            <a:r>
              <a:rPr lang="pt-BR" sz="1600" dirty="0"/>
              <a:t>Depois do jogo, proponha que cada estudante compare sua pontuação total com a de um colega do grupo. Pergunte: “Quem fez mais pontos?” e “Quantos pontos a mais ele fez?”. Essa etapa favorece a compreensão das ideias de maior e menor e de diferença numérica, incentivando que expliquem como chegaram à resposta. Circule entre os grupos para observar se compreenderam as regras, como estão realizando as somas (contagem um a um, cálculo mental, memorização de combinações) e se o registro está correto.</a:t>
            </a:r>
          </a:p>
        </p:txBody>
      </p:sp>
      <p:sp>
        <p:nvSpPr>
          <p:cNvPr id="2" name="Google Shape;155;p26">
            <a:extLst>
              <a:ext uri="{FF2B5EF4-FFF2-40B4-BE49-F238E27FC236}">
                <a16:creationId xmlns:a16="http://schemas.microsoft.com/office/drawing/2014/main" id="{D68DA25E-9133-164A-8E7D-2D82848B8E3B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 rot="-120000">
            <a:off x="176454" y="173404"/>
            <a:ext cx="1662524" cy="5453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5944" tIns="71981" rIns="215944" bIns="71981" anchor="ctr" anchorCtr="0">
            <a:spAutoFit/>
          </a:bodyPr>
          <a:lstStyle/>
          <a:p>
            <a:pPr marL="0" indent="0" algn="ctr"/>
            <a:r>
              <a:rPr lang="pt-BR" dirty="0"/>
              <a:t>SLIDE 4</a:t>
            </a:r>
            <a:endParaRPr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36B2CFBE-C2C6-E437-F3A2-5B7365EB7F0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102475" y="858929"/>
            <a:ext cx="4632881" cy="2605996"/>
          </a:xfrm>
          <a:prstGeom prst="rect">
            <a:avLst/>
          </a:prstGeom>
        </p:spPr>
      </p:pic>
      <p:sp>
        <p:nvSpPr>
          <p:cNvPr id="3" name="Google Shape;185;p27">
            <a:extLst>
              <a:ext uri="{FF2B5EF4-FFF2-40B4-BE49-F238E27FC236}">
                <a16:creationId xmlns:a16="http://schemas.microsoft.com/office/drawing/2014/main" id="{2FAC41F5-0462-938D-F121-F04FE30F446F}"/>
              </a:ext>
            </a:extLst>
          </p:cNvPr>
          <p:cNvSpPr txBox="1"/>
          <p:nvPr/>
        </p:nvSpPr>
        <p:spPr>
          <a:xfrm>
            <a:off x="1214329" y="5249918"/>
            <a:ext cx="10475912" cy="13016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45688" rIns="91401" bIns="45688" anchor="t" anchorCtr="0">
            <a:noAutofit/>
          </a:bodyPr>
          <a:lstStyle/>
          <a:p>
            <a:pPr indent="457200"/>
            <a:r>
              <a:rPr lang="pt-BR" sz="1600" dirty="0"/>
              <a:t>Sempre que necessário, retome exemplos práticos de soma para apoiar a compreensão e estimule que as crianças confiram juntas os resultados, valorizando a colaboração e o diálogo. Esse jogo, como aprofundamento, pode ser retomado em outros momentos da aula ou em dias diferentes, como uma estratégia divertida e eficaz para fortalecer o cálculo mental, o raciocínio lógico e a agilidade na comparação de números.</a:t>
            </a:r>
          </a:p>
        </p:txBody>
      </p:sp>
      <p:grpSp>
        <p:nvGrpSpPr>
          <p:cNvPr id="4" name="Google Shape;193;p27">
            <a:extLst>
              <a:ext uri="{FF2B5EF4-FFF2-40B4-BE49-F238E27FC236}">
                <a16:creationId xmlns:a16="http://schemas.microsoft.com/office/drawing/2014/main" id="{7F94DAC6-01A9-5940-7353-067A3AFBC2CD}"/>
              </a:ext>
            </a:extLst>
          </p:cNvPr>
          <p:cNvGrpSpPr/>
          <p:nvPr/>
        </p:nvGrpSpPr>
        <p:grpSpPr>
          <a:xfrm>
            <a:off x="378652" y="843799"/>
            <a:ext cx="692128" cy="719813"/>
            <a:chOff x="512793" y="2412643"/>
            <a:chExt cx="692308" cy="720000"/>
          </a:xfrm>
        </p:grpSpPr>
        <p:pic>
          <p:nvPicPr>
            <p:cNvPr id="6" name="Google Shape;194;p27">
              <a:extLst>
                <a:ext uri="{FF2B5EF4-FFF2-40B4-BE49-F238E27FC236}">
                  <a16:creationId xmlns:a16="http://schemas.microsoft.com/office/drawing/2014/main" id="{4CCFC363-5EDF-5140-8DC9-16A4AEF09775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512793" y="2412643"/>
              <a:ext cx="692308" cy="720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" name="Google Shape;195;p27">
              <a:extLst>
                <a:ext uri="{FF2B5EF4-FFF2-40B4-BE49-F238E27FC236}">
                  <a16:creationId xmlns:a16="http://schemas.microsoft.com/office/drawing/2014/main" id="{2AB3E993-19B6-83F7-BEEE-1AF862BA8291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649145" y="2523978"/>
              <a:ext cx="453600" cy="453600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340031334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0">
          <a:extLst>
            <a:ext uri="{FF2B5EF4-FFF2-40B4-BE49-F238E27FC236}">
              <a16:creationId xmlns:a16="http://schemas.microsoft.com/office/drawing/2014/main" id="{51508E5B-E7EA-7092-B871-C9255B3855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27">
            <a:extLst>
              <a:ext uri="{FF2B5EF4-FFF2-40B4-BE49-F238E27FC236}">
                <a16:creationId xmlns:a16="http://schemas.microsoft.com/office/drawing/2014/main" id="{216E4AAE-D55D-BB66-C640-75688889233E}"/>
              </a:ext>
            </a:extLst>
          </p:cNvPr>
          <p:cNvSpPr txBox="1"/>
          <p:nvPr/>
        </p:nvSpPr>
        <p:spPr>
          <a:xfrm>
            <a:off x="1214329" y="733725"/>
            <a:ext cx="5770365" cy="4029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45688" rIns="91401" bIns="45688" anchor="t" anchorCtr="0">
            <a:noAutofit/>
          </a:bodyPr>
          <a:lstStyle/>
          <a:p>
            <a:pPr>
              <a:lnSpc>
                <a:spcPct val="90000"/>
              </a:lnSpc>
              <a:buSzPts val="1600"/>
            </a:pPr>
            <a:r>
              <a:rPr lang="pt-BR" sz="1600" b="1" dirty="0"/>
              <a:t>Dinâmica de condução: </a:t>
            </a:r>
            <a:r>
              <a:rPr lang="pt-BR" sz="1600" dirty="0"/>
              <a:t>caro professor, nesta atividade, os estudantes irão trabalhar com quantidades representadas por dois algarismos. Observe se conseguem identificar e dizer corretamente quantas bolinhas de gude cada menino possui. Pergunte: “Quantas bolinhas de gude o Caio tem? E o Gabriel?”. Caso perceba que a maioria não responde, utilize o quadro numérico para apoiar a leitura, contando juntos do 1 até o 12 para Gabriel e do 1 até o 15 para Caio.</a:t>
            </a:r>
          </a:p>
          <a:p>
            <a:pPr indent="457200"/>
            <a:r>
              <a:rPr lang="pt-BR" sz="1600" dirty="0"/>
              <a:t>Ao realizar a leitura com a turma, incentive que acompanhem visualmente no quadro numérico, apontando os números conforme são ditos. Essa estratégia ajuda os estudantes que ainda estão em processo de associação entre a escrita numérica e a quantidade que ela representa. Esse apoio visual é essencial para desenvolver a segurança na leitura e no reconhecimento de números de dois algarismos.</a:t>
            </a:r>
          </a:p>
        </p:txBody>
      </p:sp>
      <p:sp>
        <p:nvSpPr>
          <p:cNvPr id="2" name="Google Shape;155;p26">
            <a:extLst>
              <a:ext uri="{FF2B5EF4-FFF2-40B4-BE49-F238E27FC236}">
                <a16:creationId xmlns:a16="http://schemas.microsoft.com/office/drawing/2014/main" id="{CF8ABDCF-9B36-2468-B4ED-E3DCE3D901C4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 rot="-120000">
            <a:off x="176454" y="173404"/>
            <a:ext cx="1662524" cy="5453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5944" tIns="71981" rIns="215944" bIns="71981" anchor="ctr" anchorCtr="0">
            <a:spAutoFit/>
          </a:bodyPr>
          <a:lstStyle/>
          <a:p>
            <a:pPr marL="0" indent="0" algn="ctr"/>
            <a:r>
              <a:rPr lang="pt-BR" dirty="0"/>
              <a:t>SLIDE 5</a:t>
            </a:r>
            <a:endParaRPr dirty="0"/>
          </a:p>
        </p:txBody>
      </p:sp>
      <p:sp>
        <p:nvSpPr>
          <p:cNvPr id="3" name="Google Shape;185;p27">
            <a:extLst>
              <a:ext uri="{FF2B5EF4-FFF2-40B4-BE49-F238E27FC236}">
                <a16:creationId xmlns:a16="http://schemas.microsoft.com/office/drawing/2014/main" id="{CD895F90-855E-B187-DDC3-00172481D98C}"/>
              </a:ext>
            </a:extLst>
          </p:cNvPr>
          <p:cNvSpPr txBox="1"/>
          <p:nvPr/>
        </p:nvSpPr>
        <p:spPr>
          <a:xfrm>
            <a:off x="1214329" y="4824256"/>
            <a:ext cx="10460146" cy="1576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45688" rIns="91401" bIns="45688" anchor="t" anchorCtr="0">
            <a:noAutofit/>
          </a:bodyPr>
          <a:lstStyle/>
          <a:p>
            <a:pPr indent="457200"/>
            <a:r>
              <a:rPr lang="pt-BR" sz="1600" dirty="0"/>
              <a:t>Use também o quadro numérico (de 1 a 100) para que descubram quantas bolinhas Caio tem a mais </a:t>
            </a:r>
            <a:r>
              <a:rPr lang="pt-BR" sz="1600"/>
              <a:t>que Gabriel. </a:t>
            </a:r>
            <a:r>
              <a:rPr lang="pt-BR" sz="1600" dirty="0"/>
              <a:t>Mostre como contar de 1 em 1 a partir do número 12 (quantidade de Gabriel) até o número 15 (quantidade de Caio), destacando cada número apontado no quadro: 13, 14 e 15. Ao final, explique que foram dados três passos para chegar ao número de Caio, e que, portanto, ele tem 3 bolinhas a mais. Essa etapa permite explorar noções de comparação e diferença de quantidades, valorizando diferentes estratégias que os estudantes possam usar, como contar a partir do número maior, completar a contagem ou subtrair.</a:t>
            </a:r>
          </a:p>
        </p:txBody>
      </p:sp>
      <p:grpSp>
        <p:nvGrpSpPr>
          <p:cNvPr id="4" name="Google Shape;193;p27">
            <a:extLst>
              <a:ext uri="{FF2B5EF4-FFF2-40B4-BE49-F238E27FC236}">
                <a16:creationId xmlns:a16="http://schemas.microsoft.com/office/drawing/2014/main" id="{1B69D693-C873-0A84-5A01-632A9EB1AFD7}"/>
              </a:ext>
            </a:extLst>
          </p:cNvPr>
          <p:cNvGrpSpPr/>
          <p:nvPr/>
        </p:nvGrpSpPr>
        <p:grpSpPr>
          <a:xfrm>
            <a:off x="378652" y="843799"/>
            <a:ext cx="692128" cy="719813"/>
            <a:chOff x="512793" y="2412643"/>
            <a:chExt cx="692308" cy="720000"/>
          </a:xfrm>
        </p:grpSpPr>
        <p:pic>
          <p:nvPicPr>
            <p:cNvPr id="5" name="Google Shape;194;p27">
              <a:extLst>
                <a:ext uri="{FF2B5EF4-FFF2-40B4-BE49-F238E27FC236}">
                  <a16:creationId xmlns:a16="http://schemas.microsoft.com/office/drawing/2014/main" id="{1279C323-483F-5369-9B4A-604BDCB3B89C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512793" y="2412643"/>
              <a:ext cx="692308" cy="720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" name="Google Shape;195;p27">
              <a:extLst>
                <a:ext uri="{FF2B5EF4-FFF2-40B4-BE49-F238E27FC236}">
                  <a16:creationId xmlns:a16="http://schemas.microsoft.com/office/drawing/2014/main" id="{3A6784E0-ACEE-9B64-2932-7AD9CD454A8E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49145" y="2523978"/>
              <a:ext cx="453600" cy="45360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9" name="Imagem 8">
            <a:extLst>
              <a:ext uri="{FF2B5EF4-FFF2-40B4-BE49-F238E27FC236}">
                <a16:creationId xmlns:a16="http://schemas.microsoft.com/office/drawing/2014/main" id="{D132C7CF-119E-DEBA-7FD0-AD5461154B3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19770" y="955105"/>
            <a:ext cx="4891513" cy="27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625140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0">
          <a:extLst>
            <a:ext uri="{FF2B5EF4-FFF2-40B4-BE49-F238E27FC236}">
              <a16:creationId xmlns:a16="http://schemas.microsoft.com/office/drawing/2014/main" id="{F59B0D50-CE7B-E0A7-B1BB-D83E1CE374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55;p26">
            <a:extLst>
              <a:ext uri="{FF2B5EF4-FFF2-40B4-BE49-F238E27FC236}">
                <a16:creationId xmlns:a16="http://schemas.microsoft.com/office/drawing/2014/main" id="{3E1DEDF3-DB9B-D7F7-BD94-C9867AF850A4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 rot="-120000">
            <a:off x="176454" y="173404"/>
            <a:ext cx="1662524" cy="5453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5944" tIns="71981" rIns="215944" bIns="71981" anchor="ctr" anchorCtr="0">
            <a:spAutoFit/>
          </a:bodyPr>
          <a:lstStyle/>
          <a:p>
            <a:pPr marL="0" indent="0" algn="ctr"/>
            <a:r>
              <a:rPr lang="pt-BR" dirty="0"/>
              <a:t>SLIDE 5</a:t>
            </a:r>
            <a:endParaRPr dirty="0"/>
          </a:p>
        </p:txBody>
      </p:sp>
      <p:sp>
        <p:nvSpPr>
          <p:cNvPr id="3" name="Google Shape;149;p26">
            <a:extLst>
              <a:ext uri="{FF2B5EF4-FFF2-40B4-BE49-F238E27FC236}">
                <a16:creationId xmlns:a16="http://schemas.microsoft.com/office/drawing/2014/main" id="{14603BF7-57A0-8790-0257-AE50676074EA}"/>
              </a:ext>
            </a:extLst>
          </p:cNvPr>
          <p:cNvSpPr txBox="1"/>
          <p:nvPr/>
        </p:nvSpPr>
        <p:spPr>
          <a:xfrm>
            <a:off x="1214330" y="853690"/>
            <a:ext cx="5903912" cy="28039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45688" rIns="91401" bIns="45688" anchor="t" anchorCtr="0">
            <a:noAutofit/>
          </a:bodyPr>
          <a:lstStyle/>
          <a:p>
            <a:pPr>
              <a:lnSpc>
                <a:spcPct val="90000"/>
              </a:lnSpc>
              <a:buSzPts val="1600"/>
            </a:pPr>
            <a:r>
              <a:rPr lang="pt-BR" sz="1600" b="1" dirty="0"/>
              <a:t>Expectativas de respostas:</a:t>
            </a:r>
          </a:p>
          <a:p>
            <a:pPr indent="457200"/>
            <a:r>
              <a:rPr lang="pt-BR" sz="1600" b="1" dirty="0"/>
              <a:t>Quantas bolinhas de gude o Caio tem? </a:t>
            </a:r>
            <a:r>
              <a:rPr lang="pt-BR" sz="1600" dirty="0"/>
              <a:t>Espera-se que os estudantes identifiquem e leiam o número 12. Algumas poderão contar uma a uma na imagem; outras reconhecerão pela leitura. Se não acertarem, incentive a contagem apontando cada bolinha ou use o quadro numérico para localizar o 12.</a:t>
            </a:r>
          </a:p>
          <a:p>
            <a:pPr indent="457200"/>
            <a:r>
              <a:rPr lang="pt-BR" sz="1600" b="1" dirty="0"/>
              <a:t>Quantas bolinhas de gude o Gabriel tem? </a:t>
            </a:r>
            <a:r>
              <a:rPr lang="pt-BR" sz="1600" dirty="0"/>
              <a:t>Espera-se que leiam o número 15, contando ou reconhecendo diretamente. Se houver dificuldade, peça que contem novamente ou utilizem o quadro numérico até chegar ao 15.</a:t>
            </a:r>
          </a:p>
        </p:txBody>
      </p:sp>
      <p:grpSp>
        <p:nvGrpSpPr>
          <p:cNvPr id="5" name="Google Shape;159;p26">
            <a:extLst>
              <a:ext uri="{FF2B5EF4-FFF2-40B4-BE49-F238E27FC236}">
                <a16:creationId xmlns:a16="http://schemas.microsoft.com/office/drawing/2014/main" id="{8D01D9AC-012B-D5B7-A264-2B539F7E6EA6}"/>
              </a:ext>
            </a:extLst>
          </p:cNvPr>
          <p:cNvGrpSpPr/>
          <p:nvPr/>
        </p:nvGrpSpPr>
        <p:grpSpPr>
          <a:xfrm>
            <a:off x="392590" y="856065"/>
            <a:ext cx="692128" cy="719813"/>
            <a:chOff x="512793" y="3213794"/>
            <a:chExt cx="692308" cy="720000"/>
          </a:xfrm>
        </p:grpSpPr>
        <p:pic>
          <p:nvPicPr>
            <p:cNvPr id="6" name="Google Shape;160;p26">
              <a:extLst>
                <a:ext uri="{FF2B5EF4-FFF2-40B4-BE49-F238E27FC236}">
                  <a16:creationId xmlns:a16="http://schemas.microsoft.com/office/drawing/2014/main" id="{9B4C43F6-3AA5-70D1-776E-5DDA3B0656A5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512793" y="3213794"/>
              <a:ext cx="692308" cy="720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" name="Google Shape;161;p26">
              <a:extLst>
                <a:ext uri="{FF2B5EF4-FFF2-40B4-BE49-F238E27FC236}">
                  <a16:creationId xmlns:a16="http://schemas.microsoft.com/office/drawing/2014/main" id="{E92D866F-C51F-1F5A-1C62-AF005902AFB8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22351" y="3321809"/>
              <a:ext cx="475101" cy="47510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4" name="Google Shape;149;p26">
            <a:extLst>
              <a:ext uri="{FF2B5EF4-FFF2-40B4-BE49-F238E27FC236}">
                <a16:creationId xmlns:a16="http://schemas.microsoft.com/office/drawing/2014/main" id="{DE8250EB-5AF9-264C-EF50-4A1146F3B043}"/>
              </a:ext>
            </a:extLst>
          </p:cNvPr>
          <p:cNvSpPr txBox="1"/>
          <p:nvPr/>
        </p:nvSpPr>
        <p:spPr>
          <a:xfrm>
            <a:off x="1214330" y="3657599"/>
            <a:ext cx="10460145" cy="28039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45688" rIns="91401" bIns="45688" anchor="t" anchorCtr="0">
            <a:noAutofit/>
          </a:bodyPr>
          <a:lstStyle/>
          <a:p>
            <a:pPr indent="457200"/>
            <a:r>
              <a:rPr lang="pt-BR" sz="1600" b="1" dirty="0"/>
              <a:t>Quem tem mais bolinhas de gude? </a:t>
            </a:r>
            <a:r>
              <a:rPr lang="pt-BR" sz="1600" dirty="0"/>
              <a:t>A resposta esperada é Caio, pois 15 é maior que 12. Algumas crianças podem perceber pela diferença visual, outras pela comparação numérica. Se não identificarem, coloque os números 12 e 15 no quadro numérico e observe qual vem depois.</a:t>
            </a:r>
          </a:p>
          <a:p>
            <a:pPr indent="457200"/>
            <a:r>
              <a:rPr lang="pt-BR" sz="1600" b="1" dirty="0"/>
              <a:t>Quantas bolinhas de gude a mais o Caio tem em relação ao Gabriel? </a:t>
            </a:r>
            <a:r>
              <a:rPr lang="pt-BR" sz="1600" dirty="0"/>
              <a:t>A resposta é 3. Alguns estudantes podem descobrir contando de </a:t>
            </a:r>
          </a:p>
          <a:p>
            <a:pPr indent="457200"/>
            <a:r>
              <a:rPr lang="pt-BR" sz="1600" dirty="0"/>
              <a:t>1 em 1 do 12 ao 15; outras, subtraindo 15 – 12. Se não conseguirem, conte junto: 13, 14, 15, marcando três passos.</a:t>
            </a:r>
          </a:p>
          <a:p>
            <a:pPr indent="457200"/>
            <a:r>
              <a:rPr lang="pt-BR" sz="1600" dirty="0"/>
              <a:t>Nesta atividade, espera-se que os estudantes ampliem a leitura e comparação de números de dois algarismos, desenvolvam estratégias para identificar diferenças e fortaleçam o raciocínio lógico-matemático por meio de registros e representações visuais.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35D2195F-9CF4-7EC3-6737-268F99130DF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19770" y="955105"/>
            <a:ext cx="4891513" cy="27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000913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0">
          <a:extLst>
            <a:ext uri="{FF2B5EF4-FFF2-40B4-BE49-F238E27FC236}">
              <a16:creationId xmlns:a16="http://schemas.microsoft.com/office/drawing/2014/main" id="{2A1AC615-E580-3A70-CFDE-14E884CCD5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27">
            <a:extLst>
              <a:ext uri="{FF2B5EF4-FFF2-40B4-BE49-F238E27FC236}">
                <a16:creationId xmlns:a16="http://schemas.microsoft.com/office/drawing/2014/main" id="{699100EC-3523-44F5-29AC-74FCF066C15E}"/>
              </a:ext>
            </a:extLst>
          </p:cNvPr>
          <p:cNvSpPr txBox="1"/>
          <p:nvPr/>
        </p:nvSpPr>
        <p:spPr>
          <a:xfrm>
            <a:off x="1198563" y="794921"/>
            <a:ext cx="6717384" cy="3257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45688" rIns="91401" bIns="45688" anchor="t" anchorCtr="0">
            <a:noAutofit/>
          </a:bodyPr>
          <a:lstStyle/>
          <a:p>
            <a:pPr>
              <a:lnSpc>
                <a:spcPct val="90000"/>
              </a:lnSpc>
              <a:buSzPts val="1600"/>
            </a:pPr>
            <a:r>
              <a:rPr lang="pt-BR" sz="1600" b="1" dirty="0"/>
              <a:t>Dinâmica de </a:t>
            </a:r>
            <a:r>
              <a:rPr lang="pt-BR" sz="1600" b="1"/>
              <a:t>condução: </a:t>
            </a:r>
            <a:r>
              <a:rPr lang="pt-BR" sz="1600"/>
              <a:t>caro </a:t>
            </a:r>
            <a:r>
              <a:rPr lang="pt-BR" sz="1600" dirty="0"/>
              <a:t>professor, apresente aos estudantes as cartelas numeradas e peça que observem com atenção os números 9, 14, 23 e 27. Pergunte: “Qual é o menor desses números?” e “Qual é o maior?”. Incentive que expliquem como chegaram à resposta. É possível que algumas crianças considerem o 9 como o maior, justificando que 9 é “maior” do que 1 e do que 2. Caso isso aconteça, retome coletivamente que, para comparar números, o primeiro critério é verificar a quantidade de algarismos: números com dois algarismos sempre representam quantidades maiores do que números com apenas um algarismo. Somente quando os números tiverem a mesma quantidade de algarismos é que passamos a comparar o valor do primeiro algarismo (as dezenas) e, se necessário, o segundo algarismo (as unidades).</a:t>
            </a:r>
          </a:p>
        </p:txBody>
      </p:sp>
      <p:sp>
        <p:nvSpPr>
          <p:cNvPr id="2" name="Google Shape;155;p26">
            <a:extLst>
              <a:ext uri="{FF2B5EF4-FFF2-40B4-BE49-F238E27FC236}">
                <a16:creationId xmlns:a16="http://schemas.microsoft.com/office/drawing/2014/main" id="{C4971665-31BD-2C87-1770-722AE35A4F58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 rot="-120000">
            <a:off x="176454" y="173404"/>
            <a:ext cx="1662524" cy="5453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5944" tIns="71981" rIns="215944" bIns="71981" anchor="ctr" anchorCtr="0">
            <a:spAutoFit/>
          </a:bodyPr>
          <a:lstStyle/>
          <a:p>
            <a:pPr marL="0" indent="0" algn="ctr"/>
            <a:r>
              <a:rPr lang="pt-BR" dirty="0"/>
              <a:t>SLIDE 13</a:t>
            </a:r>
            <a:endParaRPr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BF3AEED-6DFC-0839-6B72-C3FB5D81F663}"/>
              </a:ext>
            </a:extLst>
          </p:cNvPr>
          <p:cNvSpPr txBox="1"/>
          <p:nvPr/>
        </p:nvSpPr>
        <p:spPr>
          <a:xfrm>
            <a:off x="1198563" y="4009675"/>
            <a:ext cx="10534977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7200"/>
            <a:r>
              <a:rPr lang="pt-BR" sz="1600" dirty="0"/>
              <a:t>Em seguida, peça que os estudantes tentem ordenar os números do menor para o maior. Ao identificarem o 9 como o menor, espera-se que reconheçam o 14 como o próximo, por começar com 1. Quando chegarem ao momento de decidir entre 23 e 27, destaque que ambos começam com o mesmo algarismo e, nesse caso, o critério para comparação é observar o segundo algarismo: 3 unidades contra 7 unidades. Pergunte: “Se os dois começam com 2, qual deles é maior? Como podemos descobrir?”. Estimule que expliquem suas estratégias, como perceber que 7 unidades são mais do que 3 unidades.</a:t>
            </a:r>
          </a:p>
          <a:p>
            <a:pPr indent="457200"/>
            <a:r>
              <a:rPr lang="pt-BR" sz="1600" dirty="0"/>
              <a:t>Finalize pedindo que organizem todos os números do menor para o maior e registrem corretamente no espaço indicado. Reforce que, para comparar números de dois algarismos, primeiro observamos a dezena e, se forem iguais, analisamos a unidade. Utilizar essa estratégia é fundamental para comparar e ordenar números em diferentes contextos.</a:t>
            </a:r>
          </a:p>
        </p:txBody>
      </p:sp>
      <p:grpSp>
        <p:nvGrpSpPr>
          <p:cNvPr id="6" name="Google Shape;193;p27">
            <a:extLst>
              <a:ext uri="{FF2B5EF4-FFF2-40B4-BE49-F238E27FC236}">
                <a16:creationId xmlns:a16="http://schemas.microsoft.com/office/drawing/2014/main" id="{D83EF664-CE79-05B2-E0C4-838F5B84C202}"/>
              </a:ext>
            </a:extLst>
          </p:cNvPr>
          <p:cNvGrpSpPr/>
          <p:nvPr/>
        </p:nvGrpSpPr>
        <p:grpSpPr>
          <a:xfrm>
            <a:off x="378652" y="843799"/>
            <a:ext cx="692128" cy="719813"/>
            <a:chOff x="512793" y="2412643"/>
            <a:chExt cx="692308" cy="720000"/>
          </a:xfrm>
        </p:grpSpPr>
        <p:pic>
          <p:nvPicPr>
            <p:cNvPr id="8" name="Google Shape;194;p27">
              <a:extLst>
                <a:ext uri="{FF2B5EF4-FFF2-40B4-BE49-F238E27FC236}">
                  <a16:creationId xmlns:a16="http://schemas.microsoft.com/office/drawing/2014/main" id="{F5377AF4-4755-B565-9154-F61962E4B348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512793" y="2412643"/>
              <a:ext cx="692308" cy="720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" name="Google Shape;195;p27">
              <a:extLst>
                <a:ext uri="{FF2B5EF4-FFF2-40B4-BE49-F238E27FC236}">
                  <a16:creationId xmlns:a16="http://schemas.microsoft.com/office/drawing/2014/main" id="{CE6BF5F2-C0DA-1145-1073-C05C2BC7995A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49145" y="2523978"/>
              <a:ext cx="453600" cy="45360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5" name="Imagem 4">
            <a:extLst>
              <a:ext uri="{FF2B5EF4-FFF2-40B4-BE49-F238E27FC236}">
                <a16:creationId xmlns:a16="http://schemas.microsoft.com/office/drawing/2014/main" id="{4F459D19-73BA-8318-6D95-2998043322A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84663" y="1181846"/>
            <a:ext cx="3825510" cy="21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997002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2026 MA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2026 MAT" id="{8AFDCE05-8396-40B4-BE85-5B403656AE7C}" vid="{133E047C-2644-4E78-A92F-6E932E14D0CD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7700c5b6-cec6-4932-ab65-4424302d85df">
      <Terms xmlns="http://schemas.microsoft.com/office/infopath/2007/PartnerControls"/>
    </lcf76f155ced4ddcb4097134ff3c332f>
    <TaxCatchAll xmlns="6fbeb102-8e9f-472b-adc1-a7108b369a00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7F21DD28DD41C34BB26B27A198B61028" ma:contentTypeVersion="16" ma:contentTypeDescription="Crie um novo documento." ma:contentTypeScope="" ma:versionID="aa271c5d318c85f66687f94006af10f8">
  <xsd:schema xmlns:xsd="http://www.w3.org/2001/XMLSchema" xmlns:xs="http://www.w3.org/2001/XMLSchema" xmlns:p="http://schemas.microsoft.com/office/2006/metadata/properties" xmlns:ns2="7700c5b6-cec6-4932-ab65-4424302d85df" xmlns:ns3="6fbeb102-8e9f-472b-adc1-a7108b369a00" targetNamespace="http://schemas.microsoft.com/office/2006/metadata/properties" ma:root="true" ma:fieldsID="1094412222b5621b24c86f2f3faf0e10" ns2:_="" ns3:_="">
    <xsd:import namespace="7700c5b6-cec6-4932-ab65-4424302d85df"/>
    <xsd:import namespace="6fbeb102-8e9f-472b-adc1-a7108b369a0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700c5b6-cec6-4932-ab65-4424302d85d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5" nillable="true" ma:taxonomy="true" ma:internalName="lcf76f155ced4ddcb4097134ff3c332f" ma:taxonomyFieldName="MediaServiceImageTags" ma:displayName="Marcações de imagem" ma:readOnly="false" ma:fieldId="{5cf76f15-5ced-4ddc-b409-7134ff3c332f}" ma:taxonomyMulti="true" ma:sspId="a85b3961-dbc6-48b8-bc39-d3804789286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fbeb102-8e9f-472b-adc1-a7108b369a00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Compartilhado com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Detalhes de Compartilhado Com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86da8504-40be-47e3-b753-f2039a36043c}" ma:internalName="TaxCatchAll" ma:showField="CatchAllData" ma:web="6fbeb102-8e9f-472b-adc1-a7108b369a0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0C204D7-8738-4FCC-AFC3-0C8EF0D8256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FE85D10-B6A2-4B2F-830A-6252098F4D50}">
  <ds:schemaRefs>
    <ds:schemaRef ds:uri="http://schemas.microsoft.com/office/infopath/2007/PartnerControls"/>
    <ds:schemaRef ds:uri="http://purl.org/dc/dcmitype/"/>
    <ds:schemaRef ds:uri="23282bf3-dd78-4c17-b07e-b02110f1d20d"/>
    <ds:schemaRef ds:uri="d09e936c-bc97-4c41-937a-3f5035b1997a"/>
    <ds:schemaRef ds:uri="http://schemas.microsoft.com/office/2006/documentManagement/types"/>
    <ds:schemaRef ds:uri="http://purl.org/dc/elements/1.1/"/>
    <ds:schemaRef ds:uri="http://schemas.openxmlformats.org/package/2006/metadata/core-properties"/>
    <ds:schemaRef ds:uri="http://schemas.microsoft.com/office/2006/metadata/properties"/>
    <ds:schemaRef ds:uri="http://www.w3.org/XML/1998/namespace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7005D776-E7C8-476B-BA93-3A9478C797E7}"/>
</file>

<file path=docProps/app.xml><?xml version="1.0" encoding="utf-8"?>
<Properties xmlns="http://schemas.openxmlformats.org/officeDocument/2006/extended-properties" xmlns:vt="http://schemas.openxmlformats.org/officeDocument/2006/docPropsVTypes">
  <Template>2026 MAT</Template>
  <TotalTime>3832</TotalTime>
  <Words>3035</Words>
  <Application>Microsoft Office PowerPoint</Application>
  <PresentationFormat>Personalizar</PresentationFormat>
  <Paragraphs>169</Paragraphs>
  <Slides>25</Slides>
  <Notes>24</Notes>
  <HiddenSlides>0</HiddenSlides>
  <MMClips>0</MMClips>
  <ScaleCrop>false</ScaleCrop>
  <HeadingPairs>
    <vt:vector size="6" baseType="variant">
      <vt:variant>
        <vt:lpstr>Fontes usadas</vt:lpstr>
      </vt:variant>
      <vt:variant>
        <vt:i4>10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25</vt:i4>
      </vt:variant>
    </vt:vector>
  </HeadingPairs>
  <TitlesOfParts>
    <vt:vector size="36" baseType="lpstr">
      <vt:lpstr>Arial</vt:lpstr>
      <vt:lpstr>Calibri</vt:lpstr>
      <vt:lpstr>Grandstander Medium</vt:lpstr>
      <vt:lpstr>Lato</vt:lpstr>
      <vt:lpstr>Grandstander SemiBold</vt:lpstr>
      <vt:lpstr>Grandstander</vt:lpstr>
      <vt:lpstr>Verdana</vt:lpstr>
      <vt:lpstr>Aptos</vt:lpstr>
      <vt:lpstr>Segoe UI</vt:lpstr>
      <vt:lpstr>Wingdings</vt:lpstr>
      <vt:lpstr>2026 MAT</vt:lpstr>
      <vt:lpstr>Apresentação do PowerPoint</vt:lpstr>
      <vt:lpstr>Apresentação do PowerPoint</vt:lpstr>
      <vt:lpstr>         CONVERSE COM A TURMA </vt:lpstr>
      <vt:lpstr>BRINCANDO COM DADOS </vt:lpstr>
      <vt:lpstr>Apresentação do PowerPoint</vt:lpstr>
      <vt:lpstr>CORREÇÃO</vt:lpstr>
      <vt:lpstr>Apresentação do PowerPoint</vt:lpstr>
      <vt:lpstr>Apresentação do PowerPoint</vt:lpstr>
      <vt:lpstr>Apresentação do PowerPoint</vt:lpstr>
      <vt:lpstr>CORREÇÃO</vt:lpstr>
      <vt:lpstr>Apresentação do PowerPoint</vt:lpstr>
      <vt:lpstr>CORREÇÃO</vt:lpstr>
      <vt:lpstr>Apresentação do PowerPoint</vt:lpstr>
      <vt:lpstr>CORREÇÃO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Viviane Da Costa Batista Pereira</dc:creator>
  <cp:lastModifiedBy>Viviane Da Costa Batista Pereira</cp:lastModifiedBy>
  <cp:revision>72</cp:revision>
  <dcterms:modified xsi:type="dcterms:W3CDTF">2025-12-05T11:57:29Z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0x0101007F21DD28DD41C34BB26B27A198B61028</vt:lpwstr>
  </property>
  <property fmtid="{D5CDD505-2E9C-101B-9397-08002B2CF9AE}" pid="3" name="MediaServiceImageTags">
    <vt:lpwstr/>
  </property>
</Properties>
</file>