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0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17550-F898-1CF8-515B-1B7A0A3C1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79B05F05-977C-CBBE-E9BE-0E11B7180E9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9B05F05-977C-CBBE-E9BE-0E11B7180E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A9C0601-AD94-DE08-8D1F-4848EE4EC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E6C298A-A530-52B9-7AB3-B85521696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6" name="Shape0_20210701_084234">
            <a:extLst>
              <a:ext uri="{FF2B5EF4-FFF2-40B4-BE49-F238E27FC236}">
                <a16:creationId xmlns:a16="http://schemas.microsoft.com/office/drawing/2014/main" id="{0275E27F-6EBD-706B-0843-224606304CBD}"/>
              </a:ext>
            </a:extLst>
          </p:cNvPr>
          <p:cNvSpPr/>
          <p:nvPr/>
        </p:nvSpPr>
        <p:spPr>
          <a:xfrm>
            <a:off x="1339345" y="2652782"/>
            <a:ext cx="2371673" cy="524326"/>
          </a:xfrm>
          <a:prstGeom prst="rect">
            <a:avLst/>
          </a:prstGeom>
          <a:solidFill>
            <a:schemeClr val="accent1"/>
          </a:solidFill>
          <a:ln w="3175" cap="flat" cmpd="sng">
            <a:solidFill>
              <a:srgbClr val="19516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023" tIns="91023" rIns="91023" bIns="91023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576" b="1" dirty="0">
                <a:solidFill>
                  <a:schemeClr val="bg1"/>
                </a:solidFill>
              </a:rPr>
              <a:t>Insert Text Here</a:t>
            </a:r>
            <a:endParaRPr sz="1576" dirty="0">
              <a:solidFill>
                <a:schemeClr val="bg1"/>
              </a:solidFill>
            </a:endParaRPr>
          </a:p>
        </p:txBody>
      </p:sp>
      <p:sp>
        <p:nvSpPr>
          <p:cNvPr id="7" name="Shape1_20210701_084229">
            <a:extLst>
              <a:ext uri="{FF2B5EF4-FFF2-40B4-BE49-F238E27FC236}">
                <a16:creationId xmlns:a16="http://schemas.microsoft.com/office/drawing/2014/main" id="{2A0D3AC7-C130-E26D-1A29-6332779E700E}"/>
              </a:ext>
            </a:extLst>
          </p:cNvPr>
          <p:cNvSpPr/>
          <p:nvPr/>
        </p:nvSpPr>
        <p:spPr>
          <a:xfrm>
            <a:off x="1339345" y="2481322"/>
            <a:ext cx="2371673" cy="3682519"/>
          </a:xfrm>
          <a:prstGeom prst="rect">
            <a:avLst/>
          </a:prstGeom>
          <a:noFill/>
          <a:ln w="3175" cap="flat" cmpd="sng">
            <a:solidFill>
              <a:srgbClr val="19516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023" tIns="728282" rIns="91023" bIns="91023" anchor="t" anchorCtr="0">
            <a:noAutofit/>
          </a:bodyPr>
          <a:lstStyle/>
          <a:p>
            <a:pPr algn="ctr"/>
            <a:endParaRPr sz="2388" dirty="0">
              <a:solidFill>
                <a:schemeClr val="dk1"/>
              </a:solidFill>
            </a:endParaRPr>
          </a:p>
        </p:txBody>
      </p:sp>
      <p:sp>
        <p:nvSpPr>
          <p:cNvPr id="8" name="Google Shape;589;p2">
            <a:extLst>
              <a:ext uri="{FF2B5EF4-FFF2-40B4-BE49-F238E27FC236}">
                <a16:creationId xmlns:a16="http://schemas.microsoft.com/office/drawing/2014/main" id="{383777CC-31A3-8B71-1784-3EA7346EBE89}"/>
              </a:ext>
            </a:extLst>
          </p:cNvPr>
          <p:cNvSpPr/>
          <p:nvPr/>
        </p:nvSpPr>
        <p:spPr>
          <a:xfrm>
            <a:off x="1435588" y="3282396"/>
            <a:ext cx="1562928" cy="242502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t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76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  <a:endParaRPr sz="1576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9" name="Shape1_20210701_084234">
            <a:extLst>
              <a:ext uri="{FF2B5EF4-FFF2-40B4-BE49-F238E27FC236}">
                <a16:creationId xmlns:a16="http://schemas.microsoft.com/office/drawing/2014/main" id="{56DE1533-C0CA-9315-ECF7-CA24085BB4E0}"/>
              </a:ext>
            </a:extLst>
          </p:cNvPr>
          <p:cNvSpPr/>
          <p:nvPr/>
        </p:nvSpPr>
        <p:spPr>
          <a:xfrm>
            <a:off x="3888006" y="2652782"/>
            <a:ext cx="2371673" cy="524326"/>
          </a:xfrm>
          <a:prstGeom prst="rect">
            <a:avLst/>
          </a:prstGeom>
          <a:solidFill>
            <a:schemeClr val="accent2"/>
          </a:solidFill>
          <a:ln w="3175" cap="flat" cmpd="sng">
            <a:solidFill>
              <a:srgbClr val="19516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023" tIns="91023" rIns="91023" bIns="91023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576" b="1" dirty="0">
                <a:solidFill>
                  <a:schemeClr val="bg1"/>
                </a:solidFill>
              </a:rPr>
              <a:t>Insert Text Here</a:t>
            </a:r>
            <a:endParaRPr sz="1576" dirty="0">
              <a:solidFill>
                <a:schemeClr val="bg1"/>
              </a:solidFill>
            </a:endParaRPr>
          </a:p>
        </p:txBody>
      </p:sp>
      <p:sp>
        <p:nvSpPr>
          <p:cNvPr id="10" name="Shape3_20210701_084229">
            <a:extLst>
              <a:ext uri="{FF2B5EF4-FFF2-40B4-BE49-F238E27FC236}">
                <a16:creationId xmlns:a16="http://schemas.microsoft.com/office/drawing/2014/main" id="{C2BF5BD4-CE90-BE5B-2116-80B2A94CBB4B}"/>
              </a:ext>
            </a:extLst>
          </p:cNvPr>
          <p:cNvSpPr/>
          <p:nvPr/>
        </p:nvSpPr>
        <p:spPr>
          <a:xfrm>
            <a:off x="3888006" y="2481323"/>
            <a:ext cx="2371673" cy="3682519"/>
          </a:xfrm>
          <a:prstGeom prst="rect">
            <a:avLst/>
          </a:prstGeom>
          <a:noFill/>
          <a:ln w="3175" cap="flat" cmpd="sng">
            <a:solidFill>
              <a:srgbClr val="19516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023" tIns="728282" rIns="91023" bIns="91023" anchor="t" anchorCtr="0">
            <a:noAutofit/>
          </a:bodyPr>
          <a:lstStyle/>
          <a:p>
            <a:pPr algn="ctr"/>
            <a:endParaRPr sz="2388" dirty="0">
              <a:solidFill>
                <a:schemeClr val="dk1"/>
              </a:solidFill>
            </a:endParaRPr>
          </a:p>
        </p:txBody>
      </p:sp>
      <p:sp>
        <p:nvSpPr>
          <p:cNvPr id="11" name="Google Shape;590;p2">
            <a:extLst>
              <a:ext uri="{FF2B5EF4-FFF2-40B4-BE49-F238E27FC236}">
                <a16:creationId xmlns:a16="http://schemas.microsoft.com/office/drawing/2014/main" id="{A1F2F372-1395-71C2-EDFB-E1A97CE9D982}"/>
              </a:ext>
            </a:extLst>
          </p:cNvPr>
          <p:cNvSpPr/>
          <p:nvPr/>
        </p:nvSpPr>
        <p:spPr>
          <a:xfrm>
            <a:off x="3984246" y="3282398"/>
            <a:ext cx="1562928" cy="242502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t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76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  <a:endParaRPr sz="1576" dirty="0">
              <a:solidFill>
                <a:schemeClr val="tx1">
                  <a:lumMod val="100000"/>
                </a:schemeClr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18025F1-BB86-45CD-936E-4052B7BF21FB}"/>
              </a:ext>
            </a:extLst>
          </p:cNvPr>
          <p:cNvGrpSpPr/>
          <p:nvPr/>
        </p:nvGrpSpPr>
        <p:grpSpPr>
          <a:xfrm>
            <a:off x="6436661" y="2481323"/>
            <a:ext cx="2371673" cy="3682519"/>
            <a:chOff x="6436661" y="2481323"/>
            <a:chExt cx="2371673" cy="3682519"/>
          </a:xfrm>
        </p:grpSpPr>
        <p:sp>
          <p:nvSpPr>
            <p:cNvPr id="12" name="Shape2_20210701_084234">
              <a:extLst>
                <a:ext uri="{FF2B5EF4-FFF2-40B4-BE49-F238E27FC236}">
                  <a16:creationId xmlns:a16="http://schemas.microsoft.com/office/drawing/2014/main" id="{53AEDB64-09FE-57B5-C402-65F45C42712E}"/>
                </a:ext>
              </a:extLst>
            </p:cNvPr>
            <p:cNvSpPr/>
            <p:nvPr/>
          </p:nvSpPr>
          <p:spPr>
            <a:xfrm>
              <a:off x="6436661" y="2652782"/>
              <a:ext cx="2371673" cy="524326"/>
            </a:xfrm>
            <a:prstGeom prst="rect">
              <a:avLst/>
            </a:prstGeom>
            <a:solidFill>
              <a:schemeClr val="accent3"/>
            </a:solidFill>
            <a:ln w="3175" cap="flat" cmpd="sng">
              <a:solidFill>
                <a:srgbClr val="19516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023" tIns="91023" rIns="91023" bIns="91023" anchor="ctr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1576" b="1" dirty="0">
                  <a:solidFill>
                    <a:schemeClr val="bg1"/>
                  </a:solidFill>
                </a:rPr>
                <a:t>Insert Text Here</a:t>
              </a:r>
              <a:endParaRPr sz="1576" dirty="0">
                <a:solidFill>
                  <a:schemeClr val="bg1"/>
                </a:solidFill>
              </a:endParaRPr>
            </a:p>
          </p:txBody>
        </p:sp>
        <p:sp>
          <p:nvSpPr>
            <p:cNvPr id="13" name="Shape5_20210701_084229">
              <a:extLst>
                <a:ext uri="{FF2B5EF4-FFF2-40B4-BE49-F238E27FC236}">
                  <a16:creationId xmlns:a16="http://schemas.microsoft.com/office/drawing/2014/main" id="{B96535CD-342B-F992-57EF-79A25660722F}"/>
                </a:ext>
              </a:extLst>
            </p:cNvPr>
            <p:cNvSpPr/>
            <p:nvPr/>
          </p:nvSpPr>
          <p:spPr>
            <a:xfrm>
              <a:off x="6436661" y="2481323"/>
              <a:ext cx="2371673" cy="3682519"/>
            </a:xfrm>
            <a:prstGeom prst="rect">
              <a:avLst/>
            </a:prstGeom>
            <a:noFill/>
            <a:ln w="3175" cap="flat" cmpd="sng">
              <a:solidFill>
                <a:srgbClr val="19516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023" tIns="728282" rIns="91023" bIns="91023" anchor="t" anchorCtr="0">
              <a:noAutofit/>
            </a:bodyPr>
            <a:lstStyle/>
            <a:p>
              <a:pPr algn="ctr"/>
              <a:endParaRPr sz="2388" dirty="0">
                <a:solidFill>
                  <a:schemeClr val="dk1"/>
                </a:solidFill>
              </a:endParaRPr>
            </a:p>
          </p:txBody>
        </p:sp>
        <p:sp>
          <p:nvSpPr>
            <p:cNvPr id="14" name="Google Shape;590;p2~1">
              <a:extLst>
                <a:ext uri="{FF2B5EF4-FFF2-40B4-BE49-F238E27FC236}">
                  <a16:creationId xmlns:a16="http://schemas.microsoft.com/office/drawing/2014/main" id="{7581555B-9028-BDCB-0568-47174AC17F8A}"/>
                </a:ext>
              </a:extLst>
            </p:cNvPr>
            <p:cNvSpPr/>
            <p:nvPr/>
          </p:nvSpPr>
          <p:spPr>
            <a:xfrm>
              <a:off x="6532905" y="3282398"/>
              <a:ext cx="1562928" cy="2425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none" lIns="0" tIns="0" rIns="0" bIns="0" anchor="t" anchorCtr="0">
              <a:spAutoFit/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r>
                <a:rPr lang="en-US" sz="1576" dirty="0">
                  <a:solidFill>
                    <a:schemeClr val="tx1">
                      <a:lumMod val="100000"/>
                    </a:schemeClr>
                  </a:solidFill>
                </a:rPr>
                <a:t>Insert Text Here</a:t>
              </a:r>
              <a:endParaRPr sz="1576" dirty="0">
                <a:solidFill>
                  <a:schemeClr val="tx1">
                    <a:lumMod val="100000"/>
                  </a:schemeClr>
                </a:solidFill>
              </a:endParaRPr>
            </a:p>
          </p:txBody>
        </p:sp>
      </p:grpSp>
      <p:sp>
        <p:nvSpPr>
          <p:cNvPr id="15" name="Google Shape;580;p2">
            <a:extLst>
              <a:ext uri="{FF2B5EF4-FFF2-40B4-BE49-F238E27FC236}">
                <a16:creationId xmlns:a16="http://schemas.microsoft.com/office/drawing/2014/main" id="{37224618-D4FD-85A9-D53C-981E8933EB0C}"/>
              </a:ext>
            </a:extLst>
          </p:cNvPr>
          <p:cNvSpPr/>
          <p:nvPr/>
        </p:nvSpPr>
        <p:spPr>
          <a:xfrm rot="5400000">
            <a:off x="5730141" y="-3820795"/>
            <a:ext cx="811535" cy="114336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71682" tIns="71682" rIns="71682" bIns="71682" anchor="ctr" anchorCtr="0">
            <a:noAutofit/>
          </a:bodyPr>
          <a:lstStyle/>
          <a:p>
            <a:endParaRPr sz="2388" dirty="0">
              <a:solidFill>
                <a:schemeClr val="lt1"/>
              </a:solidFill>
            </a:endParaRPr>
          </a:p>
        </p:txBody>
      </p:sp>
      <p:sp>
        <p:nvSpPr>
          <p:cNvPr id="16" name="Google Shape;586;p2">
            <a:extLst>
              <a:ext uri="{FF2B5EF4-FFF2-40B4-BE49-F238E27FC236}">
                <a16:creationId xmlns:a16="http://schemas.microsoft.com/office/drawing/2014/main" id="{30E0B3AD-1E16-230D-60A7-FA422057078E}"/>
              </a:ext>
            </a:extLst>
          </p:cNvPr>
          <p:cNvSpPr/>
          <p:nvPr/>
        </p:nvSpPr>
        <p:spPr>
          <a:xfrm rot="5400000">
            <a:off x="5723791" y="-3767503"/>
            <a:ext cx="717635" cy="113270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71682" tIns="71682" rIns="71682" bIns="71682" anchor="ctr" anchorCtr="0">
            <a:noAutofit/>
          </a:bodyPr>
          <a:lstStyle/>
          <a:p>
            <a:endParaRPr sz="2388" dirty="0">
              <a:solidFill>
                <a:schemeClr val="lt1"/>
              </a:solidFill>
            </a:endParaRPr>
          </a:p>
        </p:txBody>
      </p:sp>
      <p:sp>
        <p:nvSpPr>
          <p:cNvPr id="17" name="Google Shape;587;p2">
            <a:extLst>
              <a:ext uri="{FF2B5EF4-FFF2-40B4-BE49-F238E27FC236}">
                <a16:creationId xmlns:a16="http://schemas.microsoft.com/office/drawing/2014/main" id="{BAC2540D-83EE-BB48-81E6-F86ADD155077}"/>
              </a:ext>
            </a:extLst>
          </p:cNvPr>
          <p:cNvSpPr/>
          <p:nvPr/>
        </p:nvSpPr>
        <p:spPr>
          <a:xfrm>
            <a:off x="1117572" y="1774760"/>
            <a:ext cx="10036668" cy="242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76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sz="1576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8" name="Google Shape;588;p2">
            <a:extLst>
              <a:ext uri="{FF2B5EF4-FFF2-40B4-BE49-F238E27FC236}">
                <a16:creationId xmlns:a16="http://schemas.microsoft.com/office/drawing/2014/main" id="{10BAECF4-55C3-4346-A1BA-930C27640D45}"/>
              </a:ext>
            </a:extLst>
          </p:cNvPr>
          <p:cNvSpPr/>
          <p:nvPr/>
        </p:nvSpPr>
        <p:spPr>
          <a:xfrm rot="5400000">
            <a:off x="306609" y="1636266"/>
            <a:ext cx="744465" cy="519485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 spcFirstLastPara="1" wrap="square" lIns="71682" tIns="71682" rIns="71682" bIns="71682" anchor="ctr" anchorCtr="0">
            <a:noAutofit/>
          </a:bodyPr>
          <a:lstStyle/>
          <a:p>
            <a:endParaRPr sz="2388" dirty="0">
              <a:solidFill>
                <a:schemeClr val="lt1"/>
              </a:solidFill>
            </a:endParaRPr>
          </a:p>
        </p:txBody>
      </p:sp>
      <p:sp>
        <p:nvSpPr>
          <p:cNvPr id="22" name="Shape2_20210701_084234">
            <a:extLst>
              <a:ext uri="{FF2B5EF4-FFF2-40B4-BE49-F238E27FC236}">
                <a16:creationId xmlns:a16="http://schemas.microsoft.com/office/drawing/2014/main" id="{CF986052-99B4-04DE-43C4-5E3566229D98}"/>
              </a:ext>
            </a:extLst>
          </p:cNvPr>
          <p:cNvSpPr/>
          <p:nvPr/>
        </p:nvSpPr>
        <p:spPr>
          <a:xfrm>
            <a:off x="8994667" y="2652782"/>
            <a:ext cx="2371673" cy="524326"/>
          </a:xfrm>
          <a:prstGeom prst="rect">
            <a:avLst/>
          </a:prstGeom>
          <a:solidFill>
            <a:schemeClr val="accent4"/>
          </a:solidFill>
          <a:ln w="3175" cap="flat" cmpd="sng">
            <a:solidFill>
              <a:srgbClr val="19516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023" tIns="91023" rIns="91023" bIns="91023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576" b="1" dirty="0">
                <a:solidFill>
                  <a:schemeClr val="bg1"/>
                </a:solidFill>
              </a:rPr>
              <a:t>Insert Text Here</a:t>
            </a:r>
            <a:endParaRPr sz="1576" dirty="0">
              <a:solidFill>
                <a:schemeClr val="bg1"/>
              </a:solidFill>
            </a:endParaRPr>
          </a:p>
        </p:txBody>
      </p:sp>
      <p:sp>
        <p:nvSpPr>
          <p:cNvPr id="23" name="Shape5_20210701_084229">
            <a:extLst>
              <a:ext uri="{FF2B5EF4-FFF2-40B4-BE49-F238E27FC236}">
                <a16:creationId xmlns:a16="http://schemas.microsoft.com/office/drawing/2014/main" id="{D21C8B10-30F6-BC12-9C88-E6C5D24C9ED2}"/>
              </a:ext>
            </a:extLst>
          </p:cNvPr>
          <p:cNvSpPr/>
          <p:nvPr/>
        </p:nvSpPr>
        <p:spPr>
          <a:xfrm>
            <a:off x="8994667" y="2481323"/>
            <a:ext cx="2371673" cy="3682519"/>
          </a:xfrm>
          <a:prstGeom prst="rect">
            <a:avLst/>
          </a:prstGeom>
          <a:noFill/>
          <a:ln w="3175" cap="flat" cmpd="sng">
            <a:solidFill>
              <a:srgbClr val="19516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023" tIns="728282" rIns="91023" bIns="91023" anchor="t" anchorCtr="0">
            <a:noAutofit/>
          </a:bodyPr>
          <a:lstStyle/>
          <a:p>
            <a:pPr algn="ctr"/>
            <a:endParaRPr sz="2388" dirty="0">
              <a:solidFill>
                <a:schemeClr val="dk1"/>
              </a:solidFill>
            </a:endParaRPr>
          </a:p>
        </p:txBody>
      </p:sp>
      <p:sp>
        <p:nvSpPr>
          <p:cNvPr id="24" name="Google Shape;590;p2~1">
            <a:extLst>
              <a:ext uri="{FF2B5EF4-FFF2-40B4-BE49-F238E27FC236}">
                <a16:creationId xmlns:a16="http://schemas.microsoft.com/office/drawing/2014/main" id="{E22EA067-449A-3E5F-D57E-6B682476455D}"/>
              </a:ext>
            </a:extLst>
          </p:cNvPr>
          <p:cNvSpPr/>
          <p:nvPr/>
        </p:nvSpPr>
        <p:spPr>
          <a:xfrm>
            <a:off x="9090911" y="3282398"/>
            <a:ext cx="1562928" cy="242502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t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76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  <a:endParaRPr sz="1576" dirty="0">
              <a:solidFill>
                <a:schemeClr val="tx1">
                  <a:lumMod val="10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5917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8599</TotalTime>
  <Words>27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548</cp:revision>
  <dcterms:created xsi:type="dcterms:W3CDTF">2021-03-31T02:49:57Z</dcterms:created>
  <dcterms:modified xsi:type="dcterms:W3CDTF">2025-10-15T08:42:45Z</dcterms:modified>
  <cp:category/>
</cp:coreProperties>
</file>