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9144000" cy="6858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0" name="Google Shape;110;p2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0" name="Google Shape;120;p3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2" name="Google Shape;132;p4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0" name="Google Shape;140;p5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3" name="Google Shape;153;p6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3" name="Google Shape;163;p7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8:notes"/>
          <p:cNvSpPr txBox="1"/>
          <p:nvPr>
            <p:ph idx="1" type="body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2" name="Google Shape;172;p8:notes"/>
          <p:cNvSpPr/>
          <p:nvPr>
            <p:ph idx="2" type="sldImg"/>
          </p:nvPr>
        </p:nvSpPr>
        <p:spPr>
          <a:xfrm>
            <a:off x="1524300" y="514350"/>
            <a:ext cx="60963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685800" y="1597821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3950" lIns="87900" spcFirstLastPara="1" rIns="87900" wrap="square" tIns="439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anchorCtr="0" anchor="t" bIns="43950" lIns="87900" spcFirstLastPara="1" rIns="87900" wrap="square" tIns="43950">
            <a:noAutofit/>
          </a:bodyPr>
          <a:lstStyle>
            <a:lvl1pPr lvl="0" algn="ctr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>
                <a:srgbClr val="888888"/>
              </a:buClr>
              <a:buSzPts val="31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rgbClr val="888888"/>
              </a:buClr>
              <a:buSzPts val="23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3950" lIns="87900" spcFirstLastPara="1" rIns="87900" wrap="square" tIns="439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3950" lIns="87900" spcFirstLastPara="1" rIns="87900" wrap="square" tIns="439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3950" lIns="87900" spcFirstLastPara="1" rIns="87900" wrap="square" tIns="439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3950" lIns="87900" spcFirstLastPara="1" rIns="87900" wrap="square" tIns="439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3950" lIns="87900" spcFirstLastPara="1" rIns="87900" wrap="square" tIns="4395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3950" lIns="87900" spcFirstLastPara="1" rIns="87900" wrap="square" tIns="439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3950" lIns="87900" spcFirstLastPara="1" rIns="87900" wrap="square" tIns="439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3950" lIns="87900" spcFirstLastPara="1" rIns="87900" wrap="square" tIns="439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5463778" y="1371602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3950" lIns="87900" spcFirstLastPara="1" rIns="87900" wrap="square" tIns="439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1272778" y="-609598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3950" lIns="87900" spcFirstLastPara="1" rIns="87900" wrap="square" tIns="4395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3950" lIns="87900" spcFirstLastPara="1" rIns="87900" wrap="square" tIns="439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3950" lIns="87900" spcFirstLastPara="1" rIns="87900" wrap="square" tIns="439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3950" lIns="87900" spcFirstLastPara="1" rIns="87900" wrap="square" tIns="439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3950" lIns="87900" spcFirstLastPara="1" rIns="87900" wrap="square" tIns="439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3950" lIns="87900" spcFirstLastPara="1" rIns="87900" wrap="square" tIns="4395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3950" lIns="87900" spcFirstLastPara="1" rIns="87900" wrap="square" tIns="439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3950" lIns="87900" spcFirstLastPara="1" rIns="87900" wrap="square" tIns="439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3950" lIns="87900" spcFirstLastPara="1" rIns="87900" wrap="square" tIns="439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722313" y="3305176"/>
            <a:ext cx="7772400" cy="1021557"/>
          </a:xfrm>
          <a:prstGeom prst="rect">
            <a:avLst/>
          </a:prstGeom>
          <a:noFill/>
          <a:ln>
            <a:noFill/>
          </a:ln>
        </p:spPr>
        <p:txBody>
          <a:bodyPr anchorCtr="0" anchor="t" bIns="43950" lIns="87900" spcFirstLastPara="1" rIns="87900" wrap="square" tIns="439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  <a:defRPr b="1" sz="38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b" bIns="43950" lIns="87900" spcFirstLastPara="1" rIns="87900" wrap="square" tIns="4395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7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10" type="dt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3950" lIns="87900" spcFirstLastPara="1" rIns="87900" wrap="square" tIns="439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1" type="ftr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3950" lIns="87900" spcFirstLastPara="1" rIns="87900" wrap="square" tIns="439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3950" lIns="87900" spcFirstLastPara="1" rIns="87900" wrap="square" tIns="439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3950" lIns="87900" spcFirstLastPara="1" rIns="87900" wrap="square" tIns="439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3950" lIns="87900" spcFirstLastPara="1" rIns="87900" wrap="square" tIns="43950">
            <a:noAutofit/>
          </a:bodyPr>
          <a:lstStyle>
            <a:lvl1pPr indent="-400050" lvl="0" marL="4572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1pPr>
            <a:lvl2pPr indent="-374650" lvl="1" marL="9144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 sz="23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36550" lvl="3" marL="18288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–"/>
              <a:defRPr sz="1700"/>
            </a:lvl4pPr>
            <a:lvl5pPr indent="-336550" lvl="4" marL="22860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»"/>
              <a:defRPr sz="1700"/>
            </a:lvl5pPr>
            <a:lvl6pPr indent="-336550" lvl="5" marL="27432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6pPr>
            <a:lvl7pPr indent="-336550" lvl="6" marL="32004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7pPr>
            <a:lvl8pPr indent="-336550" lvl="7" marL="36576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8pPr>
            <a:lvl9pPr indent="-336550" lvl="8" marL="41148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3950" lIns="87900" spcFirstLastPara="1" rIns="87900" wrap="square" tIns="43950">
            <a:noAutofit/>
          </a:bodyPr>
          <a:lstStyle>
            <a:lvl1pPr indent="-400050" lvl="0" marL="4572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1pPr>
            <a:lvl2pPr indent="-374650" lvl="1" marL="9144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–"/>
              <a:defRPr sz="23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36550" lvl="3" marL="18288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–"/>
              <a:defRPr sz="1700"/>
            </a:lvl4pPr>
            <a:lvl5pPr indent="-336550" lvl="4" marL="22860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»"/>
              <a:defRPr sz="1700"/>
            </a:lvl5pPr>
            <a:lvl6pPr indent="-336550" lvl="5" marL="27432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6pPr>
            <a:lvl7pPr indent="-336550" lvl="6" marL="32004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7pPr>
            <a:lvl8pPr indent="-336550" lvl="7" marL="36576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8pPr>
            <a:lvl9pPr indent="-336550" lvl="8" marL="41148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9pPr>
          </a:lstStyle>
          <a:p/>
        </p:txBody>
      </p:sp>
      <p:sp>
        <p:nvSpPr>
          <p:cNvPr id="33" name="Google Shape;33;p5"/>
          <p:cNvSpPr txBox="1"/>
          <p:nvPr>
            <p:ph idx="10" type="dt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3950" lIns="87900" spcFirstLastPara="1" rIns="87900" wrap="square" tIns="439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3950" lIns="87900" spcFirstLastPara="1" rIns="87900" wrap="square" tIns="439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3950" lIns="87900" spcFirstLastPara="1" rIns="87900" wrap="square" tIns="439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3950" lIns="87900" spcFirstLastPara="1" rIns="87900" wrap="square" tIns="439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3950" lIns="87900" spcFirstLastPara="1" rIns="87900" wrap="square" tIns="4395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b="1" sz="23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b="1" sz="1700"/>
            </a:lvl3pPr>
            <a:lvl4pPr indent="-2286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4pPr>
            <a:lvl5pPr indent="-2286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5pPr>
            <a:lvl6pPr indent="-2286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6pPr>
            <a:lvl7pPr indent="-2286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7pPr>
            <a:lvl8pPr indent="-2286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8pPr>
            <a:lvl9pPr indent="-2286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9pPr>
          </a:lstStyle>
          <a:p/>
        </p:txBody>
      </p:sp>
      <p:sp>
        <p:nvSpPr>
          <p:cNvPr id="39" name="Google Shape;39;p6"/>
          <p:cNvSpPr txBox="1"/>
          <p:nvPr>
            <p:ph idx="2" type="body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3950" lIns="87900" spcFirstLastPara="1" rIns="87900" wrap="square" tIns="43950">
            <a:noAutofit/>
          </a:bodyPr>
          <a:lstStyle>
            <a:lvl1pPr indent="-374650" lvl="0" marL="457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36550" lvl="2" marL="13716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3pPr>
            <a:lvl4pPr indent="-3238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4pPr>
            <a:lvl5pPr indent="-3238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1500"/>
            </a:lvl5pPr>
            <a:lvl6pPr indent="-32385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40" name="Google Shape;40;p6"/>
          <p:cNvSpPr txBox="1"/>
          <p:nvPr>
            <p:ph idx="3" type="body"/>
          </p:nvPr>
        </p:nvSpPr>
        <p:spPr>
          <a:xfrm>
            <a:off x="4645027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anchorCtr="0" anchor="b" bIns="43950" lIns="87900" spcFirstLastPara="1" rIns="87900" wrap="square" tIns="4395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b="1" sz="23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b="1" sz="1700"/>
            </a:lvl3pPr>
            <a:lvl4pPr indent="-2286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4pPr>
            <a:lvl5pPr indent="-2286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5pPr>
            <a:lvl6pPr indent="-2286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6pPr>
            <a:lvl7pPr indent="-2286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7pPr>
            <a:lvl8pPr indent="-2286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8pPr>
            <a:lvl9pPr indent="-2286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9pPr>
          </a:lstStyle>
          <a:p/>
        </p:txBody>
      </p:sp>
      <p:sp>
        <p:nvSpPr>
          <p:cNvPr id="41" name="Google Shape;41;p6"/>
          <p:cNvSpPr txBox="1"/>
          <p:nvPr>
            <p:ph idx="4" type="body"/>
          </p:nvPr>
        </p:nvSpPr>
        <p:spPr>
          <a:xfrm>
            <a:off x="4645027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3950" lIns="87900" spcFirstLastPara="1" rIns="87900" wrap="square" tIns="43950">
            <a:noAutofit/>
          </a:bodyPr>
          <a:lstStyle>
            <a:lvl1pPr indent="-374650" lvl="0" marL="4572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36550" lvl="2" marL="13716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3pPr>
            <a:lvl4pPr indent="-3238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4pPr>
            <a:lvl5pPr indent="-3238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1500"/>
            </a:lvl5pPr>
            <a:lvl6pPr indent="-32385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3950" lIns="87900" spcFirstLastPara="1" rIns="87900" wrap="square" tIns="439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1" type="ftr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3950" lIns="87900" spcFirstLastPara="1" rIns="87900" wrap="square" tIns="439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3950" lIns="87900" spcFirstLastPara="1" rIns="87900" wrap="square" tIns="439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3950" lIns="87900" spcFirstLastPara="1" rIns="87900" wrap="square" tIns="439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0" type="dt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3950" lIns="87900" spcFirstLastPara="1" rIns="87900" wrap="square" tIns="439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1" type="ftr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3950" lIns="87900" spcFirstLastPara="1" rIns="87900" wrap="square" tIns="439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3950" lIns="87900" spcFirstLastPara="1" rIns="87900" wrap="square" tIns="439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3950" lIns="87900" spcFirstLastPara="1" rIns="87900" wrap="square" tIns="439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3950" lIns="87900" spcFirstLastPara="1" rIns="87900" wrap="square" tIns="439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3950" lIns="87900" spcFirstLastPara="1" rIns="87900" wrap="square" tIns="439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2" y="204788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anchorCtr="0" anchor="b" bIns="43950" lIns="87900" spcFirstLastPara="1" rIns="87900" wrap="square" tIns="439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1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anchorCtr="0" anchor="t" bIns="43950" lIns="87900" spcFirstLastPara="1" rIns="87900" wrap="square" tIns="43950">
            <a:noAutofit/>
          </a:bodyPr>
          <a:lstStyle>
            <a:lvl1pPr indent="-425450" lvl="0" marL="457200" algn="l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>
                <a:schemeClr val="dk1"/>
              </a:buClr>
              <a:buSzPts val="3100"/>
              <a:buChar char="•"/>
              <a:defRPr sz="3100"/>
            </a:lvl1pPr>
            <a:lvl2pPr indent="-400050" lvl="1" marL="9144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2pPr>
            <a:lvl3pPr indent="-374650" lvl="2" marL="137160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  <a:defRPr sz="23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2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anchorCtr="0" anchor="t" bIns="43950" lIns="87900" spcFirstLastPara="1" rIns="87900" wrap="square" tIns="4395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3950" lIns="87900" spcFirstLastPara="1" rIns="87900" wrap="square" tIns="439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3950" lIns="87900" spcFirstLastPara="1" rIns="87900" wrap="square" tIns="439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3950" lIns="87900" spcFirstLastPara="1" rIns="87900" wrap="square" tIns="439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anchorCtr="0" anchor="b" bIns="43950" lIns="87900" spcFirstLastPara="1" rIns="87900" wrap="square" tIns="439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3950" lIns="87900" spcFirstLastPara="1" rIns="87900" wrap="square" tIns="439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rial"/>
              <a:buNone/>
              <a:defRPr b="0" i="0" sz="3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anchorCtr="0" anchor="t" bIns="43950" lIns="87900" spcFirstLastPara="1" rIns="87900" wrap="square" tIns="4395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3950" lIns="87900" spcFirstLastPara="1" rIns="87900" wrap="square" tIns="4395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3950" lIns="87900" spcFirstLastPara="1" rIns="87900" wrap="square" tIns="439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3950" lIns="87900" spcFirstLastPara="1" rIns="87900" wrap="square" tIns="4395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3950" lIns="87900" spcFirstLastPara="1" rIns="87900" wrap="square" tIns="4395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Calibri"/>
              <a:buNone/>
              <a:defRPr b="0" i="0" sz="4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3950" lIns="87900" spcFirstLastPara="1" rIns="87900" wrap="square" tIns="43950">
            <a:noAutofit/>
          </a:bodyPr>
          <a:lstStyle>
            <a:lvl1pPr indent="-425450" lvl="0" marL="457200" marR="0" rtl="0" algn="l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rial"/>
              <a:buChar char="•"/>
              <a:defRPr b="0" i="0" sz="3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0050" lvl="1" marL="914400" marR="0" rtl="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–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74650" lvl="2" marL="1371600" marR="0" rtl="0" algn="l">
              <a:lnSpc>
                <a:spcPct val="100000"/>
              </a:lnSpc>
              <a:spcBef>
                <a:spcPts val="4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3950" lIns="87900" spcFirstLastPara="1" rIns="87900" wrap="square" tIns="439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3950" lIns="87900" spcFirstLastPara="1" rIns="87900" wrap="square" tIns="4395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3950" lIns="87900" spcFirstLastPara="1" rIns="87900" wrap="square" tIns="439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20" Type="http://schemas.openxmlformats.org/officeDocument/2006/relationships/image" Target="../media/image8.png"/><Relationship Id="rId22" Type="http://schemas.openxmlformats.org/officeDocument/2006/relationships/image" Target="../media/image5.png"/><Relationship Id="rId21" Type="http://schemas.openxmlformats.org/officeDocument/2006/relationships/image" Target="../media/image15.png"/><Relationship Id="rId24" Type="http://schemas.openxmlformats.org/officeDocument/2006/relationships/image" Target="../media/image17.png"/><Relationship Id="rId23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Relationship Id="rId4" Type="http://schemas.openxmlformats.org/officeDocument/2006/relationships/image" Target="../media/image18.png"/><Relationship Id="rId9" Type="http://schemas.openxmlformats.org/officeDocument/2006/relationships/image" Target="../media/image9.png"/><Relationship Id="rId26" Type="http://schemas.openxmlformats.org/officeDocument/2006/relationships/hyperlink" Target="https://www.bitmoji.com/" TargetMode="External"/><Relationship Id="rId25" Type="http://schemas.openxmlformats.org/officeDocument/2006/relationships/image" Target="../media/image27.png"/><Relationship Id="rId28" Type="http://schemas.openxmlformats.org/officeDocument/2006/relationships/hyperlink" Target="https://aliceinmethodologyland.com/" TargetMode="External"/><Relationship Id="rId27" Type="http://schemas.openxmlformats.org/officeDocument/2006/relationships/hyperlink" Target="https://aliceinmethodologyland.com/" TargetMode="External"/><Relationship Id="rId5" Type="http://schemas.openxmlformats.org/officeDocument/2006/relationships/image" Target="../media/image26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16.png"/><Relationship Id="rId11" Type="http://schemas.openxmlformats.org/officeDocument/2006/relationships/image" Target="../media/image10.png"/><Relationship Id="rId10" Type="http://schemas.openxmlformats.org/officeDocument/2006/relationships/image" Target="../media/image7.png"/><Relationship Id="rId13" Type="http://schemas.openxmlformats.org/officeDocument/2006/relationships/image" Target="../media/image14.png"/><Relationship Id="rId12" Type="http://schemas.openxmlformats.org/officeDocument/2006/relationships/image" Target="../media/image1.png"/><Relationship Id="rId15" Type="http://schemas.openxmlformats.org/officeDocument/2006/relationships/image" Target="../media/image4.png"/><Relationship Id="rId14" Type="http://schemas.openxmlformats.org/officeDocument/2006/relationships/image" Target="../media/image13.png"/><Relationship Id="rId17" Type="http://schemas.openxmlformats.org/officeDocument/2006/relationships/image" Target="../media/image20.png"/><Relationship Id="rId16" Type="http://schemas.openxmlformats.org/officeDocument/2006/relationships/image" Target="../media/image12.png"/><Relationship Id="rId19" Type="http://schemas.openxmlformats.org/officeDocument/2006/relationships/image" Target="../media/image33.png"/><Relationship Id="rId18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Relationship Id="rId4" Type="http://schemas.openxmlformats.org/officeDocument/2006/relationships/image" Target="../media/image37.png"/><Relationship Id="rId5" Type="http://schemas.openxmlformats.org/officeDocument/2006/relationships/image" Target="../media/image23.png"/><Relationship Id="rId6" Type="http://schemas.openxmlformats.org/officeDocument/2006/relationships/image" Target="../media/image19.png"/><Relationship Id="rId7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Relationship Id="rId4" Type="http://schemas.openxmlformats.org/officeDocument/2006/relationships/image" Target="../media/image22.png"/><Relationship Id="rId9" Type="http://schemas.openxmlformats.org/officeDocument/2006/relationships/image" Target="../media/image24.png"/><Relationship Id="rId5" Type="http://schemas.openxmlformats.org/officeDocument/2006/relationships/image" Target="../media/image21.png"/><Relationship Id="rId6" Type="http://schemas.openxmlformats.org/officeDocument/2006/relationships/image" Target="../media/image29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11" Type="http://schemas.openxmlformats.org/officeDocument/2006/relationships/image" Target="../media/image25.png"/><Relationship Id="rId10" Type="http://schemas.openxmlformats.org/officeDocument/2006/relationships/image" Target="../media/image3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Relationship Id="rId4" Type="http://schemas.openxmlformats.org/officeDocument/2006/relationships/image" Target="../media/image2.png"/><Relationship Id="rId5" Type="http://schemas.openxmlformats.org/officeDocument/2006/relationships/image" Target="../media/image30.png"/><Relationship Id="rId6" Type="http://schemas.openxmlformats.org/officeDocument/2006/relationships/image" Target="../media/image57.png"/><Relationship Id="rId7" Type="http://schemas.openxmlformats.org/officeDocument/2006/relationships/image" Target="../media/image5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Relationship Id="rId4" Type="http://schemas.openxmlformats.org/officeDocument/2006/relationships/image" Target="../media/image44.png"/><Relationship Id="rId9" Type="http://schemas.openxmlformats.org/officeDocument/2006/relationships/image" Target="../media/image63.png"/><Relationship Id="rId5" Type="http://schemas.openxmlformats.org/officeDocument/2006/relationships/image" Target="../media/image13.png"/><Relationship Id="rId6" Type="http://schemas.openxmlformats.org/officeDocument/2006/relationships/image" Target="../media/image38.png"/><Relationship Id="rId7" Type="http://schemas.openxmlformats.org/officeDocument/2006/relationships/image" Target="../media/image34.png"/><Relationship Id="rId8" Type="http://schemas.openxmlformats.org/officeDocument/2006/relationships/image" Target="../media/image48.png"/><Relationship Id="rId11" Type="http://schemas.openxmlformats.org/officeDocument/2006/relationships/image" Target="../media/image46.png"/><Relationship Id="rId10" Type="http://schemas.openxmlformats.org/officeDocument/2006/relationships/image" Target="../media/image4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Relationship Id="rId4" Type="http://schemas.openxmlformats.org/officeDocument/2006/relationships/image" Target="../media/image47.png"/><Relationship Id="rId5" Type="http://schemas.openxmlformats.org/officeDocument/2006/relationships/image" Target="../media/image36.png"/><Relationship Id="rId6" Type="http://schemas.openxmlformats.org/officeDocument/2006/relationships/image" Target="../media/image52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Relationship Id="rId4" Type="http://schemas.openxmlformats.org/officeDocument/2006/relationships/image" Target="../media/image43.png"/><Relationship Id="rId5" Type="http://schemas.openxmlformats.org/officeDocument/2006/relationships/image" Target="../media/image58.png"/><Relationship Id="rId6" Type="http://schemas.openxmlformats.org/officeDocument/2006/relationships/image" Target="../media/image51.png"/><Relationship Id="rId7" Type="http://schemas.openxmlformats.org/officeDocument/2006/relationships/image" Target="../media/image6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Relationship Id="rId4" Type="http://schemas.openxmlformats.org/officeDocument/2006/relationships/image" Target="../media/image42.png"/><Relationship Id="rId9" Type="http://schemas.openxmlformats.org/officeDocument/2006/relationships/image" Target="../media/image50.png"/><Relationship Id="rId5" Type="http://schemas.openxmlformats.org/officeDocument/2006/relationships/image" Target="../media/image49.png"/><Relationship Id="rId6" Type="http://schemas.openxmlformats.org/officeDocument/2006/relationships/image" Target="../media/image45.png"/><Relationship Id="rId7" Type="http://schemas.openxmlformats.org/officeDocument/2006/relationships/image" Target="../media/image59.png"/><Relationship Id="rId8" Type="http://schemas.openxmlformats.org/officeDocument/2006/relationships/image" Target="../media/image56.png"/><Relationship Id="rId11" Type="http://schemas.openxmlformats.org/officeDocument/2006/relationships/image" Target="../media/image65.png"/><Relationship Id="rId10" Type="http://schemas.openxmlformats.org/officeDocument/2006/relationships/image" Target="../media/image53.png"/><Relationship Id="rId13" Type="http://schemas.openxmlformats.org/officeDocument/2006/relationships/image" Target="../media/image55.png"/><Relationship Id="rId12" Type="http://schemas.openxmlformats.org/officeDocument/2006/relationships/image" Target="../media/image64.png"/><Relationship Id="rId15" Type="http://schemas.openxmlformats.org/officeDocument/2006/relationships/image" Target="../media/image60.png"/><Relationship Id="rId1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www3.lunapic.com/do-not-link-here-use-hosting-instead/159913569977613089?2066049285" id="84" name="Google Shape;84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47800" y="1504950"/>
            <a:ext cx="865764" cy="11826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www3.lunapic.com/do-not-link-here-use-hosting-instead/159913569977613089?4171522545" id="85" name="Google Shape;85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95600" y="1047750"/>
            <a:ext cx="705698" cy="9922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hiteboard, Dry Erase, Marker, Blank, White Board" id="86" name="Google Shape;86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0800000">
            <a:off x="-304800" y="361950"/>
            <a:ext cx="4647846" cy="30937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www3.lunapic.com/editor/working/159913569977613089?9839473124" id="87" name="Google Shape;87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306671">
            <a:off x="6841248" y="607086"/>
            <a:ext cx="2145715" cy="14303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46752-6-carpet-free-hq-image.png" id="88" name="Google Shape;88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216305" y="3943350"/>
            <a:ext cx="6927695" cy="1733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cd43b_ccc23199b3374b45a17923d1a404b185_mv2_d_3512_2337_s_2.png" id="89" name="Google Shape;89;p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981200" y="3714750"/>
            <a:ext cx="2302042" cy="15318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44969-6-shelf-image-download-hq-png_600x600.png" id="90" name="Google Shape;90;p1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715000" y="1123950"/>
            <a:ext cx="4343400" cy="4343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www3.lunapic.com/editor/working/159913569977613089?7586225401" id="91" name="Google Shape;91;p1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1322673">
            <a:off x="7506684" y="3470166"/>
            <a:ext cx="1302020" cy="8679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loor Lamp, Wood, Turned, Lampshade, Design, Lighting" id="92" name="Google Shape;92;p1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733800" y="1581150"/>
            <a:ext cx="1394543" cy="33931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5aed6b966554160a79be9ff0.png" id="93" name="Google Shape;93;p1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934200" y="249555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www3.lunapic.com/editor/working/159913569977613089?9206656900" id="94" name="Google Shape;94;p1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4495800" y="514350"/>
            <a:ext cx="2514600" cy="17132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up, Coffee, Tea, Drink, Saucer, Ceramics, Restaurant" id="95" name="Google Shape;95;p13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3352800" y="3790950"/>
            <a:ext cx="604490" cy="3941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589382528370b70e212f3e1c.png" id="96" name="Google Shape;96;p13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2590800" y="3409950"/>
            <a:ext cx="838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cd43b_6697d1dc3f294a3397fc0e02b1cfa869_mv2_d_2905_2950_s_4_2.png" id="97" name="Google Shape;97;p13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4648200" y="2800350"/>
            <a:ext cx="2091592" cy="21239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sdk.bitmoji.com/render/panel/b484402e-e80b-4ca1-97fc-126d5589d51d-ad9775cc-bc28-4fe0-a366-613341d22fa4-v1.png?transparent=1&amp;palette=1" id="98" name="Google Shape;98;p13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4191000" y="1962150"/>
            <a:ext cx="257175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solated-2253166_640.png" id="99" name="Google Shape;99;p13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990600" y="4248150"/>
            <a:ext cx="1032793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59db60be3752880e93e16ed9.png" id="100" name="Google Shape;100;p13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7543800" y="1733550"/>
            <a:ext cx="1047750" cy="1047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mages.genial.ly/5dcaab19b0272d0fa4e598a5/50a54d8c-9ff9-4647-a83d-d8c6fecb9914.png" id="101" name="Google Shape;101;p13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7772400" y="2571750"/>
            <a:ext cx="762000" cy="7802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mages.genial.ly/5dcaab19b0272d0fa4e598a5/18e443ed-93bf-423a-8819-c62500cdaa0d.png" id="102" name="Google Shape;102;p13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7010400" y="1885950"/>
            <a:ext cx="752475" cy="6759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mg.genial.ly/5dcaab19b0272d0fa4e598a5/c7820bba-a5e0-4f68-bfb0-11207fd1dcc3.png" id="103" name="Google Shape;103;p13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7010399" y="3486150"/>
            <a:ext cx="661307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mages.genial.ly/5dcaab19b0272d0fa4e598a5/13943a18-59c9-4a30-a9c5-6d44912f709c.png" id="104" name="Google Shape;104;p13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6629400" y="3638550"/>
            <a:ext cx="2035615" cy="13516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mg.genial.ly/5dcaab19b0272d0fa4e598a5/a7b6ae67-e5f4-452c-a280-4a3f9e8b6845.png" id="105" name="Google Shape;105;p13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7772400" y="4248150"/>
            <a:ext cx="704850" cy="70922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3"/>
          <p:cNvSpPr txBox="1"/>
          <p:nvPr/>
        </p:nvSpPr>
        <p:spPr>
          <a:xfrm>
            <a:off x="476275" y="514350"/>
            <a:ext cx="3199200" cy="19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5F497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-Alice’s classroom-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Hello, my dear colleagues!</a:t>
            </a:r>
            <a:endParaRPr b="0" i="0" sz="1200" u="none" cap="none" strike="noStrik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Have fun building your Bitmoji classroom with this presentation template. </a:t>
            </a:r>
            <a:endParaRPr b="0" i="0" sz="1200" u="none" cap="none" strike="noStrik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Copy-paste the furniture and objects from other pages into your own classroom, and don’t forget to make your own </a:t>
            </a:r>
            <a:r>
              <a:rPr b="0" i="0" lang="en-US" sz="1200" u="sng" cap="none" strike="noStrike">
                <a:solidFill>
                  <a:schemeClr val="hlink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26"/>
              </a:rPr>
              <a:t>Bitmoji.</a:t>
            </a:r>
            <a:endParaRPr b="0" i="0" sz="1200" u="none" cap="none" strike="noStrik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You are not required to leave credits since your children will be using your Bitmoji classroom, but if you wish you can follow me on Fb/Ig/Website to stay in touch!</a:t>
            </a:r>
            <a:endParaRPr b="0" i="0" sz="1200" u="none" cap="none" strike="noStrik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07" name="Google Shape;107;p13"/>
          <p:cNvSpPr txBox="1"/>
          <p:nvPr/>
        </p:nvSpPr>
        <p:spPr>
          <a:xfrm>
            <a:off x="5260850" y="870825"/>
            <a:ext cx="9906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Click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sng" cap="none" strike="noStrike">
                <a:solidFill>
                  <a:schemeClr val="hlink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27"/>
              </a:rPr>
              <a:t>HERE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my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website</a:t>
            </a:r>
            <a:r>
              <a:rPr b="0" i="0" lang="en-US" sz="1400" u="sng" cap="none" strike="noStrike">
                <a:solidFill>
                  <a:schemeClr val="hlink"/>
                </a:solidFill>
                <a:latin typeface="Quattrocento Sans"/>
                <a:ea typeface="Quattrocento Sans"/>
                <a:cs typeface="Quattrocento Sans"/>
                <a:sym typeface="Quattrocento Sans"/>
                <a:hlinkClick r:id="rId28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elf, Wood, Wooden, Wall, Hanging, Hang, Interior" id="112" name="Google Shape;112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14600" y="2038350"/>
            <a:ext cx="3505200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www3.lunapic.com/editor/working/159913569977613089?177853191" id="113" name="Google Shape;113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8600" y="438150"/>
            <a:ext cx="2362200" cy="23622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5a0196567ca233f48ba6273e.png" id="114" name="Google Shape;114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7200" y="2952750"/>
            <a:ext cx="5886450" cy="2000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44969-6-shelf-image-download-hq-png_600x600.png" id="115" name="Google Shape;115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34000" y="800100"/>
            <a:ext cx="4343400" cy="4343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elf, Wood, Wooden, Wall, Hanging, Hang, Interior" id="116" name="Google Shape;116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14600" y="1123950"/>
            <a:ext cx="3505200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elf, Wood, Wooden, Wall, Hanging, Hang, Interior" id="117" name="Google Shape;11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14600" y="209550"/>
            <a:ext cx="3505200" cy="175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www3.lunapic.com/do-not-link-here-use-hosting-instead/159913569977613089?4171522545" id="122" name="Google Shape;122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00400" y="3105150"/>
            <a:ext cx="1295400" cy="1821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www3.lunapic.com/editor/working/159913569977613089?7586225401" id="123" name="Google Shape;123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69581">
            <a:off x="4285104" y="3575209"/>
            <a:ext cx="2446130" cy="16305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www3.lunapic.com/editor/working/159913569977613089?9839473124" id="124" name="Google Shape;124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3011709"/>
            <a:ext cx="3429000" cy="22857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5aed6b966554160a79be9ff0.png" id="125" name="Google Shape;125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05000" y="1123950"/>
            <a:ext cx="22098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5af43afa6554160a79bea062.png" id="126" name="Google Shape;126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797825" y="231075"/>
            <a:ext cx="617467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5c61e373e4b8dd029ff25b00.png" id="127" name="Google Shape;127;p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421975" y="1674600"/>
            <a:ext cx="1111208" cy="1230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33371-3-wooden-toy.png" id="128" name="Google Shape;128;p1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057400" y="285750"/>
            <a:ext cx="4034852" cy="12306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33727-9-wooden-toy-transparent-image.png" id="129" name="Google Shape;129;p1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57200" y="1336528"/>
            <a:ext cx="1676400" cy="1681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hiteboard, Dry Erase, Marker, Blank, White Board" id="134" name="Google Shape;134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0" y="2419350"/>
            <a:ext cx="4343400" cy="28911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www3.lunapic.com/editor/working/159913569977613089?7025924730" id="135" name="Google Shape;135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14800" y="2343150"/>
            <a:ext cx="1703884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lipchart-2686211_640.png" id="136" name="Google Shape;136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81600" y="1047750"/>
            <a:ext cx="3867150" cy="3867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hiteboard-4026466_640.png" id="137" name="Google Shape;137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828800" y="133350"/>
            <a:ext cx="3733800" cy="2345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se links below to save image." id="142" name="Google Shape;142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4800" y="0"/>
            <a:ext cx="3407484" cy="26876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www3.lunapic.com/editor/working/159913569977613089?9206656900" id="143" name="Google Shape;143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00200" y="2800350"/>
            <a:ext cx="2514600" cy="17132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www3.lunapic.com/editor/working/159913569977613089?3753260219" id="144" name="Google Shape;144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8600" y="2495550"/>
            <a:ext cx="1728301" cy="19383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www3.lunapic.com/do-not-link-here-use-hosting-instead/159913569977613089?1435467234" id="145" name="Google Shape;145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57600" y="209550"/>
            <a:ext cx="1600200" cy="19198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59913569977613089 (1).png" id="146" name="Google Shape;146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410200" y="209550"/>
            <a:ext cx="1905000" cy="24870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ame, Photo Frame, Portrait, Glass, Blue, Transparent" id="147" name="Google Shape;147;p1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733800" y="2266950"/>
            <a:ext cx="1585912" cy="2114550"/>
          </a:xfrm>
          <a:prstGeom prst="rect">
            <a:avLst/>
          </a:prstGeom>
          <a:noFill/>
          <a:ln>
            <a:noFill/>
          </a:ln>
        </p:spPr>
      </p:pic>
      <p:sp>
        <p:nvSpPr>
          <p:cNvPr descr="Picture Frame, Blue Green, Blue, Wooden Frame, Isolated" id="148" name="Google Shape;148;p17"/>
          <p:cNvSpPr/>
          <p:nvPr/>
        </p:nvSpPr>
        <p:spPr>
          <a:xfrm>
            <a:off x="155575" y="-136525"/>
            <a:ext cx="298450" cy="298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icture Frame, Blue Green, Blue, Wooden Frame, Isolated" id="149" name="Google Shape;149;p1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315200" y="209550"/>
            <a:ext cx="1724896" cy="23125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ame, Photo Frame, Portrait, Glass, Black, Lace" id="150" name="Google Shape;150;p1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5400000">
            <a:off x="5943600" y="2419350"/>
            <a:ext cx="1524000" cy="2155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Picture Frame, Blue Green, Blue, Wooden Frame, Isolated" id="155" name="Google Shape;155;p18"/>
          <p:cNvSpPr/>
          <p:nvPr/>
        </p:nvSpPr>
        <p:spPr>
          <a:xfrm>
            <a:off x="155575" y="-136525"/>
            <a:ext cx="298450" cy="298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2cd43b_6697d1dc3f294a3397fc0e02b1cfa869_mv2_d_2905_2950_s_4_2.png" id="156" name="Google Shape;156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95600" y="2062449"/>
            <a:ext cx="2743200" cy="27856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3-2-armchair-png-picture.png" id="157" name="Google Shape;157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95800" y="-323850"/>
            <a:ext cx="4034467" cy="3022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0-2-armchair-png-clipart.png" id="158" name="Google Shape;158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05000" y="133350"/>
            <a:ext cx="1981200" cy="28935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67-armchair-png-image.png" id="159" name="Google Shape;159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91821" y="2343150"/>
            <a:ext cx="3052179" cy="264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85082-chairs-sofa-bed-couch-bag-bean-magenta.png" id="160" name="Google Shape;160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-381000" y="2114550"/>
            <a:ext cx="3124200" cy="312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Picture Frame, Blue Green, Blue, Wooden Frame, Isolated" id="165" name="Google Shape;165;p19"/>
          <p:cNvSpPr/>
          <p:nvPr/>
        </p:nvSpPr>
        <p:spPr>
          <a:xfrm>
            <a:off x="155575" y="-136525"/>
            <a:ext cx="298450" cy="298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ofa, 3D, Render, Room, Interior, Furniture, Wood" id="166" name="Google Shape;166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771650"/>
            <a:ext cx="4495800" cy="3371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ofa, 3D, Render, Room, Interior, Furniture, Wood" id="167" name="Google Shape;167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4800" y="209550"/>
            <a:ext cx="4883123" cy="22431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uch-2656571_1280.png" id="168" name="Google Shape;168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76600" y="361950"/>
            <a:ext cx="6970955" cy="4629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uch-potatoes-3127025_1280.png" id="169" name="Google Shape;169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886200" y="-933450"/>
            <a:ext cx="5944140" cy="3933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Picture Frame, Blue Green, Blue, Wooden Frame, Isolated" id="174" name="Google Shape;174;p20"/>
          <p:cNvSpPr/>
          <p:nvPr/>
        </p:nvSpPr>
        <p:spPr>
          <a:xfrm>
            <a:off x="155575" y="-136525"/>
            <a:ext cx="298450" cy="298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offee Mugs, Coffee To Go, Coffee, On The Go, Cup" id="175" name="Google Shape;175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" y="3257550"/>
            <a:ext cx="1313742" cy="1543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eautiful Day, To Go, Joy, Coffee, Cup, Happy" id="176" name="Google Shape;176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76400" y="3257550"/>
            <a:ext cx="1447800" cy="15653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ermit, Cup, Drink Coffee, Break, Coffee Break" id="177" name="Google Shape;177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29000" y="3257550"/>
            <a:ext cx="1763058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up, Coffee, Tea, Drink, Saucer, Ceramics, Restaurant" id="178" name="Google Shape;178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81600" y="3486150"/>
            <a:ext cx="1768857" cy="11534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3-2-microscope-transparent.png" id="179" name="Google Shape;179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562600" y="133350"/>
            <a:ext cx="1746543" cy="2114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589382528370b70e212f3e1c.png" id="180" name="Google Shape;180;p2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62800" y="895350"/>
            <a:ext cx="1981200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-open-book-png-image.png" id="181" name="Google Shape;181;p2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971800" y="1581150"/>
            <a:ext cx="3048000" cy="15478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5b8ab09fa639e004e1cab509.png" id="182" name="Google Shape;182;p2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086600" y="3028950"/>
            <a:ext cx="1788300" cy="1788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5b8ab088a639e004e1cab506.png" id="183" name="Google Shape;183;p2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81000" y="895350"/>
            <a:ext cx="3258007" cy="2719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32679-7-writing-pen-transparent-image.png" id="184" name="Google Shape;184;p2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267200" y="285750"/>
            <a:ext cx="1249762" cy="778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35083-5-yellow-pencil-image.png" id="185" name="Google Shape;185;p2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124200" y="438150"/>
            <a:ext cx="1091315" cy="8240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36846-4-book-transparent-background.png" id="186" name="Google Shape;186;p20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304800" y="285750"/>
            <a:ext cx="2426400" cy="1203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