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67" r:id="rId5"/>
    <p:sldId id="269" r:id="rId6"/>
    <p:sldId id="258" r:id="rId7"/>
    <p:sldId id="270" r:id="rId8"/>
    <p:sldId id="268" r:id="rId9"/>
    <p:sldId id="27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10/08/2025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10/08/2025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10/08/2025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10/08/2025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10/08/2025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10/08/2025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10/08/2025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10/08/2025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10/08/2025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10/08/2025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10/08/2025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10/08/2025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dirty="0" smtClean="0">
                <a:solidFill>
                  <a:srgbClr val="FF0000"/>
                </a:solidFill>
                <a:latin typeface="Arial" panose="020B0604020202020204" pitchFamily="34" charset="0"/>
                <a:cs typeface="Arial" panose="020B0604020202020204" pitchFamily="34" charset="0"/>
              </a:rPr>
              <a:t>HÃY TRUNG TÍN</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774" y="-170510"/>
            <a:ext cx="12575567" cy="7109717"/>
          </a:xfrm>
          <a:prstGeom prst="rect">
            <a:avLst/>
          </a:prstGeom>
        </p:spPr>
      </p:pic>
      <p:sp>
        <p:nvSpPr>
          <p:cNvPr id="4" name="Rectangle 3"/>
          <p:cNvSpPr/>
          <p:nvPr/>
        </p:nvSpPr>
        <p:spPr>
          <a:xfrm>
            <a:off x="438727" y="429693"/>
            <a:ext cx="11314545" cy="5909310"/>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1</a:t>
            </a:r>
            <a:r>
              <a:rPr lang="vi-VN" sz="5400" b="1" dirty="0" smtClean="0">
                <a:solidFill>
                  <a:srgbClr val="FF0000"/>
                </a:solidFill>
                <a:effectLst/>
                <a:latin typeface="Arial" panose="020B0604020202020204" pitchFamily="34" charset="0"/>
                <a:cs typeface="Arial" panose="020B0604020202020204" pitchFamily="34" charset="0"/>
              </a:rPr>
              <a:t>. </a:t>
            </a:r>
            <a:r>
              <a:rPr lang="vi-VN" sz="5400" b="1" dirty="0"/>
              <a:t>Có một người làm quản lý cho một phú nông. Lại phung phí tiền chủ nhân nên việc sẽ mất. Rồi anh ta lo mưu tính cho khỏi thiệt thân. Người chủ đã khen anh này thật rất khôn lanh.</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50003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774" y="-170510"/>
            <a:ext cx="12575567" cy="7109717"/>
          </a:xfrm>
          <a:prstGeom prst="rect">
            <a:avLst/>
          </a:prstGeom>
        </p:spPr>
      </p:pic>
      <p:sp>
        <p:nvSpPr>
          <p:cNvPr id="4" name="Rectangle 3"/>
          <p:cNvSpPr/>
          <p:nvPr/>
        </p:nvSpPr>
        <p:spPr>
          <a:xfrm>
            <a:off x="438727" y="429693"/>
            <a:ext cx="11314545" cy="5909310"/>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5400" b="1" dirty="0"/>
              <a:t>Hãy tín trung để nên con cái Nước Trời. Dùng tiền của sẻ chia cho người khốn khó. Hãy tín trung sống theo đường lối Tin mừng. Mai sau này đón nhận hồng phúc Thiên đàng.</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20019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774" y="-170510"/>
            <a:ext cx="12575567" cy="7109717"/>
          </a:xfrm>
          <a:prstGeom prst="rect">
            <a:avLst/>
          </a:prstGeom>
        </p:spPr>
      </p:pic>
      <p:sp>
        <p:nvSpPr>
          <p:cNvPr id="4" name="Rectangle 3"/>
          <p:cNvSpPr/>
          <p:nvPr/>
        </p:nvSpPr>
        <p:spPr>
          <a:xfrm>
            <a:off x="438727" y="429693"/>
            <a:ext cx="11314545" cy="6740307"/>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2</a:t>
            </a:r>
            <a:r>
              <a:rPr lang="vi-VN" sz="5400" b="1" dirty="0" smtClean="0">
                <a:solidFill>
                  <a:srgbClr val="FF0000"/>
                </a:solidFill>
                <a:effectLst/>
                <a:latin typeface="Arial" panose="020B0604020202020204" pitchFamily="34" charset="0"/>
                <a:cs typeface="Arial" panose="020B0604020202020204" pitchFamily="34" charset="0"/>
              </a:rPr>
              <a:t>. </a:t>
            </a:r>
            <a:r>
              <a:rPr lang="vi-VN" sz="5400" b="1" dirty="0"/>
              <a:t>Hãy dùng tiền mà mua lấy ân tình thế nhân. Gặp nhau khó, họ sẽ đưa ta về nương náu. Này anh em “Ai trung tín trong việc nhỏ nhoi, thì người đó cũng tín trung việc lớn lao hơn.”</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02773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774" y="-170510"/>
            <a:ext cx="12575567" cy="7109717"/>
          </a:xfrm>
          <a:prstGeom prst="rect">
            <a:avLst/>
          </a:prstGeom>
        </p:spPr>
      </p:pic>
      <p:sp>
        <p:nvSpPr>
          <p:cNvPr id="4" name="Rectangle 3"/>
          <p:cNvSpPr/>
          <p:nvPr/>
        </p:nvSpPr>
        <p:spPr>
          <a:xfrm>
            <a:off x="438727" y="429693"/>
            <a:ext cx="11314545" cy="5909310"/>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5400" b="1" dirty="0"/>
              <a:t>Hãy tín trung để nên con cái Nước Trời. Dùng tiền của sẻ chia cho người khốn khó. Hãy tín trung sống theo đường lối Tin mừng. Mai sau này đón nhận hồng phúc Thiên đàng.</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47642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10" y="-251717"/>
            <a:ext cx="12575567" cy="7109717"/>
          </a:xfrm>
          <a:prstGeom prst="rect">
            <a:avLst/>
          </a:prstGeom>
        </p:spPr>
      </p:pic>
      <p:sp>
        <p:nvSpPr>
          <p:cNvPr id="4" name="Rectangle 3"/>
          <p:cNvSpPr/>
          <p:nvPr/>
        </p:nvSpPr>
        <p:spPr>
          <a:xfrm>
            <a:off x="438727" y="348486"/>
            <a:ext cx="11314545" cy="5909310"/>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3</a:t>
            </a:r>
            <a:r>
              <a:rPr lang="vi-VN" sz="5400" b="1" dirty="0" smtClean="0">
                <a:solidFill>
                  <a:srgbClr val="FF0000"/>
                </a:solidFill>
                <a:effectLst/>
                <a:latin typeface="Arial" panose="020B0604020202020204" pitchFamily="34" charset="0"/>
                <a:cs typeface="Arial" panose="020B0604020202020204" pitchFamily="34" charset="0"/>
              </a:rPr>
              <a:t>. </a:t>
            </a:r>
            <a:r>
              <a:rPr lang="vi-VN" sz="5400" b="1" dirty="0"/>
              <a:t>Không thể nào làm tôi tớ hai người chủ nhân. Hoặc nó mến người chủ đây, khinh thường chủ khác. Làm tôi trung cho nhân thế của cải trần gian, thật là khó để trở thành đầy tớ Chúa Trời.</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16443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774" y="-170510"/>
            <a:ext cx="12575567" cy="7109717"/>
          </a:xfrm>
          <a:prstGeom prst="rect">
            <a:avLst/>
          </a:prstGeom>
        </p:spPr>
      </p:pic>
      <p:sp>
        <p:nvSpPr>
          <p:cNvPr id="4" name="Rectangle 3"/>
          <p:cNvSpPr/>
          <p:nvPr/>
        </p:nvSpPr>
        <p:spPr>
          <a:xfrm>
            <a:off x="438727" y="429693"/>
            <a:ext cx="11314545" cy="5909310"/>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5400" b="1" dirty="0"/>
              <a:t>Hãy tín trung để nên con cái Nước Trời. Dùng tiền của sẻ chia cho người khốn khó. Hãy tín trung sống theo đường lối Tin mừng. Mai sau này đón nhận hồng phúc Thiên đàng.</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7453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774" y="-170510"/>
            <a:ext cx="12575567" cy="7109717"/>
          </a:xfrm>
          <a:prstGeom prst="rect">
            <a:avLst/>
          </a:prstGeom>
        </p:spPr>
      </p:pic>
      <p:sp>
        <p:nvSpPr>
          <p:cNvPr id="4" name="Rectangle 3"/>
          <p:cNvSpPr/>
          <p:nvPr/>
        </p:nvSpPr>
        <p:spPr>
          <a:xfrm>
            <a:off x="438727" y="321972"/>
            <a:ext cx="11384079" cy="5539978"/>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4</a:t>
            </a:r>
            <a:r>
              <a:rPr lang="vi-VN" sz="5400" b="1" dirty="0" smtClean="0">
                <a:solidFill>
                  <a:srgbClr val="FF0000"/>
                </a:solidFill>
                <a:effectLst/>
                <a:latin typeface="Arial" panose="020B0604020202020204" pitchFamily="34" charset="0"/>
                <a:cs typeface="Arial" panose="020B0604020202020204" pitchFamily="34" charset="0"/>
              </a:rPr>
              <a:t>. </a:t>
            </a:r>
            <a:r>
              <a:rPr lang="vi-VN" sz="5000" b="1" dirty="0"/>
              <a:t>Con xin Ngài hãy chúc phúc cho cuộc sống con. Đường dương thế nhiều khó khăn dễ bề xiêu ngã. Hằng ban ơn cho tâm trí thấm nhuần Lời Chúa. Và thực thi đức công bằng của cải gian trần.</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73550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774" y="-170510"/>
            <a:ext cx="12575567" cy="7109717"/>
          </a:xfrm>
          <a:prstGeom prst="rect">
            <a:avLst/>
          </a:prstGeom>
        </p:spPr>
      </p:pic>
      <p:sp>
        <p:nvSpPr>
          <p:cNvPr id="4" name="Rectangle 3"/>
          <p:cNvSpPr/>
          <p:nvPr/>
        </p:nvSpPr>
        <p:spPr>
          <a:xfrm>
            <a:off x="438727" y="429693"/>
            <a:ext cx="11314545" cy="5909310"/>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5400" b="1" dirty="0"/>
              <a:t>Hãy tín trung để nên con cái Nước Trời. Dùng tiền của sẻ chia cho người khốn khó. Hãy tín trung sống theo đường lối Tin mừng. Mai sau này đón nhận hồng phúc Thiên đàng.</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587895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46</TotalTime>
  <Words>358</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Garamond</vt:lpstr>
      <vt:lpstr>Verdana</vt:lpstr>
      <vt:lpstr>Savon</vt:lpstr>
      <vt:lpstr>HÃY TRUNG TÍN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Windows User</cp:lastModifiedBy>
  <cp:revision>24</cp:revision>
  <dcterms:created xsi:type="dcterms:W3CDTF">2024-12-09T14:38:56Z</dcterms:created>
  <dcterms:modified xsi:type="dcterms:W3CDTF">2025-08-10T16:23:22Z</dcterms:modified>
</cp:coreProperties>
</file>