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99F6FE-4A20-430A-ACB7-BD3CA23FF984}">
  <a:tblStyle styleId="{1A99F6FE-4A20-430A-ACB7-BD3CA23FF9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121475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reocode logo" id="11" name="Google Shape;11;p2" title="logo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944534" y="2171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allenge Advanced" id="13" name="Google Shape;13;p2" title="Challenge"/>
          <p:cNvSpPr/>
          <p:nvPr/>
        </p:nvSpPr>
        <p:spPr>
          <a:xfrm>
            <a:off x="638700" y="620350"/>
            <a:ext cx="1803300" cy="165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i="0" lang="fr-CA" sz="14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" name="Google Shape;36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3" name="Google Shape;63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606275" y="1380800"/>
            <a:ext cx="411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ScratchJr, present at least one concrete action or idea that helps achieve the Sustainable Development Goal. </a:t>
            </a:r>
            <a:endParaRPr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782350" y="2212088"/>
            <a:ext cx="581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 to follow certain criteria. 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869725" y="2451538"/>
            <a:ext cx="382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presentation résentation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2" name="Google Shape;82;p9"/>
          <p:cNvGrpSpPr/>
          <p:nvPr/>
        </p:nvGrpSpPr>
        <p:grpSpPr>
          <a:xfrm>
            <a:off x="5834306" y="330628"/>
            <a:ext cx="884669" cy="554226"/>
            <a:chOff x="124556" y="403000"/>
            <a:chExt cx="1027490" cy="643700"/>
          </a:xfrm>
        </p:grpSpPr>
        <p:sp>
          <p:nvSpPr>
            <p:cNvPr id="83" name="Google Shape;83;p9"/>
            <p:cNvSpPr/>
            <p:nvPr/>
          </p:nvSpPr>
          <p:spPr>
            <a:xfrm>
              <a:off x="124556" y="403000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  <p:sp>
          <p:nvSpPr>
            <p:cNvPr id="84" name="Google Shape;84;p9"/>
            <p:cNvSpPr/>
            <p:nvPr/>
          </p:nvSpPr>
          <p:spPr>
            <a:xfrm rot="10800000">
              <a:off x="638301" y="574469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</p:grpSp>
      <p:graphicFrame>
        <p:nvGraphicFramePr>
          <p:cNvPr id="85" name="Google Shape;85;p9"/>
          <p:cNvGraphicFramePr/>
          <p:nvPr/>
        </p:nvGraphicFramePr>
        <p:xfrm>
          <a:off x="917400" y="58022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{1A99F6FE-4A20-430A-ACB7-BD3CA23FF984}</a:tableStyleId>
              </a:tblPr>
              <a:tblGrid>
                <a:gridCol w="487875"/>
                <a:gridCol w="5782600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</a:t>
                      </a:r>
                      <a:r>
                        <a:rPr lang="fr-CA" sz="1200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following during </a:t>
                      </a:r>
                      <a:r>
                        <a:rPr lang="fr-CA" sz="1200" u="none" cap="none" strike="noStrike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video capture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otion blocks to animate at least two characters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programming loop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82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5 types of blocks: triggering, motion, looks, control, sound, and end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9"/>
          <p:cNvSpPr txBox="1"/>
          <p:nvPr/>
        </p:nvSpPr>
        <p:spPr>
          <a:xfrm>
            <a:off x="869725" y="5414151"/>
            <a:ext cx="36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ScratchJr program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7" name="Google Shape;87;p9"/>
          <p:cNvGraphicFramePr/>
          <p:nvPr/>
        </p:nvGraphicFramePr>
        <p:xfrm>
          <a:off x="896829" y="28046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{1A99F6FE-4A20-430A-ACB7-BD3CA23FF984}</a:tableStyleId>
              </a:tblPr>
              <a:tblGrid>
                <a:gridCol w="504375"/>
                <a:gridCol w="5786675"/>
              </a:tblGrid>
              <a:tr h="324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200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concrete action or idea</a:t>
                      </a:r>
                      <a:endParaRPr b="1" i="1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200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character, one background, and one audio recording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200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than one page to describe the action taken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8" name="Google Shape;88;p9"/>
          <p:cNvSpPr txBox="1"/>
          <p:nvPr/>
        </p:nvSpPr>
        <p:spPr>
          <a:xfrm>
            <a:off x="896825" y="4126901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9" name="Google Shape;89;p9"/>
          <p:cNvGraphicFramePr/>
          <p:nvPr/>
        </p:nvGraphicFramePr>
        <p:xfrm>
          <a:off x="896817" y="4487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{1A99F6FE-4A20-430A-ACB7-BD3CA23FF984}</a:tableStyleId>
              </a:tblPr>
              <a:tblGrid>
                <a:gridCol w="523250"/>
                <a:gridCol w="5747225"/>
              </a:tblGrid>
              <a:tr h="308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elements created or modified by you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0882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character </a:t>
                      </a:r>
                      <a:r>
                        <a:rPr b="1"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background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1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0882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 least one audio recording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pic>
        <p:nvPicPr>
          <p:cNvPr id="90" name="Google Shape;90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2404" y="9667905"/>
            <a:ext cx="838915" cy="29353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/>
          <p:nvPr/>
        </p:nvSpPr>
        <p:spPr>
          <a:xfrm>
            <a:off x="913625" y="7157988"/>
            <a:ext cx="390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related to publication publication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2" name="Google Shape;92;p9"/>
          <p:cNvGraphicFramePr/>
          <p:nvPr/>
        </p:nvGraphicFramePr>
        <p:xfrm>
          <a:off x="900604" y="75118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{1A99F6FE-4A20-430A-ACB7-BD3CA23FF984}</a:tableStyleId>
              </a:tblPr>
              <a:tblGrid>
                <a:gridCol w="508450"/>
                <a:gridCol w="5754450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program, you should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ave a *title that does not 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personal information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(*</a:t>
                      </a:r>
                      <a:r>
                        <a:rPr i="1"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optional for kindergarten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ake sure your animation is less than two minutes long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 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copyright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free 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images, photos or sounds </a:t>
                      </a:r>
                      <a:r>
                        <a:rPr lang="fr-CA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(no photos or personal information of students)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ay close attention to your use of language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9"/>
          <p:cNvSpPr txBox="1"/>
          <p:nvPr/>
        </p:nvSpPr>
        <p:spPr>
          <a:xfrm>
            <a:off x="869725" y="1403638"/>
            <a:ext cx="10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Advanced</a:t>
            </a:r>
            <a:endParaRPr b="1" i="0" sz="1400" u="none" cap="none" strike="noStrike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384350" y="9713688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b="0" i="0" lang="fr-CA" sz="9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0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5" name="Google Shape;9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100" y="9659338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