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410" r:id="rId6"/>
    <p:sldId id="411" r:id="rId7"/>
    <p:sldId id="412" r:id="rId8"/>
    <p:sldId id="413" r:id="rId9"/>
    <p:sldId id="414" r:id="rId10"/>
    <p:sldId id="415" r:id="rId11"/>
    <p:sldId id="416" r:id="rId12"/>
    <p:sldId id="417" r:id="rId13"/>
    <p:sldId id="418" r:id="rId14"/>
    <p:sldId id="419" r:id="rId15"/>
    <p:sldId id="422" r:id="rId16"/>
    <p:sldId id="423" r:id="rId17"/>
    <p:sldId id="424" r:id="rId18"/>
    <p:sldId id="420" r:id="rId19"/>
    <p:sldId id="421" r:id="rId20"/>
    <p:sldId id="425" r:id="rId21"/>
    <p:sldId id="426" r:id="rId22"/>
    <p:sldId id="427" r:id="rId23"/>
    <p:sldId id="428" r:id="rId24"/>
    <p:sldId id="7089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9461"/>
    <a:srgbClr val="95BD98"/>
    <a:srgbClr val="AFCDB1"/>
    <a:srgbClr val="71A6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73" autoAdjust="0"/>
  </p:normalViewPr>
  <p:slideViewPr>
    <p:cSldViewPr snapToGrid="0">
      <p:cViewPr varScale="1">
        <p:scale>
          <a:sx n="107" d="100"/>
          <a:sy n="107" d="100"/>
        </p:scale>
        <p:origin x="7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68B9A-23CE-463D-B3A5-0D9035C522A8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69FEC8-864B-44D8-A85B-85D39A4F241C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9614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FEC8-864B-44D8-A85B-85D39A4F241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82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FEC8-864B-44D8-A85B-85D39A4F241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924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FEC8-864B-44D8-A85B-85D39A4F241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650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FEC8-864B-44D8-A85B-85D39A4F241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7009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FEC8-864B-44D8-A85B-85D39A4F241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04207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FEC8-864B-44D8-A85B-85D39A4F241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24158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FEC8-864B-44D8-A85B-85D39A4F241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4596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FEC8-864B-44D8-A85B-85D39A4F241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17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FEC8-864B-44D8-A85B-85D39A4F241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3320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FEC8-864B-44D8-A85B-85D39A4F241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04367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FEC8-864B-44D8-A85B-85D39A4F241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164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2CD74-468B-4C90-9D6C-ED1F93E3CEB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115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FEC8-864B-44D8-A85B-85D39A4F241C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3164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FEC8-864B-44D8-A85B-85D39A4F241C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96121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FEC8-864B-44D8-A85B-85D39A4F241C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0863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FEC8-864B-44D8-A85B-85D39A4F241C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3672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FEC8-864B-44D8-A85B-85D39A4F241C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383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FEC8-864B-44D8-A85B-85D39A4F241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631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FEC8-864B-44D8-A85B-85D39A4F241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135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FEC8-864B-44D8-A85B-85D39A4F241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4234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FEC8-864B-44D8-A85B-85D39A4F241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5727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FEC8-864B-44D8-A85B-85D39A4F241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3799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FEC8-864B-44D8-A85B-85D39A4F241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643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FEC8-864B-44D8-A85B-85D39A4F241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18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EEF36E-2F74-4614-9C2E-34B5BA621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790AB2C-F4A0-479A-9CF2-DDFB67F613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E0CC1A-635F-4A93-95EE-52772B342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AFDF-D61F-4463-BBC2-BFEE93768B78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56C9E0-6186-4AC2-9BA4-1296876AA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D2A7D8-06DC-47F9-9EA9-AA4BAA87D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2742-613F-4E88-B602-416CABC2106F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713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9584DF-515B-43DD-B55C-5B8A03367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79CB4C6-51A0-43BD-BA82-67C5309F6A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BE1782-627F-4E20-9ACD-FCFE8C0B6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AFDF-D61F-4463-BBC2-BFEE93768B78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5086A7B-DFF8-4AD8-BF3A-2E4DAAF9B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1552910-AA83-4095-84C1-C15184A08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2742-613F-4E88-B602-416CABC2106F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03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9E1BBEF-6A18-41E4-B1C1-BBA484B8A9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FFD4004-3ABB-4B6D-A649-8DBD3E5244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C86BAB-F029-440E-A819-1B870CC01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AFDF-D61F-4463-BBC2-BFEE93768B78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75EAF6-1D31-4A31-852D-F4426765D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557A8F-CF65-4DCD-9F30-8B7A9C9B2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2742-613F-4E88-B602-416CABC2106F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55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9C8AD5-24B1-43D5-AC7A-B2E048E9A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42CDD3D-DEF0-4E86-953D-33C2D9D96C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0B9126-24A1-4DEE-A477-0581CBE3A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AFDF-D61F-4463-BBC2-BFEE93768B78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004F51-1EFF-4225-A7BF-EE6D21AF7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5EF16F-CC16-4D8E-BE4B-68C28B7C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2742-613F-4E88-B602-416CABC2106F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650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60997B-B9D2-448B-AC21-A14DF226A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28F7FE3-FEB0-4C5F-9C7E-83F34E366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49E93E-37A1-4718-AF04-B2C8A7193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AFDF-D61F-4463-BBC2-BFEE93768B78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178B1C-A3BC-4A20-814D-9F572B694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CE31F8-7D79-47AD-BB5A-78B126511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2742-613F-4E88-B602-416CABC2106F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544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DD7D21-5A5B-4DB8-B9AC-557C6D39F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E1C051-4D35-4080-AA74-BD3861F5D0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1A8753-8D3F-4094-82CB-95B50FE144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CFFCC2-D131-470E-A118-9B6176CB5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AFDF-D61F-4463-BBC2-BFEE93768B78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542EF72-8D54-4C99-8A39-08ED8C092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4EDA286-1A80-44FC-8A06-1DF5FB933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2742-613F-4E88-B602-416CABC2106F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17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9811D2-6DC4-4C2B-ABD2-8FABD6EF6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E1F144F-5FFD-4F6E-8A00-6AC593F34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A2E691D-2F52-4647-B581-50F56A3441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A1B0E42-3E7D-411C-957A-EE06F76BFA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5476553-117F-43A6-828B-04DFD7203F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8973C40-3706-4637-AD27-3E46DD57F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AFDF-D61F-4463-BBC2-BFEE93768B78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F507F5E-594D-41A8-9CE4-357E2F1DD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8B83F12-F90A-4BC2-B4B5-5A9FA5B91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2742-613F-4E88-B602-416CABC2106F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66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E3E221-C25D-48FB-B9E7-9D4662748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7BCB260-ED02-4FCF-B717-78F2B58BE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AFDF-D61F-4463-BBC2-BFEE93768B78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874D026-EFC6-4863-9C6B-931D64B1B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CF9D865-21D5-4BE9-A121-E990EDD7D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2742-613F-4E88-B602-416CABC2106F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21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8580C07-C16C-4D11-B85B-DE4BD418C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AFDF-D61F-4463-BBC2-BFEE93768B78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B268EC0-27EB-45FB-B126-7A5A2F8F8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E72D793-0EF7-4D8E-8E1D-4072E9A43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2742-613F-4E88-B602-416CABC2106F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15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4E781C-D1EF-4CDF-89A2-482FCD224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C38AA7-9C13-4C75-92D7-FED8FE170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98A5857-EC00-4EF3-9CAA-6E3559F3C6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E4DC169-54D5-4144-B08A-52282C981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AFDF-D61F-4463-BBC2-BFEE93768B78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8F76219-B6AF-4955-88F8-38B1013FD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6DBEB6A-BE6A-4C92-9F00-6A29B6C2B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2742-613F-4E88-B602-416CABC2106F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0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722289-A7A6-45A3-B49B-242602758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2690F5A-9F0A-4FBD-BC61-E143C28116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8F5FF2F-0F04-4B72-9002-9F242F7588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3B8255-63EF-44C7-8F0E-E7E5711E1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AFDF-D61F-4463-BBC2-BFEE93768B78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BB06DAA-3D79-4F7D-B89D-D8841CD7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C68B68-80AE-48E6-8408-97C1D5180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2742-613F-4E88-B602-416CABC2106F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87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plantillaspowerpoint.org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C089025-B84E-4C5B-9815-E47F123A5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025728D-8C3D-4852-AE45-29A95E7CB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382234-F814-49C5-96B0-8419D573E8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DAFDF-D61F-4463-BBC2-BFEE93768B78}" type="datetimeFigureOut">
              <a:rPr lang="zh-CN" altLang="en-US" smtClean="0"/>
              <a:t>2023/11/23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0BFF8B-EC67-48C7-8E69-564A99C7F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6045F1-642F-424C-A996-99646CFBB2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02742-613F-4E88-B602-416CABC2106F}" type="slidenum">
              <a:rPr lang="zh-CN" altLang="en-US" smtClean="0"/>
              <a:t>‹Nº›</a:t>
            </a:fld>
            <a:endParaRPr lang="zh-CN" altLang="en-US"/>
          </a:p>
        </p:txBody>
      </p:sp>
      <p:sp>
        <p:nvSpPr>
          <p:cNvPr id="7" name="TextBox 11"/>
          <p:cNvSpPr txBox="1"/>
          <p:nvPr userDrawn="1"/>
        </p:nvSpPr>
        <p:spPr>
          <a:xfrm rot="16200000">
            <a:off x="-2375975" y="2685673"/>
            <a:ext cx="444602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bs-Latn-BA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</a:t>
            </a:r>
            <a:r>
              <a:rPr lang="bs-Latn-BA" sz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bs-Latn-BA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 PowerPoint templates</a:t>
            </a:r>
            <a:r>
              <a:rPr lang="bs-Latn-BA" sz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es-PE" sz="1200" b="1" baseline="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plantillaspowerpoint.org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4666" y="5497703"/>
            <a:ext cx="1245186" cy="34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44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>
            <a:extLst>
              <a:ext uri="{FF2B5EF4-FFF2-40B4-BE49-F238E27FC236}">
                <a16:creationId xmlns:a16="http://schemas.microsoft.com/office/drawing/2014/main" id="{7D0FB144-4265-4843-9FDB-9D3FCE7DFD61}"/>
              </a:ext>
            </a:extLst>
          </p:cNvPr>
          <p:cNvGrpSpPr/>
          <p:nvPr/>
        </p:nvGrpSpPr>
        <p:grpSpPr>
          <a:xfrm>
            <a:off x="77107" y="57150"/>
            <a:ext cx="12075886" cy="6809361"/>
            <a:chOff x="77107" y="57150"/>
            <a:chExt cx="12075886" cy="6809361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98DF8412-0A86-47D3-AD53-4197254B623F}"/>
                </a:ext>
              </a:extLst>
            </p:cNvPr>
            <p:cNvSpPr/>
            <p:nvPr/>
          </p:nvSpPr>
          <p:spPr>
            <a:xfrm rot="5400000">
              <a:off x="563938" y="4821105"/>
              <a:ext cx="1647243" cy="2443570"/>
            </a:xfrm>
            <a:prstGeom prst="rect">
              <a:avLst/>
            </a:prstGeom>
            <a:blipFill dpi="0" rotWithShape="1">
              <a:blip r:embed="rId5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B87D5F1-D5D6-4B5B-8034-6CD96C099263}"/>
                </a:ext>
              </a:extLst>
            </p:cNvPr>
            <p:cNvSpPr/>
            <p:nvPr/>
          </p:nvSpPr>
          <p:spPr>
            <a:xfrm rot="5400000">
              <a:off x="563939" y="3100776"/>
              <a:ext cx="1647243" cy="2443570"/>
            </a:xfrm>
            <a:prstGeom prst="rect">
              <a:avLst/>
            </a:prstGeom>
            <a:blipFill dpi="0" rotWithShape="1">
              <a:blip r:embed="rId5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C9316929-A095-4BF5-AAA4-272B5258164A}"/>
                </a:ext>
              </a:extLst>
            </p:cNvPr>
            <p:cNvSpPr/>
            <p:nvPr/>
          </p:nvSpPr>
          <p:spPr>
            <a:xfrm rot="5400000">
              <a:off x="563940" y="1317412"/>
              <a:ext cx="1647243" cy="2443570"/>
            </a:xfrm>
            <a:prstGeom prst="rect">
              <a:avLst/>
            </a:prstGeom>
            <a:blipFill dpi="0" rotWithShape="1">
              <a:blip r:embed="rId5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0069507-2685-4156-968B-00432C634B7E}"/>
                </a:ext>
              </a:extLst>
            </p:cNvPr>
            <p:cNvSpPr/>
            <p:nvPr/>
          </p:nvSpPr>
          <p:spPr>
            <a:xfrm rot="5400000">
              <a:off x="2918841" y="4776771"/>
              <a:ext cx="1647243" cy="2443570"/>
            </a:xfrm>
            <a:prstGeom prst="rect">
              <a:avLst/>
            </a:prstGeom>
            <a:blipFill dpi="0" rotWithShape="1">
              <a:blip r:embed="rId5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D2C5AD9-796D-4743-86B7-4DE9344832AB}"/>
                </a:ext>
              </a:extLst>
            </p:cNvPr>
            <p:cNvSpPr/>
            <p:nvPr/>
          </p:nvSpPr>
          <p:spPr>
            <a:xfrm rot="5400000">
              <a:off x="2918842" y="3078610"/>
              <a:ext cx="1647243" cy="2443570"/>
            </a:xfrm>
            <a:prstGeom prst="rect">
              <a:avLst/>
            </a:prstGeom>
            <a:blipFill dpi="0" rotWithShape="1">
              <a:blip r:embed="rId5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D0FE4897-A0EA-4020-8056-DDA07B6084C9}"/>
                </a:ext>
              </a:extLst>
            </p:cNvPr>
            <p:cNvSpPr/>
            <p:nvPr/>
          </p:nvSpPr>
          <p:spPr>
            <a:xfrm rot="5400000">
              <a:off x="2918842" y="1317412"/>
              <a:ext cx="1647243" cy="2443570"/>
            </a:xfrm>
            <a:prstGeom prst="rect">
              <a:avLst/>
            </a:prstGeom>
            <a:blipFill dpi="0" rotWithShape="1">
              <a:blip r:embed="rId5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4C96AC0F-EAE5-4251-B324-7036D9A11780}"/>
                </a:ext>
              </a:extLst>
            </p:cNvPr>
            <p:cNvSpPr/>
            <p:nvPr/>
          </p:nvSpPr>
          <p:spPr>
            <a:xfrm rot="5400000">
              <a:off x="5309125" y="4776771"/>
              <a:ext cx="1647243" cy="2443570"/>
            </a:xfrm>
            <a:prstGeom prst="rect">
              <a:avLst/>
            </a:prstGeom>
            <a:blipFill dpi="0" rotWithShape="1">
              <a:blip r:embed="rId5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FB2C5DB0-4764-4EC8-8B3D-E61D34A2619C}"/>
                </a:ext>
              </a:extLst>
            </p:cNvPr>
            <p:cNvSpPr/>
            <p:nvPr/>
          </p:nvSpPr>
          <p:spPr>
            <a:xfrm rot="5400000">
              <a:off x="5309125" y="3078609"/>
              <a:ext cx="1647243" cy="2443570"/>
            </a:xfrm>
            <a:prstGeom prst="rect">
              <a:avLst/>
            </a:prstGeom>
            <a:blipFill dpi="0" rotWithShape="1">
              <a:blip r:embed="rId5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743BD5D-ED7B-4FC5-B1DA-B64B2E710831}"/>
                </a:ext>
              </a:extLst>
            </p:cNvPr>
            <p:cNvSpPr/>
            <p:nvPr/>
          </p:nvSpPr>
          <p:spPr>
            <a:xfrm rot="5400000">
              <a:off x="5309126" y="1317412"/>
              <a:ext cx="1647243" cy="2443570"/>
            </a:xfrm>
            <a:prstGeom prst="rect">
              <a:avLst/>
            </a:prstGeom>
            <a:blipFill dpi="0" rotWithShape="1">
              <a:blip r:embed="rId5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A33BC016-33E1-4442-90CA-5262B1F293D8}"/>
                </a:ext>
              </a:extLst>
            </p:cNvPr>
            <p:cNvSpPr/>
            <p:nvPr/>
          </p:nvSpPr>
          <p:spPr>
            <a:xfrm rot="5400000">
              <a:off x="475271" y="-323255"/>
              <a:ext cx="1647242" cy="2443570"/>
            </a:xfrm>
            <a:prstGeom prst="rect">
              <a:avLst/>
            </a:prstGeom>
            <a:blipFill dpi="0" rotWithShape="1">
              <a:blip r:embed="rId5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71D1657F-B7C7-4C50-9AEC-446D8477F30F}"/>
                </a:ext>
              </a:extLst>
            </p:cNvPr>
            <p:cNvSpPr/>
            <p:nvPr/>
          </p:nvSpPr>
          <p:spPr>
            <a:xfrm rot="5400000">
              <a:off x="2830173" y="-323254"/>
              <a:ext cx="1647242" cy="2443570"/>
            </a:xfrm>
            <a:prstGeom prst="rect">
              <a:avLst/>
            </a:prstGeom>
            <a:blipFill dpi="0" rotWithShape="1">
              <a:blip r:embed="rId5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898517BA-A57F-4A1D-B215-8D68D5E49744}"/>
                </a:ext>
              </a:extLst>
            </p:cNvPr>
            <p:cNvSpPr/>
            <p:nvPr/>
          </p:nvSpPr>
          <p:spPr>
            <a:xfrm rot="5400000">
              <a:off x="5220458" y="-323255"/>
              <a:ext cx="1647242" cy="2443571"/>
            </a:xfrm>
            <a:prstGeom prst="rect">
              <a:avLst/>
            </a:prstGeom>
            <a:blipFill dpi="0" rotWithShape="1">
              <a:blip r:embed="rId5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5B20671A-34FA-4F7C-8808-84C58F427E25}"/>
                </a:ext>
              </a:extLst>
            </p:cNvPr>
            <p:cNvSpPr/>
            <p:nvPr/>
          </p:nvSpPr>
          <p:spPr>
            <a:xfrm rot="5400000">
              <a:off x="7717301" y="4759012"/>
              <a:ext cx="1647243" cy="2443570"/>
            </a:xfrm>
            <a:prstGeom prst="rect">
              <a:avLst/>
            </a:prstGeom>
            <a:blipFill dpi="0" rotWithShape="1">
              <a:blip r:embed="rId5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BF2373F4-5B4A-40CE-9133-55592FFF4840}"/>
                </a:ext>
              </a:extLst>
            </p:cNvPr>
            <p:cNvSpPr/>
            <p:nvPr/>
          </p:nvSpPr>
          <p:spPr>
            <a:xfrm rot="5400000">
              <a:off x="7717302" y="3060851"/>
              <a:ext cx="1647243" cy="2443570"/>
            </a:xfrm>
            <a:prstGeom prst="rect">
              <a:avLst/>
            </a:prstGeom>
            <a:blipFill dpi="0" rotWithShape="1">
              <a:blip r:embed="rId5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A49187F3-B65D-4D6A-A21A-DED96C6A0543}"/>
                </a:ext>
              </a:extLst>
            </p:cNvPr>
            <p:cNvSpPr/>
            <p:nvPr/>
          </p:nvSpPr>
          <p:spPr>
            <a:xfrm rot="5400000">
              <a:off x="7717302" y="1299653"/>
              <a:ext cx="1647243" cy="2443570"/>
            </a:xfrm>
            <a:prstGeom prst="rect">
              <a:avLst/>
            </a:prstGeom>
            <a:blipFill dpi="0" rotWithShape="1">
              <a:blip r:embed="rId5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10441DCD-5C6B-4F55-928D-995AE13A706F}"/>
                </a:ext>
              </a:extLst>
            </p:cNvPr>
            <p:cNvSpPr/>
            <p:nvPr/>
          </p:nvSpPr>
          <p:spPr>
            <a:xfrm rot="5400000">
              <a:off x="10107585" y="4759012"/>
              <a:ext cx="1647243" cy="2443570"/>
            </a:xfrm>
            <a:prstGeom prst="rect">
              <a:avLst/>
            </a:prstGeom>
            <a:blipFill dpi="0" rotWithShape="1">
              <a:blip r:embed="rId5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4BCDF4F3-0C84-424F-A1FD-4A57FB76C77B}"/>
                </a:ext>
              </a:extLst>
            </p:cNvPr>
            <p:cNvSpPr/>
            <p:nvPr/>
          </p:nvSpPr>
          <p:spPr>
            <a:xfrm rot="5400000">
              <a:off x="10107585" y="3060851"/>
              <a:ext cx="1647243" cy="2443570"/>
            </a:xfrm>
            <a:prstGeom prst="rect">
              <a:avLst/>
            </a:prstGeom>
            <a:blipFill dpi="0" rotWithShape="1">
              <a:blip r:embed="rId5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A70568B8-4380-4E01-9D9F-023F1A11109A}"/>
                </a:ext>
              </a:extLst>
            </p:cNvPr>
            <p:cNvSpPr/>
            <p:nvPr/>
          </p:nvSpPr>
          <p:spPr>
            <a:xfrm rot="5400000">
              <a:off x="10107586" y="1299653"/>
              <a:ext cx="1647243" cy="2443570"/>
            </a:xfrm>
            <a:prstGeom prst="rect">
              <a:avLst/>
            </a:prstGeom>
            <a:blipFill dpi="0" rotWithShape="1">
              <a:blip r:embed="rId5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6CE2A4BD-8492-4CE5-AA62-E52E91C57D2C}"/>
                </a:ext>
              </a:extLst>
            </p:cNvPr>
            <p:cNvSpPr/>
            <p:nvPr/>
          </p:nvSpPr>
          <p:spPr>
            <a:xfrm rot="5400000">
              <a:off x="7628633" y="-341013"/>
              <a:ext cx="1647243" cy="2443571"/>
            </a:xfrm>
            <a:prstGeom prst="rect">
              <a:avLst/>
            </a:prstGeom>
            <a:blipFill dpi="0" rotWithShape="1">
              <a:blip r:embed="rId5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D7E0B6D5-FA7B-4376-8EB8-1800F5123CFB}"/>
                </a:ext>
              </a:extLst>
            </p:cNvPr>
            <p:cNvSpPr/>
            <p:nvPr/>
          </p:nvSpPr>
          <p:spPr>
            <a:xfrm rot="5400000">
              <a:off x="10018918" y="-341014"/>
              <a:ext cx="1647243" cy="2443571"/>
            </a:xfrm>
            <a:prstGeom prst="rect">
              <a:avLst/>
            </a:prstGeom>
            <a:blipFill dpi="0" rotWithShape="1">
              <a:blip r:embed="rId5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EB101EA4-6969-4FDA-AE18-433E9A929D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563" y="2278"/>
            <a:ext cx="4878371" cy="6858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28B638D-37B2-4CB9-B93D-F9C69F88D0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44" r="37854"/>
          <a:stretch/>
        </p:blipFill>
        <p:spPr>
          <a:xfrm>
            <a:off x="-439893" y="3703554"/>
            <a:ext cx="6021543" cy="3305905"/>
          </a:xfrm>
          <a:prstGeom prst="rect">
            <a:avLst/>
          </a:prstGeom>
        </p:spPr>
      </p:pic>
      <p:sp>
        <p:nvSpPr>
          <p:cNvPr id="40" name="矩形 259">
            <a:extLst>
              <a:ext uri="{FF2B5EF4-FFF2-40B4-BE49-F238E27FC236}">
                <a16:creationId xmlns:a16="http://schemas.microsoft.com/office/drawing/2014/main" id="{6AD97281-76F2-4DDD-8078-263A84048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014" y="2510164"/>
            <a:ext cx="5793798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zh-CN" sz="3600" cap="all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Hello in August, a small fresh template</a:t>
            </a:r>
          </a:p>
        </p:txBody>
      </p:sp>
      <p:sp>
        <p:nvSpPr>
          <p:cNvPr id="41" name="矩形 259">
            <a:extLst>
              <a:ext uri="{FF2B5EF4-FFF2-40B4-BE49-F238E27FC236}">
                <a16:creationId xmlns:a16="http://schemas.microsoft.com/office/drawing/2014/main" id="{E4B90A43-7359-41DB-8086-10970F66C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3468" y="1400110"/>
            <a:ext cx="1974930" cy="135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zh-CN" sz="8797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46" name="文本框 10">
            <a:extLst>
              <a:ext uri="{FF2B5EF4-FFF2-40B4-BE49-F238E27FC236}">
                <a16:creationId xmlns:a16="http://schemas.microsoft.com/office/drawing/2014/main" id="{6CB5501A-787E-4BA4-9830-4DE7CCFA8121}"/>
              </a:ext>
            </a:extLst>
          </p:cNvPr>
          <p:cNvSpPr txBox="1"/>
          <p:nvPr/>
        </p:nvSpPr>
        <p:spPr>
          <a:xfrm>
            <a:off x="1628007" y="3495236"/>
            <a:ext cx="7127368" cy="379435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12" tIns="45706" rIns="91412" bIns="45706" anchor="t">
            <a:spAutoFit/>
          </a:bodyPr>
          <a:lstStyle/>
          <a:p>
            <a:pPr lvl="0" algn="ctr" eaLnBrk="0" latinLnBrk="0" hangingPunct="0"/>
            <a:r>
              <a:rPr lang="en-US" altLang="zh-CN" sz="1866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charset="0"/>
                <a:ea typeface="Meiryo" charset="0"/>
              </a:rPr>
              <a:t> THE PROFESSIONAL</a:t>
            </a:r>
            <a:r>
              <a:rPr lang="zh-CN" altLang="en-US" sz="1866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charset="0"/>
                <a:ea typeface="Meiryo" charset="0"/>
              </a:rPr>
              <a:t> </a:t>
            </a:r>
            <a:r>
              <a:rPr lang="en-US" altLang="zh-CN" sz="1866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charset="0"/>
                <a:ea typeface="Meiryo" charset="0"/>
              </a:rPr>
              <a:t>POWERPOINT</a:t>
            </a:r>
            <a:r>
              <a:rPr lang="zh-CN" altLang="en-US" sz="1866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charset="0"/>
                <a:ea typeface="Meiryo" charset="0"/>
              </a:rPr>
              <a:t> </a:t>
            </a:r>
            <a:r>
              <a:rPr lang="en-US" altLang="zh-CN" sz="1866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charset="0"/>
                <a:ea typeface="Meiryo" charset="0"/>
              </a:rPr>
              <a:t>TEMPLATES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4369DF5-4537-412E-8686-93D1D2D7C91D}"/>
              </a:ext>
            </a:extLst>
          </p:cNvPr>
          <p:cNvGrpSpPr/>
          <p:nvPr/>
        </p:nvGrpSpPr>
        <p:grpSpPr>
          <a:xfrm>
            <a:off x="3363624" y="3975141"/>
            <a:ext cx="4271616" cy="633435"/>
            <a:chOff x="3363624" y="3975141"/>
            <a:chExt cx="3895291" cy="553923"/>
          </a:xfrm>
        </p:grpSpPr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446CDFD8-2D35-4015-BDE3-A3CE7B8E72AC}"/>
                </a:ext>
              </a:extLst>
            </p:cNvPr>
            <p:cNvSpPr/>
            <p:nvPr/>
          </p:nvSpPr>
          <p:spPr>
            <a:xfrm>
              <a:off x="5398331" y="3987875"/>
              <a:ext cx="1860584" cy="31151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175">
              <a:solidFill>
                <a:srgbClr val="5894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99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5" name="文本框 5">
              <a:extLst>
                <a:ext uri="{FF2B5EF4-FFF2-40B4-BE49-F238E27FC236}">
                  <a16:creationId xmlns:a16="http://schemas.microsoft.com/office/drawing/2014/main" id="{57883AE9-2931-427A-ABEF-9971CFFE9839}"/>
                </a:ext>
              </a:extLst>
            </p:cNvPr>
            <p:cNvSpPr txBox="1"/>
            <p:nvPr/>
          </p:nvSpPr>
          <p:spPr>
            <a:xfrm>
              <a:off x="5387286" y="3975141"/>
              <a:ext cx="1806241" cy="5539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845" tIns="60923" rIns="121845" bIns="60923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Reporting time: 2018</a:t>
              </a:r>
              <a:endParaRPr lang="zh-CN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34" name="矩形: 圆角 33">
              <a:extLst>
                <a:ext uri="{FF2B5EF4-FFF2-40B4-BE49-F238E27FC236}">
                  <a16:creationId xmlns:a16="http://schemas.microsoft.com/office/drawing/2014/main" id="{AE825BDA-70DA-4F6E-AFFB-8CAAB1C20B2E}"/>
                </a:ext>
              </a:extLst>
            </p:cNvPr>
            <p:cNvSpPr/>
            <p:nvPr/>
          </p:nvSpPr>
          <p:spPr>
            <a:xfrm>
              <a:off x="3374669" y="3987875"/>
              <a:ext cx="1860584" cy="31151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175">
              <a:solidFill>
                <a:srgbClr val="5894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99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35" name="文本框 5">
              <a:extLst>
                <a:ext uri="{FF2B5EF4-FFF2-40B4-BE49-F238E27FC236}">
                  <a16:creationId xmlns:a16="http://schemas.microsoft.com/office/drawing/2014/main" id="{742FC857-89F4-4C60-B095-D6EC3BE9F435}"/>
                </a:ext>
              </a:extLst>
            </p:cNvPr>
            <p:cNvSpPr txBox="1"/>
            <p:nvPr/>
          </p:nvSpPr>
          <p:spPr>
            <a:xfrm>
              <a:off x="3363624" y="3975141"/>
              <a:ext cx="1806241" cy="3384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845" tIns="60923" rIns="121845" bIns="60923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Reporter: XXX</a:t>
              </a:r>
              <a:endParaRPr lang="zh-CN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pic>
        <p:nvPicPr>
          <p:cNvPr id="2" name="宫崎骏-音乐盒">
            <a:hlinkClick r:id="" action="ppaction://media"/>
            <a:extLst>
              <a:ext uri="{FF2B5EF4-FFF2-40B4-BE49-F238E27FC236}">
                <a16:creationId xmlns:a16="http://schemas.microsoft.com/office/drawing/2014/main" id="{4027FD01-B2C6-4B03-86D2-3D258F45AE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59575" y="-1108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7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50"/>
                            </p:stCondLst>
                            <p:childTnLst>
                              <p:par>
                                <p:cTn id="2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5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25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250"/>
                            </p:stCondLst>
                            <p:childTnLst>
                              <p:par>
                                <p:cTn id="4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" grpId="0"/>
      <p:bldP spid="40" grpId="1"/>
      <p:bldP spid="41" grpId="0"/>
      <p:bldP spid="41" grpId="1"/>
      <p:bldP spid="4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D8C881C-E3C7-40CB-B75C-B1BEF3379D3E}"/>
              </a:ext>
            </a:extLst>
          </p:cNvPr>
          <p:cNvGrpSpPr/>
          <p:nvPr/>
        </p:nvGrpSpPr>
        <p:grpSpPr>
          <a:xfrm>
            <a:off x="77107" y="57150"/>
            <a:ext cx="12075886" cy="6809361"/>
            <a:chOff x="77107" y="57150"/>
            <a:chExt cx="12075886" cy="680936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37FA9155-DF78-4923-A397-7CAE963AC7F4}"/>
                </a:ext>
              </a:extLst>
            </p:cNvPr>
            <p:cNvSpPr/>
            <p:nvPr/>
          </p:nvSpPr>
          <p:spPr>
            <a:xfrm rot="5400000">
              <a:off x="563938" y="4821105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26ACD12-E360-4667-BD6D-588BCAA00E2A}"/>
                </a:ext>
              </a:extLst>
            </p:cNvPr>
            <p:cNvSpPr/>
            <p:nvPr/>
          </p:nvSpPr>
          <p:spPr>
            <a:xfrm rot="5400000">
              <a:off x="563939" y="3100776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24DDAA49-87AE-4684-BB1F-985C8A355E62}"/>
                </a:ext>
              </a:extLst>
            </p:cNvPr>
            <p:cNvSpPr/>
            <p:nvPr/>
          </p:nvSpPr>
          <p:spPr>
            <a:xfrm rot="5400000">
              <a:off x="563940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11A8756-A673-48F6-A1FD-B5A850C66D60}"/>
                </a:ext>
              </a:extLst>
            </p:cNvPr>
            <p:cNvSpPr/>
            <p:nvPr/>
          </p:nvSpPr>
          <p:spPr>
            <a:xfrm rot="5400000">
              <a:off x="2918841" y="477677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0941D12-FA8F-4ED9-BCFB-83C397ED47AF}"/>
                </a:ext>
              </a:extLst>
            </p:cNvPr>
            <p:cNvSpPr/>
            <p:nvPr/>
          </p:nvSpPr>
          <p:spPr>
            <a:xfrm rot="5400000">
              <a:off x="2918842" y="3078610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8ADFA3A-3D06-47CE-942F-8D5BEC314747}"/>
                </a:ext>
              </a:extLst>
            </p:cNvPr>
            <p:cNvSpPr/>
            <p:nvPr/>
          </p:nvSpPr>
          <p:spPr>
            <a:xfrm rot="5400000">
              <a:off x="2918842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FD484CD-C27E-4C27-950E-09E15D6EAE09}"/>
                </a:ext>
              </a:extLst>
            </p:cNvPr>
            <p:cNvSpPr/>
            <p:nvPr/>
          </p:nvSpPr>
          <p:spPr>
            <a:xfrm rot="5400000">
              <a:off x="5309125" y="477677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5EB0DDAD-4C70-4B92-860E-6A1AE931F563}"/>
                </a:ext>
              </a:extLst>
            </p:cNvPr>
            <p:cNvSpPr/>
            <p:nvPr/>
          </p:nvSpPr>
          <p:spPr>
            <a:xfrm rot="5400000">
              <a:off x="5309125" y="3078609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42436A2-5956-4A04-A868-865A5630D8D1}"/>
                </a:ext>
              </a:extLst>
            </p:cNvPr>
            <p:cNvSpPr/>
            <p:nvPr/>
          </p:nvSpPr>
          <p:spPr>
            <a:xfrm rot="5400000">
              <a:off x="5309126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FF24246-CFAD-4865-8302-064097C54378}"/>
                </a:ext>
              </a:extLst>
            </p:cNvPr>
            <p:cNvSpPr/>
            <p:nvPr/>
          </p:nvSpPr>
          <p:spPr>
            <a:xfrm rot="5400000">
              <a:off x="475271" y="-323255"/>
              <a:ext cx="1647242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80752E59-DDE8-42C4-A71C-3434E4980158}"/>
                </a:ext>
              </a:extLst>
            </p:cNvPr>
            <p:cNvSpPr/>
            <p:nvPr/>
          </p:nvSpPr>
          <p:spPr>
            <a:xfrm rot="5400000">
              <a:off x="2830173" y="-323254"/>
              <a:ext cx="1647242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3AEEAC01-4CE4-4C68-BC9D-D65DC51105A0}"/>
                </a:ext>
              </a:extLst>
            </p:cNvPr>
            <p:cNvSpPr/>
            <p:nvPr/>
          </p:nvSpPr>
          <p:spPr>
            <a:xfrm rot="5400000">
              <a:off x="5220458" y="-323255"/>
              <a:ext cx="1647242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A848CCA-20FF-4D06-8B2A-9CBED9B3DCA4}"/>
                </a:ext>
              </a:extLst>
            </p:cNvPr>
            <p:cNvSpPr/>
            <p:nvPr/>
          </p:nvSpPr>
          <p:spPr>
            <a:xfrm rot="5400000">
              <a:off x="7717301" y="47590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0DAF7AA-34F2-43D7-BD94-C0D0C87ACFC2}"/>
                </a:ext>
              </a:extLst>
            </p:cNvPr>
            <p:cNvSpPr/>
            <p:nvPr/>
          </p:nvSpPr>
          <p:spPr>
            <a:xfrm rot="5400000">
              <a:off x="7717302" y="306085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8ACC75E8-8846-42EC-AB56-637D88074F7F}"/>
                </a:ext>
              </a:extLst>
            </p:cNvPr>
            <p:cNvSpPr/>
            <p:nvPr/>
          </p:nvSpPr>
          <p:spPr>
            <a:xfrm rot="5400000">
              <a:off x="7717302" y="1299653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D236721C-2E49-42E4-8AD4-295F6A7969F6}"/>
                </a:ext>
              </a:extLst>
            </p:cNvPr>
            <p:cNvSpPr/>
            <p:nvPr/>
          </p:nvSpPr>
          <p:spPr>
            <a:xfrm rot="5400000">
              <a:off x="10107585" y="47590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FACD1509-764C-4573-88C2-DA0948F91672}"/>
                </a:ext>
              </a:extLst>
            </p:cNvPr>
            <p:cNvSpPr/>
            <p:nvPr/>
          </p:nvSpPr>
          <p:spPr>
            <a:xfrm rot="5400000">
              <a:off x="10107585" y="306085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5670A16-1775-4038-8E58-4D8C6D86B436}"/>
                </a:ext>
              </a:extLst>
            </p:cNvPr>
            <p:cNvSpPr/>
            <p:nvPr/>
          </p:nvSpPr>
          <p:spPr>
            <a:xfrm rot="5400000">
              <a:off x="10107586" y="1299653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DBAB231E-2F8C-45A6-8ABB-C8095FE8EEEA}"/>
                </a:ext>
              </a:extLst>
            </p:cNvPr>
            <p:cNvSpPr/>
            <p:nvPr/>
          </p:nvSpPr>
          <p:spPr>
            <a:xfrm rot="5400000">
              <a:off x="7628633" y="-341013"/>
              <a:ext cx="1647243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E10B021-E091-4812-A909-E532E9C3430D}"/>
                </a:ext>
              </a:extLst>
            </p:cNvPr>
            <p:cNvSpPr/>
            <p:nvPr/>
          </p:nvSpPr>
          <p:spPr>
            <a:xfrm rot="5400000">
              <a:off x="10018918" y="-341014"/>
              <a:ext cx="1647243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ACB5B465-89F6-40E9-B431-DB78203B9A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74" y="-61213"/>
            <a:ext cx="1465944" cy="1454026"/>
          </a:xfrm>
          <a:prstGeom prst="rect">
            <a:avLst/>
          </a:prstGeom>
        </p:spPr>
      </p:pic>
      <p:sp>
        <p:nvSpPr>
          <p:cNvPr id="24" name="箭头: 五边形 23">
            <a:extLst>
              <a:ext uri="{FF2B5EF4-FFF2-40B4-BE49-F238E27FC236}">
                <a16:creationId xmlns:a16="http://schemas.microsoft.com/office/drawing/2014/main" id="{FC4BCEE1-F7BA-4895-90C9-3DAF6DF7438D}"/>
              </a:ext>
            </a:extLst>
          </p:cNvPr>
          <p:cNvSpPr/>
          <p:nvPr/>
        </p:nvSpPr>
        <p:spPr>
          <a:xfrm>
            <a:off x="876454" y="488454"/>
            <a:ext cx="751772" cy="590428"/>
          </a:xfrm>
          <a:prstGeom prst="homePlate">
            <a:avLst/>
          </a:prstGeom>
          <a:solidFill>
            <a:srgbClr val="71A6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2400" b="1" dirty="0">
                <a:solidFill>
                  <a:prstClr val="white"/>
                </a:solidFill>
              </a:rPr>
              <a:t>02</a:t>
            </a:r>
            <a:endParaRPr lang="zh-CN" altLang="en-US" sz="2400" b="1" dirty="0">
              <a:solidFill>
                <a:prstClr val="white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8E82241-36DB-4FEB-B69D-6CB4EDEE5EA2}"/>
              </a:ext>
            </a:extLst>
          </p:cNvPr>
          <p:cNvSpPr txBox="1"/>
          <p:nvPr/>
        </p:nvSpPr>
        <p:spPr>
          <a:xfrm>
            <a:off x="1631718" y="405103"/>
            <a:ext cx="3058933" cy="110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20000"/>
              </a:lnSpc>
            </a:pPr>
            <a:r>
              <a:rPr lang="en-US" altLang="zh-CN" sz="2000" b="1" dirty="0">
                <a:latin typeface="+mn-ea"/>
                <a:sym typeface="+mn-ea"/>
              </a:rPr>
              <a:t>Click here to enter the title text</a:t>
            </a:r>
            <a:endParaRPr lang="zh-CN" altLang="en-US" sz="2000" b="1" dirty="0">
              <a:latin typeface="+mn-ea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1600" dirty="0">
                <a:latin typeface="+mn-ea"/>
                <a:sym typeface="+mn-ea"/>
              </a:rPr>
              <a:t>Click here to add your title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4C12EAEB-0B6E-4E68-BB9E-1D790DCA2791}"/>
              </a:ext>
            </a:extLst>
          </p:cNvPr>
          <p:cNvSpPr txBox="1"/>
          <p:nvPr/>
        </p:nvSpPr>
        <p:spPr>
          <a:xfrm>
            <a:off x="1022931" y="4197915"/>
            <a:ext cx="2769842" cy="1414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Add title</a:t>
            </a:r>
          </a:p>
          <a:p>
            <a:pPr lvl="0" algn="ctr">
              <a:lnSpc>
                <a:spcPts val="1800"/>
              </a:lnSpc>
              <a:defRPr/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Please add specific content here, the text should be as concise as possible, simple description, not too cumbersome, pay </a:t>
            </a:r>
            <a:r>
              <a:rPr lang="en-US" altLang="zh-CN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attent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3B065FD-87C0-4256-9EFE-DA220564A492}"/>
              </a:ext>
            </a:extLst>
          </p:cNvPr>
          <p:cNvSpPr txBox="1"/>
          <p:nvPr/>
        </p:nvSpPr>
        <p:spPr>
          <a:xfrm>
            <a:off x="4638691" y="4230564"/>
            <a:ext cx="2769842" cy="1414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Add title</a:t>
            </a:r>
          </a:p>
          <a:p>
            <a:pPr algn="ctr">
              <a:lnSpc>
                <a:spcPts val="1800"/>
              </a:lnSpc>
              <a:defRPr/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Please add specific content here, the text should be as concise as possible, simple description, not too cumbersome, pay </a:t>
            </a:r>
            <a:r>
              <a:rPr lang="en-US" altLang="zh-CN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attent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09580036-CA62-4B23-8DA2-79690E9D6ECA}"/>
              </a:ext>
            </a:extLst>
          </p:cNvPr>
          <p:cNvSpPr txBox="1"/>
          <p:nvPr/>
        </p:nvSpPr>
        <p:spPr>
          <a:xfrm>
            <a:off x="8096699" y="4197915"/>
            <a:ext cx="2769842" cy="1414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Add title</a:t>
            </a:r>
          </a:p>
          <a:p>
            <a:pPr lvl="0" algn="ctr">
              <a:lnSpc>
                <a:spcPts val="1800"/>
              </a:lnSpc>
              <a:defRPr/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Please add specific content here, the text should be as concise as possible, simple description, not too cumbersome, pay </a:t>
            </a:r>
            <a:r>
              <a:rPr lang="en-US" altLang="zh-CN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attent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E27F8397-49BB-44DC-9AEA-C40475FCFED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249" y="1816500"/>
            <a:ext cx="2505205" cy="2505205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AD97A079-B5AB-435B-86E7-A0BDD0B0CDE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365" y="1937779"/>
            <a:ext cx="2505205" cy="250520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4F625CDF-9028-4EC1-82DF-B992997ED2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700" y="1923693"/>
            <a:ext cx="2505205" cy="250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4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8" grpId="0"/>
      <p:bldP spid="31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D8C881C-E3C7-40CB-B75C-B1BEF3379D3E}"/>
              </a:ext>
            </a:extLst>
          </p:cNvPr>
          <p:cNvGrpSpPr/>
          <p:nvPr/>
        </p:nvGrpSpPr>
        <p:grpSpPr>
          <a:xfrm>
            <a:off x="77107" y="57150"/>
            <a:ext cx="12075886" cy="6809361"/>
            <a:chOff x="77107" y="57150"/>
            <a:chExt cx="12075886" cy="680936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37FA9155-DF78-4923-A397-7CAE963AC7F4}"/>
                </a:ext>
              </a:extLst>
            </p:cNvPr>
            <p:cNvSpPr/>
            <p:nvPr/>
          </p:nvSpPr>
          <p:spPr>
            <a:xfrm rot="5400000">
              <a:off x="563938" y="4821105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26ACD12-E360-4667-BD6D-588BCAA00E2A}"/>
                </a:ext>
              </a:extLst>
            </p:cNvPr>
            <p:cNvSpPr/>
            <p:nvPr/>
          </p:nvSpPr>
          <p:spPr>
            <a:xfrm rot="5400000">
              <a:off x="563939" y="3100776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24DDAA49-87AE-4684-BB1F-985C8A355E62}"/>
                </a:ext>
              </a:extLst>
            </p:cNvPr>
            <p:cNvSpPr/>
            <p:nvPr/>
          </p:nvSpPr>
          <p:spPr>
            <a:xfrm rot="5400000">
              <a:off x="563940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11A8756-A673-48F6-A1FD-B5A850C66D60}"/>
                </a:ext>
              </a:extLst>
            </p:cNvPr>
            <p:cNvSpPr/>
            <p:nvPr/>
          </p:nvSpPr>
          <p:spPr>
            <a:xfrm rot="5400000">
              <a:off x="2918841" y="477677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0941D12-FA8F-4ED9-BCFB-83C397ED47AF}"/>
                </a:ext>
              </a:extLst>
            </p:cNvPr>
            <p:cNvSpPr/>
            <p:nvPr/>
          </p:nvSpPr>
          <p:spPr>
            <a:xfrm rot="5400000">
              <a:off x="2918842" y="3078610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8ADFA3A-3D06-47CE-942F-8D5BEC314747}"/>
                </a:ext>
              </a:extLst>
            </p:cNvPr>
            <p:cNvSpPr/>
            <p:nvPr/>
          </p:nvSpPr>
          <p:spPr>
            <a:xfrm rot="5400000">
              <a:off x="2918842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FD484CD-C27E-4C27-950E-09E15D6EAE09}"/>
                </a:ext>
              </a:extLst>
            </p:cNvPr>
            <p:cNvSpPr/>
            <p:nvPr/>
          </p:nvSpPr>
          <p:spPr>
            <a:xfrm rot="5400000">
              <a:off x="5309125" y="477677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5EB0DDAD-4C70-4B92-860E-6A1AE931F563}"/>
                </a:ext>
              </a:extLst>
            </p:cNvPr>
            <p:cNvSpPr/>
            <p:nvPr/>
          </p:nvSpPr>
          <p:spPr>
            <a:xfrm rot="5400000">
              <a:off x="5309125" y="3078609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42436A2-5956-4A04-A868-865A5630D8D1}"/>
                </a:ext>
              </a:extLst>
            </p:cNvPr>
            <p:cNvSpPr/>
            <p:nvPr/>
          </p:nvSpPr>
          <p:spPr>
            <a:xfrm rot="5400000">
              <a:off x="5309126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FF24246-CFAD-4865-8302-064097C54378}"/>
                </a:ext>
              </a:extLst>
            </p:cNvPr>
            <p:cNvSpPr/>
            <p:nvPr/>
          </p:nvSpPr>
          <p:spPr>
            <a:xfrm rot="5400000">
              <a:off x="475271" y="-323255"/>
              <a:ext cx="1647242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80752E59-DDE8-42C4-A71C-3434E4980158}"/>
                </a:ext>
              </a:extLst>
            </p:cNvPr>
            <p:cNvSpPr/>
            <p:nvPr/>
          </p:nvSpPr>
          <p:spPr>
            <a:xfrm rot="5400000">
              <a:off x="2830173" y="-323254"/>
              <a:ext cx="1647242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3AEEAC01-4CE4-4C68-BC9D-D65DC51105A0}"/>
                </a:ext>
              </a:extLst>
            </p:cNvPr>
            <p:cNvSpPr/>
            <p:nvPr/>
          </p:nvSpPr>
          <p:spPr>
            <a:xfrm rot="5400000">
              <a:off x="5220458" y="-323255"/>
              <a:ext cx="1647242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A848CCA-20FF-4D06-8B2A-9CBED9B3DCA4}"/>
                </a:ext>
              </a:extLst>
            </p:cNvPr>
            <p:cNvSpPr/>
            <p:nvPr/>
          </p:nvSpPr>
          <p:spPr>
            <a:xfrm rot="5400000">
              <a:off x="7717301" y="47590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0DAF7AA-34F2-43D7-BD94-C0D0C87ACFC2}"/>
                </a:ext>
              </a:extLst>
            </p:cNvPr>
            <p:cNvSpPr/>
            <p:nvPr/>
          </p:nvSpPr>
          <p:spPr>
            <a:xfrm rot="5400000">
              <a:off x="7717302" y="306085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8ACC75E8-8846-42EC-AB56-637D88074F7F}"/>
                </a:ext>
              </a:extLst>
            </p:cNvPr>
            <p:cNvSpPr/>
            <p:nvPr/>
          </p:nvSpPr>
          <p:spPr>
            <a:xfrm rot="5400000">
              <a:off x="7717302" y="1299653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D236721C-2E49-42E4-8AD4-295F6A7969F6}"/>
                </a:ext>
              </a:extLst>
            </p:cNvPr>
            <p:cNvSpPr/>
            <p:nvPr/>
          </p:nvSpPr>
          <p:spPr>
            <a:xfrm rot="5400000">
              <a:off x="10107585" y="47590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FACD1509-764C-4573-88C2-DA0948F91672}"/>
                </a:ext>
              </a:extLst>
            </p:cNvPr>
            <p:cNvSpPr/>
            <p:nvPr/>
          </p:nvSpPr>
          <p:spPr>
            <a:xfrm rot="5400000">
              <a:off x="10107585" y="306085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5670A16-1775-4038-8E58-4D8C6D86B436}"/>
                </a:ext>
              </a:extLst>
            </p:cNvPr>
            <p:cNvSpPr/>
            <p:nvPr/>
          </p:nvSpPr>
          <p:spPr>
            <a:xfrm rot="5400000">
              <a:off x="10107586" y="1299653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DBAB231E-2F8C-45A6-8ABB-C8095FE8EEEA}"/>
                </a:ext>
              </a:extLst>
            </p:cNvPr>
            <p:cNvSpPr/>
            <p:nvPr/>
          </p:nvSpPr>
          <p:spPr>
            <a:xfrm rot="5400000">
              <a:off x="7628633" y="-341013"/>
              <a:ext cx="1647243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E10B021-E091-4812-A909-E532E9C3430D}"/>
                </a:ext>
              </a:extLst>
            </p:cNvPr>
            <p:cNvSpPr/>
            <p:nvPr/>
          </p:nvSpPr>
          <p:spPr>
            <a:xfrm rot="5400000">
              <a:off x="10018918" y="-341014"/>
              <a:ext cx="1647243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ACB5B465-89F6-40E9-B431-DB78203B9A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74" y="-61213"/>
            <a:ext cx="1465944" cy="1454026"/>
          </a:xfrm>
          <a:prstGeom prst="rect">
            <a:avLst/>
          </a:prstGeom>
        </p:spPr>
      </p:pic>
      <p:sp>
        <p:nvSpPr>
          <p:cNvPr id="24" name="箭头: 五边形 23">
            <a:extLst>
              <a:ext uri="{FF2B5EF4-FFF2-40B4-BE49-F238E27FC236}">
                <a16:creationId xmlns:a16="http://schemas.microsoft.com/office/drawing/2014/main" id="{FC4BCEE1-F7BA-4895-90C9-3DAF6DF7438D}"/>
              </a:ext>
            </a:extLst>
          </p:cNvPr>
          <p:cNvSpPr/>
          <p:nvPr/>
        </p:nvSpPr>
        <p:spPr>
          <a:xfrm>
            <a:off x="876454" y="488454"/>
            <a:ext cx="751772" cy="590428"/>
          </a:xfrm>
          <a:prstGeom prst="homePlate">
            <a:avLst/>
          </a:prstGeom>
          <a:solidFill>
            <a:srgbClr val="71A6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2400" b="1" dirty="0">
                <a:solidFill>
                  <a:prstClr val="white"/>
                </a:solidFill>
                <a:latin typeface="+mn-ea"/>
              </a:rPr>
              <a:t>02</a:t>
            </a:r>
            <a:endParaRPr lang="zh-CN" altLang="en-US" sz="2400" b="1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8E82241-36DB-4FEB-B69D-6CB4EDEE5EA2}"/>
              </a:ext>
            </a:extLst>
          </p:cNvPr>
          <p:cNvSpPr txBox="1"/>
          <p:nvPr/>
        </p:nvSpPr>
        <p:spPr>
          <a:xfrm>
            <a:off x="1631718" y="405103"/>
            <a:ext cx="3058933" cy="110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20000"/>
              </a:lnSpc>
            </a:pPr>
            <a:r>
              <a:rPr lang="en-US" altLang="zh-CN" sz="2000" b="1" dirty="0">
                <a:latin typeface="+mn-ea"/>
                <a:sym typeface="+mn-ea"/>
              </a:rPr>
              <a:t>Click here to enter the title text</a:t>
            </a:r>
            <a:endParaRPr lang="zh-CN" altLang="en-US" sz="2000" b="1" dirty="0">
              <a:latin typeface="+mn-ea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1600" dirty="0">
                <a:latin typeface="+mn-ea"/>
                <a:sym typeface="+mn-ea"/>
              </a:rPr>
              <a:t>Click here to add your title</a:t>
            </a: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F4AA8593-B3E3-480E-90B9-6585B2954C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6663" y="-32000"/>
            <a:ext cx="6432800" cy="6432800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E168F83B-BA89-41E5-BEE3-4748FF65EAF4}"/>
              </a:ext>
            </a:extLst>
          </p:cNvPr>
          <p:cNvGrpSpPr/>
          <p:nvPr/>
        </p:nvGrpSpPr>
        <p:grpSpPr>
          <a:xfrm>
            <a:off x="1756986" y="1911968"/>
            <a:ext cx="5015895" cy="3553271"/>
            <a:chOff x="1756986" y="1911968"/>
            <a:chExt cx="5015895" cy="3553271"/>
          </a:xfrm>
        </p:grpSpPr>
        <p:sp>
          <p:nvSpPr>
            <p:cNvPr id="28" name="矩形 561">
              <a:extLst>
                <a:ext uri="{FF2B5EF4-FFF2-40B4-BE49-F238E27FC236}">
                  <a16:creationId xmlns:a16="http://schemas.microsoft.com/office/drawing/2014/main" id="{B6E9CBF8-5F7A-486A-B1CE-0DE55890D8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7081" y="1911968"/>
              <a:ext cx="252986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None/>
              </a:pPr>
              <a:r>
                <a:rPr lang="en-US" altLang="zh-CN" sz="2000" dirty="0">
                  <a:solidFill>
                    <a:srgbClr val="68704B"/>
                  </a:solidFill>
                  <a:latin typeface="+mn-ea"/>
                  <a:ea typeface="+mn-ea"/>
                </a:rPr>
                <a:t>Click here to add title</a:t>
              </a:r>
              <a:endParaRPr lang="zh-CN" altLang="en-US" sz="2000" dirty="0">
                <a:solidFill>
                  <a:srgbClr val="68704B"/>
                </a:solidFill>
                <a:latin typeface="+mn-ea"/>
                <a:ea typeface="+mn-ea"/>
              </a:endParaRPr>
            </a:p>
          </p:txBody>
        </p:sp>
        <p:sp>
          <p:nvSpPr>
            <p:cNvPr id="30" name="矩形 566">
              <a:extLst>
                <a:ext uri="{FF2B5EF4-FFF2-40B4-BE49-F238E27FC236}">
                  <a16:creationId xmlns:a16="http://schemas.microsoft.com/office/drawing/2014/main" id="{63AB0669-D80F-4DA3-84AF-3A7BC97D29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6986" y="2298971"/>
              <a:ext cx="4872037" cy="578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ts val="2000"/>
                </a:lnSpc>
                <a:buNone/>
              </a:pPr>
              <a:r>
                <a:rPr lang="en-US" altLang="zh-CN" sz="1200" dirty="0">
                  <a:latin typeface="+mn-ea"/>
                  <a:ea typeface="+mn-ea"/>
                </a:rPr>
                <a:t>Please add specific content here, the text should be as concise as possible, simple description, not too cumbersome, pay </a:t>
              </a:r>
              <a:r>
                <a:rPr lang="en-US" altLang="zh-CN" sz="1200" dirty="0" err="1">
                  <a:latin typeface="+mn-ea"/>
                  <a:ea typeface="+mn-ea"/>
                </a:rPr>
                <a:t>attent</a:t>
              </a:r>
              <a:endParaRPr lang="en-US" altLang="zh-CN" sz="1200" dirty="0">
                <a:latin typeface="+mn-ea"/>
                <a:ea typeface="+mn-ea"/>
                <a:sym typeface="+mn-ea"/>
              </a:endParaRPr>
            </a:p>
          </p:txBody>
        </p:sp>
        <p:sp>
          <p:nvSpPr>
            <p:cNvPr id="35" name="矩形 561">
              <a:extLst>
                <a:ext uri="{FF2B5EF4-FFF2-40B4-BE49-F238E27FC236}">
                  <a16:creationId xmlns:a16="http://schemas.microsoft.com/office/drawing/2014/main" id="{FFC91391-5FA7-46AA-BB6A-B0FEEA518A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6687" y="3269938"/>
              <a:ext cx="252986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None/>
              </a:pPr>
              <a:r>
                <a:rPr lang="en-US" altLang="zh-CN" sz="2000" dirty="0">
                  <a:solidFill>
                    <a:srgbClr val="68704B"/>
                  </a:solidFill>
                  <a:latin typeface="+mn-ea"/>
                  <a:ea typeface="+mn-ea"/>
                </a:rPr>
                <a:t>Click here to add title</a:t>
              </a:r>
              <a:endParaRPr lang="zh-CN" altLang="en-US" sz="2000" dirty="0">
                <a:solidFill>
                  <a:srgbClr val="68704B"/>
                </a:solidFill>
                <a:latin typeface="+mn-ea"/>
                <a:ea typeface="+mn-ea"/>
              </a:endParaRPr>
            </a:p>
          </p:txBody>
        </p:sp>
        <p:sp>
          <p:nvSpPr>
            <p:cNvPr id="37" name="矩形 566">
              <a:extLst>
                <a:ext uri="{FF2B5EF4-FFF2-40B4-BE49-F238E27FC236}">
                  <a16:creationId xmlns:a16="http://schemas.microsoft.com/office/drawing/2014/main" id="{DF6E31FB-C3CE-48CA-AEFE-D95D09D081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0844" y="3632018"/>
              <a:ext cx="4872037" cy="578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ts val="2000"/>
                </a:lnSpc>
                <a:buNone/>
              </a:pPr>
              <a:r>
                <a:rPr lang="en-US" altLang="zh-CN" sz="1200" dirty="0">
                  <a:latin typeface="+mn-ea"/>
                  <a:ea typeface="+mn-ea"/>
                </a:rPr>
                <a:t>Please add specific content here, the text should be as concise as possible, simple description, not too cumbersome, pay </a:t>
              </a:r>
              <a:r>
                <a:rPr lang="en-US" altLang="zh-CN" sz="1200" dirty="0" err="1">
                  <a:latin typeface="+mn-ea"/>
                  <a:ea typeface="+mn-ea"/>
                </a:rPr>
                <a:t>attent</a:t>
              </a:r>
              <a:endParaRPr lang="en-US" altLang="zh-CN" sz="1200" dirty="0">
                <a:latin typeface="+mn-ea"/>
                <a:ea typeface="+mn-ea"/>
                <a:sym typeface="+mn-ea"/>
              </a:endParaRPr>
            </a:p>
          </p:txBody>
        </p:sp>
        <p:sp>
          <p:nvSpPr>
            <p:cNvPr id="43" name="矩形 561">
              <a:extLst>
                <a:ext uri="{FF2B5EF4-FFF2-40B4-BE49-F238E27FC236}">
                  <a16:creationId xmlns:a16="http://schemas.microsoft.com/office/drawing/2014/main" id="{7CA1FE82-D990-4282-A333-39010EBC8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6687" y="4524345"/>
              <a:ext cx="252986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None/>
              </a:pPr>
              <a:r>
                <a:rPr lang="en-US" altLang="zh-CN" sz="2000" dirty="0">
                  <a:solidFill>
                    <a:srgbClr val="68704B"/>
                  </a:solidFill>
                  <a:latin typeface="+mn-ea"/>
                  <a:ea typeface="+mn-ea"/>
                </a:rPr>
                <a:t>Click here to add title</a:t>
              </a:r>
              <a:endParaRPr lang="zh-CN" altLang="en-US" sz="2000" dirty="0">
                <a:solidFill>
                  <a:srgbClr val="68704B"/>
                </a:solidFill>
                <a:latin typeface="+mn-ea"/>
                <a:ea typeface="+mn-ea"/>
              </a:endParaRPr>
            </a:p>
          </p:txBody>
        </p:sp>
        <p:sp>
          <p:nvSpPr>
            <p:cNvPr id="44" name="矩形 566">
              <a:extLst>
                <a:ext uri="{FF2B5EF4-FFF2-40B4-BE49-F238E27FC236}">
                  <a16:creationId xmlns:a16="http://schemas.microsoft.com/office/drawing/2014/main" id="{BA185D38-EEA3-4DA0-B26A-10F5EB0E52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0844" y="4886425"/>
              <a:ext cx="4872037" cy="578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ts val="2000"/>
                </a:lnSpc>
                <a:buNone/>
              </a:pPr>
              <a:r>
                <a:rPr lang="en-US" altLang="zh-CN" sz="1200" dirty="0">
                  <a:latin typeface="+mn-ea"/>
                  <a:ea typeface="+mn-ea"/>
                </a:rPr>
                <a:t>Please add specific content here, the text should be as concise as possible, simple description, not too cumbersome, pay </a:t>
              </a:r>
              <a:r>
                <a:rPr lang="en-US" altLang="zh-CN" sz="1200" dirty="0" err="1">
                  <a:latin typeface="+mn-ea"/>
                  <a:ea typeface="+mn-ea"/>
                </a:rPr>
                <a:t>attent</a:t>
              </a:r>
              <a:endParaRPr lang="en-US" altLang="zh-CN" sz="1200" dirty="0">
                <a:latin typeface="+mn-ea"/>
                <a:ea typeface="+mn-ea"/>
                <a:sym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855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D8C881C-E3C7-40CB-B75C-B1BEF3379D3E}"/>
              </a:ext>
            </a:extLst>
          </p:cNvPr>
          <p:cNvGrpSpPr/>
          <p:nvPr/>
        </p:nvGrpSpPr>
        <p:grpSpPr>
          <a:xfrm>
            <a:off x="77107" y="57150"/>
            <a:ext cx="12075886" cy="6809361"/>
            <a:chOff x="77107" y="57150"/>
            <a:chExt cx="12075886" cy="680936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37FA9155-DF78-4923-A397-7CAE963AC7F4}"/>
                </a:ext>
              </a:extLst>
            </p:cNvPr>
            <p:cNvSpPr/>
            <p:nvPr/>
          </p:nvSpPr>
          <p:spPr>
            <a:xfrm rot="5400000">
              <a:off x="563938" y="4821105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26ACD12-E360-4667-BD6D-588BCAA00E2A}"/>
                </a:ext>
              </a:extLst>
            </p:cNvPr>
            <p:cNvSpPr/>
            <p:nvPr/>
          </p:nvSpPr>
          <p:spPr>
            <a:xfrm rot="5400000">
              <a:off x="563939" y="3100776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24DDAA49-87AE-4684-BB1F-985C8A355E62}"/>
                </a:ext>
              </a:extLst>
            </p:cNvPr>
            <p:cNvSpPr/>
            <p:nvPr/>
          </p:nvSpPr>
          <p:spPr>
            <a:xfrm rot="5400000">
              <a:off x="563940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11A8756-A673-48F6-A1FD-B5A850C66D60}"/>
                </a:ext>
              </a:extLst>
            </p:cNvPr>
            <p:cNvSpPr/>
            <p:nvPr/>
          </p:nvSpPr>
          <p:spPr>
            <a:xfrm rot="5400000">
              <a:off x="2918841" y="477677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0941D12-FA8F-4ED9-BCFB-83C397ED47AF}"/>
                </a:ext>
              </a:extLst>
            </p:cNvPr>
            <p:cNvSpPr/>
            <p:nvPr/>
          </p:nvSpPr>
          <p:spPr>
            <a:xfrm rot="5400000">
              <a:off x="2918842" y="3078610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8ADFA3A-3D06-47CE-942F-8D5BEC314747}"/>
                </a:ext>
              </a:extLst>
            </p:cNvPr>
            <p:cNvSpPr/>
            <p:nvPr/>
          </p:nvSpPr>
          <p:spPr>
            <a:xfrm rot="5400000">
              <a:off x="2918842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FD484CD-C27E-4C27-950E-09E15D6EAE09}"/>
                </a:ext>
              </a:extLst>
            </p:cNvPr>
            <p:cNvSpPr/>
            <p:nvPr/>
          </p:nvSpPr>
          <p:spPr>
            <a:xfrm rot="5400000">
              <a:off x="5309125" y="477677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5EB0DDAD-4C70-4B92-860E-6A1AE931F563}"/>
                </a:ext>
              </a:extLst>
            </p:cNvPr>
            <p:cNvSpPr/>
            <p:nvPr/>
          </p:nvSpPr>
          <p:spPr>
            <a:xfrm rot="5400000">
              <a:off x="5309125" y="3078609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42436A2-5956-4A04-A868-865A5630D8D1}"/>
                </a:ext>
              </a:extLst>
            </p:cNvPr>
            <p:cNvSpPr/>
            <p:nvPr/>
          </p:nvSpPr>
          <p:spPr>
            <a:xfrm rot="5400000">
              <a:off x="5309126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FF24246-CFAD-4865-8302-064097C54378}"/>
                </a:ext>
              </a:extLst>
            </p:cNvPr>
            <p:cNvSpPr/>
            <p:nvPr/>
          </p:nvSpPr>
          <p:spPr>
            <a:xfrm rot="5400000">
              <a:off x="475271" y="-323255"/>
              <a:ext cx="1647242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80752E59-DDE8-42C4-A71C-3434E4980158}"/>
                </a:ext>
              </a:extLst>
            </p:cNvPr>
            <p:cNvSpPr/>
            <p:nvPr/>
          </p:nvSpPr>
          <p:spPr>
            <a:xfrm rot="5400000">
              <a:off x="2830173" y="-323254"/>
              <a:ext cx="1647242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3AEEAC01-4CE4-4C68-BC9D-D65DC51105A0}"/>
                </a:ext>
              </a:extLst>
            </p:cNvPr>
            <p:cNvSpPr/>
            <p:nvPr/>
          </p:nvSpPr>
          <p:spPr>
            <a:xfrm rot="5400000">
              <a:off x="5220458" y="-323255"/>
              <a:ext cx="1647242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A848CCA-20FF-4D06-8B2A-9CBED9B3DCA4}"/>
                </a:ext>
              </a:extLst>
            </p:cNvPr>
            <p:cNvSpPr/>
            <p:nvPr/>
          </p:nvSpPr>
          <p:spPr>
            <a:xfrm rot="5400000">
              <a:off x="7717301" y="47590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0DAF7AA-34F2-43D7-BD94-C0D0C87ACFC2}"/>
                </a:ext>
              </a:extLst>
            </p:cNvPr>
            <p:cNvSpPr/>
            <p:nvPr/>
          </p:nvSpPr>
          <p:spPr>
            <a:xfrm rot="5400000">
              <a:off x="7717302" y="306085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8ACC75E8-8846-42EC-AB56-637D88074F7F}"/>
                </a:ext>
              </a:extLst>
            </p:cNvPr>
            <p:cNvSpPr/>
            <p:nvPr/>
          </p:nvSpPr>
          <p:spPr>
            <a:xfrm rot="5400000">
              <a:off x="7717302" y="1299653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D236721C-2E49-42E4-8AD4-295F6A7969F6}"/>
                </a:ext>
              </a:extLst>
            </p:cNvPr>
            <p:cNvSpPr/>
            <p:nvPr/>
          </p:nvSpPr>
          <p:spPr>
            <a:xfrm rot="5400000">
              <a:off x="10107585" y="47590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FACD1509-764C-4573-88C2-DA0948F91672}"/>
                </a:ext>
              </a:extLst>
            </p:cNvPr>
            <p:cNvSpPr/>
            <p:nvPr/>
          </p:nvSpPr>
          <p:spPr>
            <a:xfrm rot="5400000">
              <a:off x="10107585" y="306085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5670A16-1775-4038-8E58-4D8C6D86B436}"/>
                </a:ext>
              </a:extLst>
            </p:cNvPr>
            <p:cNvSpPr/>
            <p:nvPr/>
          </p:nvSpPr>
          <p:spPr>
            <a:xfrm rot="5400000">
              <a:off x="10107586" y="1299653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DBAB231E-2F8C-45A6-8ABB-C8095FE8EEEA}"/>
                </a:ext>
              </a:extLst>
            </p:cNvPr>
            <p:cNvSpPr/>
            <p:nvPr/>
          </p:nvSpPr>
          <p:spPr>
            <a:xfrm rot="5400000">
              <a:off x="7628633" y="-341013"/>
              <a:ext cx="1647243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E10B021-E091-4812-A909-E532E9C3430D}"/>
                </a:ext>
              </a:extLst>
            </p:cNvPr>
            <p:cNvSpPr/>
            <p:nvPr/>
          </p:nvSpPr>
          <p:spPr>
            <a:xfrm rot="5400000">
              <a:off x="10018918" y="-341014"/>
              <a:ext cx="1647243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ACB5B465-89F6-40E9-B431-DB78203B9A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74" y="-61213"/>
            <a:ext cx="1465944" cy="1454026"/>
          </a:xfrm>
          <a:prstGeom prst="rect">
            <a:avLst/>
          </a:prstGeom>
        </p:spPr>
      </p:pic>
      <p:sp>
        <p:nvSpPr>
          <p:cNvPr id="24" name="箭头: 五边形 23">
            <a:extLst>
              <a:ext uri="{FF2B5EF4-FFF2-40B4-BE49-F238E27FC236}">
                <a16:creationId xmlns:a16="http://schemas.microsoft.com/office/drawing/2014/main" id="{FC4BCEE1-F7BA-4895-90C9-3DAF6DF7438D}"/>
              </a:ext>
            </a:extLst>
          </p:cNvPr>
          <p:cNvSpPr/>
          <p:nvPr/>
        </p:nvSpPr>
        <p:spPr>
          <a:xfrm>
            <a:off x="876454" y="488454"/>
            <a:ext cx="751772" cy="590428"/>
          </a:xfrm>
          <a:prstGeom prst="homePlate">
            <a:avLst/>
          </a:prstGeom>
          <a:solidFill>
            <a:srgbClr val="71A6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2400" b="1" dirty="0">
                <a:solidFill>
                  <a:prstClr val="white"/>
                </a:solidFill>
              </a:rPr>
              <a:t>02</a:t>
            </a:r>
            <a:endParaRPr lang="zh-CN" altLang="en-US" sz="2400" b="1" dirty="0">
              <a:solidFill>
                <a:prstClr val="white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8E82241-36DB-4FEB-B69D-6CB4EDEE5EA2}"/>
              </a:ext>
            </a:extLst>
          </p:cNvPr>
          <p:cNvSpPr txBox="1"/>
          <p:nvPr/>
        </p:nvSpPr>
        <p:spPr>
          <a:xfrm>
            <a:off x="1631718" y="405103"/>
            <a:ext cx="3058933" cy="110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20000"/>
              </a:lnSpc>
            </a:pPr>
            <a:r>
              <a:rPr lang="en-US" altLang="zh-CN" sz="2000" b="1" dirty="0">
                <a:latin typeface="+mn-ea"/>
                <a:sym typeface="+mn-ea"/>
              </a:rPr>
              <a:t>Click here to enter the title text</a:t>
            </a:r>
            <a:endParaRPr lang="zh-CN" altLang="en-US" sz="2000" b="1" dirty="0">
              <a:latin typeface="+mn-ea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1600" dirty="0">
                <a:latin typeface="+mn-ea"/>
                <a:sym typeface="+mn-ea"/>
              </a:rPr>
              <a:t>Click here to add your title</a:t>
            </a: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FE894BAE-6304-4233-9C81-07F71BD2E065}"/>
              </a:ext>
            </a:extLst>
          </p:cNvPr>
          <p:cNvSpPr/>
          <p:nvPr/>
        </p:nvSpPr>
        <p:spPr>
          <a:xfrm>
            <a:off x="4238504" y="3301999"/>
            <a:ext cx="1414164" cy="1414601"/>
          </a:xfrm>
          <a:prstGeom prst="ellipse">
            <a:avLst/>
          </a:prstGeom>
          <a:noFill/>
          <a:ln w="9525">
            <a:solidFill>
              <a:srgbClr val="626262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endParaRPr lang="zh-CN" altLang="en-US" sz="2133" dirty="0"/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0754D9E1-90DD-4007-8F28-5AD548356DA1}"/>
              </a:ext>
            </a:extLst>
          </p:cNvPr>
          <p:cNvSpPr/>
          <p:nvPr/>
        </p:nvSpPr>
        <p:spPr>
          <a:xfrm>
            <a:off x="6392567" y="3301999"/>
            <a:ext cx="1414164" cy="1414601"/>
          </a:xfrm>
          <a:prstGeom prst="ellipse">
            <a:avLst/>
          </a:prstGeom>
          <a:noFill/>
          <a:ln w="9525">
            <a:solidFill>
              <a:srgbClr val="626262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endParaRPr lang="zh-CN" altLang="en-US" sz="2133" dirty="0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DF602140-803D-4BDF-8265-71F23CE7ACD2}"/>
              </a:ext>
            </a:extLst>
          </p:cNvPr>
          <p:cNvSpPr/>
          <p:nvPr/>
        </p:nvSpPr>
        <p:spPr>
          <a:xfrm>
            <a:off x="7302736" y="2446041"/>
            <a:ext cx="590980" cy="591163"/>
          </a:xfrm>
          <a:prstGeom prst="ellipse">
            <a:avLst/>
          </a:prstGeom>
          <a:solidFill>
            <a:srgbClr val="58946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endParaRPr lang="zh-CN" altLang="en-US" sz="2133" dirty="0"/>
          </a:p>
        </p:txBody>
      </p: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E9C58F1E-A3BC-4C93-BC97-DB79153E9343}"/>
              </a:ext>
            </a:extLst>
          </p:cNvPr>
          <p:cNvCxnSpPr/>
          <p:nvPr/>
        </p:nvCxnSpPr>
        <p:spPr>
          <a:xfrm>
            <a:off x="5647488" y="4009300"/>
            <a:ext cx="744837" cy="0"/>
          </a:xfrm>
          <a:prstGeom prst="line">
            <a:avLst/>
          </a:prstGeom>
          <a:noFill/>
          <a:ln w="9525">
            <a:solidFill>
              <a:srgbClr val="626262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CCDC59A0-3473-4BFA-8844-EA9E1E4C34B2}"/>
              </a:ext>
            </a:extLst>
          </p:cNvPr>
          <p:cNvCxnSpPr/>
          <p:nvPr/>
        </p:nvCxnSpPr>
        <p:spPr>
          <a:xfrm flipH="1">
            <a:off x="7797277" y="4020163"/>
            <a:ext cx="3769646" cy="0"/>
          </a:xfrm>
          <a:prstGeom prst="line">
            <a:avLst/>
          </a:prstGeom>
          <a:noFill/>
          <a:ln w="9525">
            <a:solidFill>
              <a:srgbClr val="626262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688F1D06-314C-4E14-A740-6564FD54EA99}"/>
              </a:ext>
            </a:extLst>
          </p:cNvPr>
          <p:cNvCxnSpPr/>
          <p:nvPr/>
        </p:nvCxnSpPr>
        <p:spPr>
          <a:xfrm flipH="1">
            <a:off x="756392" y="4020163"/>
            <a:ext cx="3478242" cy="0"/>
          </a:xfrm>
          <a:prstGeom prst="line">
            <a:avLst/>
          </a:prstGeom>
          <a:noFill/>
          <a:ln w="9525">
            <a:solidFill>
              <a:srgbClr val="626262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2" name="矩形 31">
            <a:extLst>
              <a:ext uri="{FF2B5EF4-FFF2-40B4-BE49-F238E27FC236}">
                <a16:creationId xmlns:a16="http://schemas.microsoft.com/office/drawing/2014/main" id="{0F9A2AB3-71AD-468C-AD41-45AE6240A55B}"/>
              </a:ext>
            </a:extLst>
          </p:cNvPr>
          <p:cNvSpPr/>
          <p:nvPr/>
        </p:nvSpPr>
        <p:spPr>
          <a:xfrm>
            <a:off x="7996118" y="2426607"/>
            <a:ext cx="3000124" cy="379435"/>
          </a:xfrm>
          <a:prstGeom prst="rect">
            <a:avLst/>
          </a:prstGeom>
        </p:spPr>
        <p:txBody>
          <a:bodyPr wrap="none" lIns="91412" tIns="45706" rIns="91412" bIns="45706">
            <a:spAutoFit/>
          </a:bodyPr>
          <a:lstStyle/>
          <a:p>
            <a:r>
              <a:rPr lang="en-US" altLang="zh-CN" sz="1866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enter a title</a:t>
            </a:r>
            <a:endParaRPr lang="zh-CN" altLang="en-US" sz="1866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88D669AA-43D5-4C54-B660-58935F8501AB}"/>
              </a:ext>
            </a:extLst>
          </p:cNvPr>
          <p:cNvSpPr/>
          <p:nvPr/>
        </p:nvSpPr>
        <p:spPr>
          <a:xfrm>
            <a:off x="8015620" y="2853114"/>
            <a:ext cx="2969879" cy="1095208"/>
          </a:xfrm>
          <a:prstGeom prst="rect">
            <a:avLst/>
          </a:prstGeom>
        </p:spPr>
        <p:txBody>
          <a:bodyPr wrap="square" lIns="91412" tIns="45706" rIns="91412" bIns="45706">
            <a:spAutoFit/>
          </a:bodyPr>
          <a:lstStyle/>
          <a:p>
            <a:pPr>
              <a:lnSpc>
                <a:spcPts val="2000"/>
              </a:lnSpc>
              <a:buNone/>
            </a:pPr>
            <a:r>
              <a:rPr lang="en-US" altLang="zh-CN" sz="1200" dirty="0"/>
              <a:t>Please add specific content here, the text should be as concise as possible, simple description, not too cumbersome, pay </a:t>
            </a:r>
            <a:r>
              <a:rPr lang="en-US" altLang="zh-CN" sz="1200" dirty="0" err="1"/>
              <a:t>attent</a:t>
            </a:r>
            <a:endParaRPr lang="en-US" altLang="zh-CN" sz="1200" dirty="0">
              <a:sym typeface="+mn-ea"/>
            </a:endParaRP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3A9F9E7E-5B71-4658-A986-9310E2BDB6AA}"/>
              </a:ext>
            </a:extLst>
          </p:cNvPr>
          <p:cNvSpPr/>
          <p:nvPr/>
        </p:nvSpPr>
        <p:spPr>
          <a:xfrm>
            <a:off x="7302736" y="4859262"/>
            <a:ext cx="590980" cy="591163"/>
          </a:xfrm>
          <a:prstGeom prst="ellipse">
            <a:avLst/>
          </a:prstGeom>
          <a:solidFill>
            <a:srgbClr val="58946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endParaRPr lang="zh-CN" altLang="en-US" sz="2133" dirty="0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0A3D9FE7-B044-4947-B373-DEBEEFE9AEB1}"/>
              </a:ext>
            </a:extLst>
          </p:cNvPr>
          <p:cNvSpPr/>
          <p:nvPr/>
        </p:nvSpPr>
        <p:spPr>
          <a:xfrm>
            <a:off x="7996118" y="4873166"/>
            <a:ext cx="3000124" cy="379435"/>
          </a:xfrm>
          <a:prstGeom prst="rect">
            <a:avLst/>
          </a:prstGeom>
        </p:spPr>
        <p:txBody>
          <a:bodyPr wrap="none" lIns="91412" tIns="45706" rIns="91412" bIns="45706">
            <a:spAutoFit/>
          </a:bodyPr>
          <a:lstStyle/>
          <a:p>
            <a:r>
              <a:rPr lang="en-US" altLang="zh-CN" sz="1866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enter a title</a:t>
            </a:r>
            <a:endParaRPr lang="zh-CN" altLang="en-US" sz="1866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C43AE4FE-7E79-4603-9D49-2B01E513B1DE}"/>
              </a:ext>
            </a:extLst>
          </p:cNvPr>
          <p:cNvSpPr/>
          <p:nvPr/>
        </p:nvSpPr>
        <p:spPr>
          <a:xfrm>
            <a:off x="8015621" y="5266335"/>
            <a:ext cx="2969878" cy="1095208"/>
          </a:xfrm>
          <a:prstGeom prst="rect">
            <a:avLst/>
          </a:prstGeom>
        </p:spPr>
        <p:txBody>
          <a:bodyPr wrap="square" lIns="91412" tIns="45706" rIns="91412" bIns="45706">
            <a:spAutoFit/>
          </a:bodyPr>
          <a:lstStyle/>
          <a:p>
            <a:pPr>
              <a:lnSpc>
                <a:spcPts val="2000"/>
              </a:lnSpc>
              <a:buNone/>
            </a:pPr>
            <a:r>
              <a:rPr lang="en-US" altLang="zh-CN" sz="1200" dirty="0"/>
              <a:t>Please add specific content here, the text should be as concise as possible, simple description, not too cumbersome, pay </a:t>
            </a:r>
            <a:r>
              <a:rPr lang="en-US" altLang="zh-CN" sz="1200" dirty="0" err="1"/>
              <a:t>attent</a:t>
            </a:r>
            <a:endParaRPr lang="en-US" altLang="zh-CN" sz="1200" dirty="0">
              <a:sym typeface="+mn-ea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BD55F690-0CD4-499C-B4A2-9FDCBCC3C490}"/>
              </a:ext>
            </a:extLst>
          </p:cNvPr>
          <p:cNvSpPr/>
          <p:nvPr/>
        </p:nvSpPr>
        <p:spPr>
          <a:xfrm>
            <a:off x="2140079" y="2336756"/>
            <a:ext cx="3000124" cy="379435"/>
          </a:xfrm>
          <a:prstGeom prst="rect">
            <a:avLst/>
          </a:prstGeom>
        </p:spPr>
        <p:txBody>
          <a:bodyPr wrap="none" lIns="91412" tIns="45706" rIns="91412" bIns="45706">
            <a:spAutoFit/>
          </a:bodyPr>
          <a:lstStyle/>
          <a:p>
            <a:r>
              <a:rPr lang="en-US" altLang="zh-CN" sz="1866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enter a title</a:t>
            </a:r>
            <a:endParaRPr lang="zh-CN" altLang="en-US" sz="1866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AB6F9A82-0093-4F83-BD79-7F42C14B2C84}"/>
              </a:ext>
            </a:extLst>
          </p:cNvPr>
          <p:cNvSpPr/>
          <p:nvPr/>
        </p:nvSpPr>
        <p:spPr>
          <a:xfrm>
            <a:off x="1511300" y="2795822"/>
            <a:ext cx="2745968" cy="1095208"/>
          </a:xfrm>
          <a:prstGeom prst="rect">
            <a:avLst/>
          </a:prstGeom>
        </p:spPr>
        <p:txBody>
          <a:bodyPr wrap="square" lIns="91412" tIns="45706" rIns="91412" bIns="45706">
            <a:spAutoFit/>
          </a:bodyPr>
          <a:lstStyle/>
          <a:p>
            <a:pPr algn="r">
              <a:lnSpc>
                <a:spcPts val="2000"/>
              </a:lnSpc>
              <a:buNone/>
            </a:pPr>
            <a:r>
              <a:rPr lang="en-US" altLang="zh-CN" sz="1200" dirty="0"/>
              <a:t>Please add specific content here, the text should be as concise as possible, simple description, not too cumbersome, pay </a:t>
            </a:r>
            <a:r>
              <a:rPr lang="en-US" altLang="zh-CN" sz="1200" dirty="0" err="1"/>
              <a:t>attent</a:t>
            </a:r>
            <a:endParaRPr lang="en-US" altLang="zh-CN" sz="1200" dirty="0">
              <a:sym typeface="+mn-ea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14D3CD64-B9B7-4780-B3C1-82342E45CFC4}"/>
              </a:ext>
            </a:extLst>
          </p:cNvPr>
          <p:cNvSpPr/>
          <p:nvPr/>
        </p:nvSpPr>
        <p:spPr>
          <a:xfrm>
            <a:off x="2064797" y="4825176"/>
            <a:ext cx="3000124" cy="379435"/>
          </a:xfrm>
          <a:prstGeom prst="rect">
            <a:avLst/>
          </a:prstGeom>
        </p:spPr>
        <p:txBody>
          <a:bodyPr wrap="none" lIns="91412" tIns="45706" rIns="91412" bIns="45706">
            <a:spAutoFit/>
          </a:bodyPr>
          <a:lstStyle/>
          <a:p>
            <a:r>
              <a:rPr lang="en-US" altLang="zh-CN" sz="1866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enter a title</a:t>
            </a:r>
            <a:endParaRPr lang="zh-CN" altLang="en-US" sz="1866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DF8A8823-2269-4770-923F-306433872439}"/>
              </a:ext>
            </a:extLst>
          </p:cNvPr>
          <p:cNvSpPr/>
          <p:nvPr/>
        </p:nvSpPr>
        <p:spPr>
          <a:xfrm>
            <a:off x="1628226" y="5209044"/>
            <a:ext cx="2629042" cy="1095208"/>
          </a:xfrm>
          <a:prstGeom prst="rect">
            <a:avLst/>
          </a:prstGeom>
        </p:spPr>
        <p:txBody>
          <a:bodyPr wrap="square" lIns="91412" tIns="45706" rIns="91412" bIns="45706">
            <a:spAutoFit/>
          </a:bodyPr>
          <a:lstStyle/>
          <a:p>
            <a:pPr algn="r">
              <a:lnSpc>
                <a:spcPts val="2000"/>
              </a:lnSpc>
              <a:buNone/>
            </a:pPr>
            <a:r>
              <a:rPr lang="en-US" altLang="zh-CN" sz="1200" dirty="0"/>
              <a:t>Please add specific content here, the text should be as concise as possible, simple description, not too cumbersome, pay </a:t>
            </a:r>
            <a:r>
              <a:rPr lang="en-US" altLang="zh-CN" sz="1200" dirty="0" err="1"/>
              <a:t>attent</a:t>
            </a:r>
            <a:endParaRPr lang="en-US" altLang="zh-CN" sz="1200" dirty="0">
              <a:sym typeface="+mn-ea"/>
            </a:endParaRP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121BF7D2-5467-41BF-92A3-8BA79A1FEDD5}"/>
              </a:ext>
            </a:extLst>
          </p:cNvPr>
          <p:cNvSpPr/>
          <p:nvPr/>
        </p:nvSpPr>
        <p:spPr>
          <a:xfrm>
            <a:off x="4257268" y="2446041"/>
            <a:ext cx="590980" cy="591163"/>
          </a:xfrm>
          <a:prstGeom prst="ellipse">
            <a:avLst/>
          </a:prstGeom>
          <a:solidFill>
            <a:srgbClr val="58946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endParaRPr lang="zh-CN" altLang="en-US" sz="2133" dirty="0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EFC949F7-EE05-438E-AF5A-CEF11B9B11B7}"/>
              </a:ext>
            </a:extLst>
          </p:cNvPr>
          <p:cNvSpPr/>
          <p:nvPr/>
        </p:nvSpPr>
        <p:spPr>
          <a:xfrm>
            <a:off x="4257268" y="4859262"/>
            <a:ext cx="590980" cy="591163"/>
          </a:xfrm>
          <a:prstGeom prst="ellipse">
            <a:avLst/>
          </a:prstGeom>
          <a:solidFill>
            <a:srgbClr val="58946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endParaRPr lang="zh-CN" altLang="en-US" sz="2133" dirty="0"/>
          </a:p>
        </p:txBody>
      </p:sp>
      <p:sp>
        <p:nvSpPr>
          <p:cNvPr id="43" name="文本框 9">
            <a:extLst>
              <a:ext uri="{FF2B5EF4-FFF2-40B4-BE49-F238E27FC236}">
                <a16:creationId xmlns:a16="http://schemas.microsoft.com/office/drawing/2014/main" id="{A6C03330-3B9E-400F-B9BF-248BC06B5054}"/>
              </a:ext>
            </a:extLst>
          </p:cNvPr>
          <p:cNvSpPr txBox="1"/>
          <p:nvPr/>
        </p:nvSpPr>
        <p:spPr>
          <a:xfrm>
            <a:off x="4383825" y="2492285"/>
            <a:ext cx="367352" cy="523064"/>
          </a:xfrm>
          <a:prstGeom prst="rect">
            <a:avLst/>
          </a:prstGeom>
          <a:noFill/>
        </p:spPr>
        <p:txBody>
          <a:bodyPr wrap="none" lIns="91412" tIns="45706" rIns="91412" bIns="45706" rtlCol="0" anchor="ctr">
            <a:spAutoFit/>
          </a:bodyPr>
          <a:lstStyle/>
          <a:p>
            <a:pPr algn="ctr"/>
            <a:r>
              <a:rPr lang="en-US" altLang="zh-CN" sz="2799" dirty="0">
                <a:solidFill>
                  <a:schemeClr val="bg1"/>
                </a:solidFill>
                <a:latin typeface="Impact" pitchFamily="34" charset="0"/>
                <a:ea typeface="汉仪菱心体简" pitchFamily="49" charset="-122"/>
              </a:rPr>
              <a:t>A</a:t>
            </a:r>
            <a:endParaRPr lang="zh-CN" altLang="en-US" sz="2799" dirty="0">
              <a:solidFill>
                <a:schemeClr val="bg1"/>
              </a:solidFill>
              <a:latin typeface="Impact" pitchFamily="34" charset="0"/>
              <a:ea typeface="汉仪菱心体简" pitchFamily="49" charset="-122"/>
            </a:endParaRPr>
          </a:p>
        </p:txBody>
      </p:sp>
      <p:sp>
        <p:nvSpPr>
          <p:cNvPr id="44" name="文本框 9">
            <a:extLst>
              <a:ext uri="{FF2B5EF4-FFF2-40B4-BE49-F238E27FC236}">
                <a16:creationId xmlns:a16="http://schemas.microsoft.com/office/drawing/2014/main" id="{0AA0850E-C7BE-401B-9281-9F9BB3CD8BE4}"/>
              </a:ext>
            </a:extLst>
          </p:cNvPr>
          <p:cNvSpPr txBox="1"/>
          <p:nvPr/>
        </p:nvSpPr>
        <p:spPr>
          <a:xfrm>
            <a:off x="4361066" y="4893311"/>
            <a:ext cx="383382" cy="523064"/>
          </a:xfrm>
          <a:prstGeom prst="rect">
            <a:avLst/>
          </a:prstGeom>
          <a:noFill/>
        </p:spPr>
        <p:txBody>
          <a:bodyPr wrap="none" lIns="91412" tIns="45706" rIns="91412" bIns="45706" rtlCol="0" anchor="ctr">
            <a:spAutoFit/>
          </a:bodyPr>
          <a:lstStyle/>
          <a:p>
            <a:pPr algn="ctr"/>
            <a:r>
              <a:rPr lang="en-US" altLang="zh-CN" sz="2799" dirty="0">
                <a:solidFill>
                  <a:schemeClr val="bg1"/>
                </a:solidFill>
                <a:latin typeface="Impact" pitchFamily="34" charset="0"/>
                <a:ea typeface="汉仪菱心体简" pitchFamily="49" charset="-122"/>
              </a:rPr>
              <a:t>B</a:t>
            </a:r>
            <a:endParaRPr lang="zh-CN" altLang="en-US" sz="2799" dirty="0">
              <a:solidFill>
                <a:schemeClr val="bg1"/>
              </a:solidFill>
              <a:latin typeface="Impact" pitchFamily="34" charset="0"/>
              <a:ea typeface="汉仪菱心体简" pitchFamily="49" charset="-122"/>
            </a:endParaRPr>
          </a:p>
        </p:txBody>
      </p:sp>
      <p:sp>
        <p:nvSpPr>
          <p:cNvPr id="45" name="文本框 9">
            <a:extLst>
              <a:ext uri="{FF2B5EF4-FFF2-40B4-BE49-F238E27FC236}">
                <a16:creationId xmlns:a16="http://schemas.microsoft.com/office/drawing/2014/main" id="{E915EB5E-61CB-4823-852E-CC607EEBFC07}"/>
              </a:ext>
            </a:extLst>
          </p:cNvPr>
          <p:cNvSpPr txBox="1"/>
          <p:nvPr/>
        </p:nvSpPr>
        <p:spPr>
          <a:xfrm>
            <a:off x="7408110" y="2492285"/>
            <a:ext cx="383382" cy="523064"/>
          </a:xfrm>
          <a:prstGeom prst="rect">
            <a:avLst/>
          </a:prstGeom>
          <a:noFill/>
        </p:spPr>
        <p:txBody>
          <a:bodyPr wrap="none" lIns="91412" tIns="45706" rIns="91412" bIns="45706" rtlCol="0" anchor="ctr">
            <a:spAutoFit/>
          </a:bodyPr>
          <a:lstStyle/>
          <a:p>
            <a:pPr algn="ctr"/>
            <a:r>
              <a:rPr lang="en-US" altLang="zh-CN" sz="2799" dirty="0">
                <a:solidFill>
                  <a:schemeClr val="bg1"/>
                </a:solidFill>
                <a:latin typeface="Impact" pitchFamily="34" charset="0"/>
                <a:ea typeface="汉仪菱心体简" pitchFamily="49" charset="-122"/>
              </a:rPr>
              <a:t>C</a:t>
            </a:r>
            <a:endParaRPr lang="zh-CN" altLang="en-US" sz="2799" dirty="0">
              <a:solidFill>
                <a:schemeClr val="bg1"/>
              </a:solidFill>
              <a:latin typeface="Impact" pitchFamily="34" charset="0"/>
              <a:ea typeface="汉仪菱心体简" pitchFamily="49" charset="-122"/>
            </a:endParaRPr>
          </a:p>
        </p:txBody>
      </p:sp>
      <p:sp>
        <p:nvSpPr>
          <p:cNvPr id="46" name="文本框 9">
            <a:extLst>
              <a:ext uri="{FF2B5EF4-FFF2-40B4-BE49-F238E27FC236}">
                <a16:creationId xmlns:a16="http://schemas.microsoft.com/office/drawing/2014/main" id="{D473F191-EF75-4C6C-82D9-2910F4341C9A}"/>
              </a:ext>
            </a:extLst>
          </p:cNvPr>
          <p:cNvSpPr txBox="1"/>
          <p:nvPr/>
        </p:nvSpPr>
        <p:spPr>
          <a:xfrm>
            <a:off x="7408110" y="4893311"/>
            <a:ext cx="383382" cy="523064"/>
          </a:xfrm>
          <a:prstGeom prst="rect">
            <a:avLst/>
          </a:prstGeom>
          <a:noFill/>
        </p:spPr>
        <p:txBody>
          <a:bodyPr wrap="none" lIns="91412" tIns="45706" rIns="91412" bIns="45706" rtlCol="0" anchor="ctr">
            <a:spAutoFit/>
          </a:bodyPr>
          <a:lstStyle/>
          <a:p>
            <a:pPr algn="ctr"/>
            <a:r>
              <a:rPr lang="en-US" altLang="zh-CN" sz="2799" dirty="0">
                <a:solidFill>
                  <a:schemeClr val="bg1"/>
                </a:solidFill>
                <a:latin typeface="Impact" pitchFamily="34" charset="0"/>
                <a:ea typeface="汉仪菱心体简" pitchFamily="49" charset="-122"/>
              </a:rPr>
              <a:t>D</a:t>
            </a:r>
            <a:endParaRPr lang="zh-CN" altLang="en-US" sz="2799" dirty="0">
              <a:solidFill>
                <a:schemeClr val="bg1"/>
              </a:solidFill>
              <a:latin typeface="Impact" pitchFamily="34" charset="0"/>
              <a:ea typeface="汉仪菱心体简" pitchFamily="49" charset="-122"/>
            </a:endParaRPr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D5706131-43BB-4BD7-82D3-3B165270587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549" y="3255774"/>
            <a:ext cx="1023215" cy="1550326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3A18595F-58FE-4A63-BE74-95D610026D6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543" y="3215185"/>
            <a:ext cx="1023215" cy="155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3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25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75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75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25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75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 animBg="1"/>
      <p:bldP spid="27" grpId="0" animBg="1"/>
      <p:bldP spid="28" grpId="0" animBg="1"/>
      <p:bldP spid="32" grpId="0"/>
      <p:bldP spid="33" grpId="0"/>
      <p:bldP spid="34" grpId="0" animBg="1"/>
      <p:bldP spid="35" grpId="0"/>
      <p:bldP spid="36" grpId="0"/>
      <p:bldP spid="37" grpId="0"/>
      <p:bldP spid="38" grpId="0"/>
      <p:bldP spid="39" grpId="0"/>
      <p:bldP spid="40" grpId="0"/>
      <p:bldP spid="41" grpId="0" animBg="1"/>
      <p:bldP spid="42" grpId="0" animBg="1"/>
      <p:bldP spid="43" grpId="0"/>
      <p:bldP spid="44" grpId="0"/>
      <p:bldP spid="45" grpId="0"/>
      <p:bldP spid="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7609B33-8082-47A5-93FF-416D4A17354A}"/>
              </a:ext>
            </a:extLst>
          </p:cNvPr>
          <p:cNvGrpSpPr/>
          <p:nvPr/>
        </p:nvGrpSpPr>
        <p:grpSpPr>
          <a:xfrm>
            <a:off x="77107" y="57150"/>
            <a:ext cx="12075886" cy="6809361"/>
            <a:chOff x="77107" y="57150"/>
            <a:chExt cx="12075886" cy="680936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7CDBCA12-6CE0-414B-9FD5-0EDBCC4F46E7}"/>
                </a:ext>
              </a:extLst>
            </p:cNvPr>
            <p:cNvSpPr/>
            <p:nvPr/>
          </p:nvSpPr>
          <p:spPr>
            <a:xfrm rot="5400000">
              <a:off x="563938" y="4821105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3D3EC738-C933-4581-BD68-4019403AA063}"/>
                </a:ext>
              </a:extLst>
            </p:cNvPr>
            <p:cNvSpPr/>
            <p:nvPr/>
          </p:nvSpPr>
          <p:spPr>
            <a:xfrm rot="5400000">
              <a:off x="563939" y="3100776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B6E4D4B-9BB1-4CEA-80C5-EE267BD4E68D}"/>
                </a:ext>
              </a:extLst>
            </p:cNvPr>
            <p:cNvSpPr/>
            <p:nvPr/>
          </p:nvSpPr>
          <p:spPr>
            <a:xfrm rot="5400000">
              <a:off x="563940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9F686F12-A020-4B3E-B4BC-770D75A1B16C}"/>
                </a:ext>
              </a:extLst>
            </p:cNvPr>
            <p:cNvSpPr/>
            <p:nvPr/>
          </p:nvSpPr>
          <p:spPr>
            <a:xfrm rot="5400000">
              <a:off x="2918841" y="477677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FD98C42E-CD11-4338-9E53-B8F259565884}"/>
                </a:ext>
              </a:extLst>
            </p:cNvPr>
            <p:cNvSpPr/>
            <p:nvPr/>
          </p:nvSpPr>
          <p:spPr>
            <a:xfrm rot="5400000">
              <a:off x="2918842" y="3078610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D7387EA-3976-40ED-B341-5626BC41E6D5}"/>
                </a:ext>
              </a:extLst>
            </p:cNvPr>
            <p:cNvSpPr/>
            <p:nvPr/>
          </p:nvSpPr>
          <p:spPr>
            <a:xfrm rot="5400000">
              <a:off x="2918842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750A3E79-6753-4B3A-B10C-6E4A8E35CE6E}"/>
                </a:ext>
              </a:extLst>
            </p:cNvPr>
            <p:cNvSpPr/>
            <p:nvPr/>
          </p:nvSpPr>
          <p:spPr>
            <a:xfrm rot="5400000">
              <a:off x="5309125" y="477677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EFE3C9B9-78FF-4D6C-A31B-684155C1C2CF}"/>
                </a:ext>
              </a:extLst>
            </p:cNvPr>
            <p:cNvSpPr/>
            <p:nvPr/>
          </p:nvSpPr>
          <p:spPr>
            <a:xfrm rot="5400000">
              <a:off x="5309125" y="3078609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E6C39140-11ED-430F-A409-9FB5A5820099}"/>
                </a:ext>
              </a:extLst>
            </p:cNvPr>
            <p:cNvSpPr/>
            <p:nvPr/>
          </p:nvSpPr>
          <p:spPr>
            <a:xfrm rot="5400000">
              <a:off x="5309126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1517D1A-2425-482C-A287-86916428A156}"/>
                </a:ext>
              </a:extLst>
            </p:cNvPr>
            <p:cNvSpPr/>
            <p:nvPr/>
          </p:nvSpPr>
          <p:spPr>
            <a:xfrm rot="5400000">
              <a:off x="475271" y="-323255"/>
              <a:ext cx="1647242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BD772E08-D888-4A5D-A441-3AAF9F2FBFD5}"/>
                </a:ext>
              </a:extLst>
            </p:cNvPr>
            <p:cNvSpPr/>
            <p:nvPr/>
          </p:nvSpPr>
          <p:spPr>
            <a:xfrm rot="5400000">
              <a:off x="2830173" y="-323254"/>
              <a:ext cx="1647242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A4A1C34D-BC09-4216-9E12-34A90C670844}"/>
                </a:ext>
              </a:extLst>
            </p:cNvPr>
            <p:cNvSpPr/>
            <p:nvPr/>
          </p:nvSpPr>
          <p:spPr>
            <a:xfrm rot="5400000">
              <a:off x="5220458" y="-323255"/>
              <a:ext cx="1647242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15B81FA-D9EC-476F-8B20-F715D659D5E2}"/>
                </a:ext>
              </a:extLst>
            </p:cNvPr>
            <p:cNvSpPr/>
            <p:nvPr/>
          </p:nvSpPr>
          <p:spPr>
            <a:xfrm rot="5400000">
              <a:off x="7717301" y="47590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0BBF7CD0-7E5A-4016-AAF7-4A81008BA5AA}"/>
                </a:ext>
              </a:extLst>
            </p:cNvPr>
            <p:cNvSpPr/>
            <p:nvPr/>
          </p:nvSpPr>
          <p:spPr>
            <a:xfrm rot="5400000">
              <a:off x="7717302" y="306085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C4671FF0-E99A-412B-93D2-230710E92A4E}"/>
                </a:ext>
              </a:extLst>
            </p:cNvPr>
            <p:cNvSpPr/>
            <p:nvPr/>
          </p:nvSpPr>
          <p:spPr>
            <a:xfrm rot="5400000">
              <a:off x="7717302" y="1299653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FBC77F17-7E6E-4BC2-9F39-CAD915D29684}"/>
                </a:ext>
              </a:extLst>
            </p:cNvPr>
            <p:cNvSpPr/>
            <p:nvPr/>
          </p:nvSpPr>
          <p:spPr>
            <a:xfrm rot="5400000">
              <a:off x="10107585" y="47590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B14F4CDB-2336-46F3-B87C-7E3115D8F0AA}"/>
                </a:ext>
              </a:extLst>
            </p:cNvPr>
            <p:cNvSpPr/>
            <p:nvPr/>
          </p:nvSpPr>
          <p:spPr>
            <a:xfrm rot="5400000">
              <a:off x="10107585" y="306085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5B33601-CE10-4CA5-8D2B-82DF0DFF315B}"/>
                </a:ext>
              </a:extLst>
            </p:cNvPr>
            <p:cNvSpPr/>
            <p:nvPr/>
          </p:nvSpPr>
          <p:spPr>
            <a:xfrm rot="5400000">
              <a:off x="10107586" y="1299653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36346E47-4B86-47A7-BE39-11C461034819}"/>
                </a:ext>
              </a:extLst>
            </p:cNvPr>
            <p:cNvSpPr/>
            <p:nvPr/>
          </p:nvSpPr>
          <p:spPr>
            <a:xfrm rot="5400000">
              <a:off x="7628633" y="-341013"/>
              <a:ext cx="1647243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7A5C9642-3954-40D8-A09A-573A91A7BDC1}"/>
                </a:ext>
              </a:extLst>
            </p:cNvPr>
            <p:cNvSpPr/>
            <p:nvPr/>
          </p:nvSpPr>
          <p:spPr>
            <a:xfrm rot="5400000">
              <a:off x="10018918" y="-341014"/>
              <a:ext cx="1647243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C40F1343-B4AD-4495-91E4-6ED5A9415F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" y="8512"/>
            <a:ext cx="4862322" cy="6858000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35F46515-8964-47B7-9981-744E866CEA64}"/>
              </a:ext>
            </a:extLst>
          </p:cNvPr>
          <p:cNvGrpSpPr/>
          <p:nvPr/>
        </p:nvGrpSpPr>
        <p:grpSpPr>
          <a:xfrm>
            <a:off x="6061983" y="2603766"/>
            <a:ext cx="5026660" cy="2006600"/>
            <a:chOff x="7788" y="3568"/>
            <a:chExt cx="7916" cy="3160"/>
          </a:xfrm>
        </p:grpSpPr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F0A7855-57EE-4D4D-BA61-F7FD096D4E32}"/>
                </a:ext>
              </a:extLst>
            </p:cNvPr>
            <p:cNvSpPr txBox="1"/>
            <p:nvPr/>
          </p:nvSpPr>
          <p:spPr>
            <a:xfrm>
              <a:off x="7788" y="3568"/>
              <a:ext cx="643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527C57"/>
                  </a:solidFill>
                  <a:latin typeface="+mn-ea"/>
                </a:rPr>
                <a:t>PART O3</a:t>
              </a: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A76F745D-CCCB-4D88-A0A6-7B1B9D23FFF9}"/>
                </a:ext>
              </a:extLst>
            </p:cNvPr>
            <p:cNvSpPr txBox="1"/>
            <p:nvPr/>
          </p:nvSpPr>
          <p:spPr>
            <a:xfrm>
              <a:off x="7788" y="4508"/>
              <a:ext cx="672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Please add a text title</a:t>
              </a:r>
              <a:endParaRPr lang="zh-CN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60E37B8A-6FF0-4842-9B52-58643FAB1C97}"/>
                </a:ext>
              </a:extLst>
            </p:cNvPr>
            <p:cNvSpPr txBox="1"/>
            <p:nvPr/>
          </p:nvSpPr>
          <p:spPr>
            <a:xfrm>
              <a:off x="7821" y="5427"/>
              <a:ext cx="7883" cy="130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ts val="2000"/>
                </a:lnSpc>
                <a:defRPr/>
              </a:pPr>
              <a:r>
                <a: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Please add specific content here, the text should be as concise as possible, simple description, not too cumbersome, pay </a:t>
              </a:r>
              <a:r>
                <a:rPr lang="en-US" altLang="zh-CN" sz="1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attent</a:t>
              </a:r>
              <a:endPara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Open Sans" panose="020B0606030504020204" pitchFamily="34" charset="0"/>
                <a:sym typeface="FZHei-B01S" panose="02010601030101010101" pitchFamily="2" charset="-122"/>
              </a:endParaRPr>
            </a:p>
            <a:p>
              <a:pPr marL="0" marR="0" lvl="0" defTabSz="914400" rtl="0" eaLnBrk="1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endParaRPr>
            </a:p>
          </p:txBody>
        </p: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9DB4189F-07BD-4D0C-8653-4EF87F014E9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121" y="2238953"/>
            <a:ext cx="3040382" cy="304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7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D8C881C-E3C7-40CB-B75C-B1BEF3379D3E}"/>
              </a:ext>
            </a:extLst>
          </p:cNvPr>
          <p:cNvGrpSpPr/>
          <p:nvPr/>
        </p:nvGrpSpPr>
        <p:grpSpPr>
          <a:xfrm>
            <a:off x="77107" y="57150"/>
            <a:ext cx="12075886" cy="6809361"/>
            <a:chOff x="77107" y="57150"/>
            <a:chExt cx="12075886" cy="680936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37FA9155-DF78-4923-A397-7CAE963AC7F4}"/>
                </a:ext>
              </a:extLst>
            </p:cNvPr>
            <p:cNvSpPr/>
            <p:nvPr/>
          </p:nvSpPr>
          <p:spPr>
            <a:xfrm rot="5400000">
              <a:off x="563938" y="4821105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26ACD12-E360-4667-BD6D-588BCAA00E2A}"/>
                </a:ext>
              </a:extLst>
            </p:cNvPr>
            <p:cNvSpPr/>
            <p:nvPr/>
          </p:nvSpPr>
          <p:spPr>
            <a:xfrm rot="5400000">
              <a:off x="563939" y="3100776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24DDAA49-87AE-4684-BB1F-985C8A355E62}"/>
                </a:ext>
              </a:extLst>
            </p:cNvPr>
            <p:cNvSpPr/>
            <p:nvPr/>
          </p:nvSpPr>
          <p:spPr>
            <a:xfrm rot="5400000">
              <a:off x="563940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11A8756-A673-48F6-A1FD-B5A850C66D60}"/>
                </a:ext>
              </a:extLst>
            </p:cNvPr>
            <p:cNvSpPr/>
            <p:nvPr/>
          </p:nvSpPr>
          <p:spPr>
            <a:xfrm rot="5400000">
              <a:off x="2918841" y="477677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0941D12-FA8F-4ED9-BCFB-83C397ED47AF}"/>
                </a:ext>
              </a:extLst>
            </p:cNvPr>
            <p:cNvSpPr/>
            <p:nvPr/>
          </p:nvSpPr>
          <p:spPr>
            <a:xfrm rot="5400000">
              <a:off x="2918842" y="3078610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8ADFA3A-3D06-47CE-942F-8D5BEC314747}"/>
                </a:ext>
              </a:extLst>
            </p:cNvPr>
            <p:cNvSpPr/>
            <p:nvPr/>
          </p:nvSpPr>
          <p:spPr>
            <a:xfrm rot="5400000">
              <a:off x="2918842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FD484CD-C27E-4C27-950E-09E15D6EAE09}"/>
                </a:ext>
              </a:extLst>
            </p:cNvPr>
            <p:cNvSpPr/>
            <p:nvPr/>
          </p:nvSpPr>
          <p:spPr>
            <a:xfrm rot="5400000">
              <a:off x="5309125" y="477677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5EB0DDAD-4C70-4B92-860E-6A1AE931F563}"/>
                </a:ext>
              </a:extLst>
            </p:cNvPr>
            <p:cNvSpPr/>
            <p:nvPr/>
          </p:nvSpPr>
          <p:spPr>
            <a:xfrm rot="5400000">
              <a:off x="5309125" y="3078609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42436A2-5956-4A04-A868-865A5630D8D1}"/>
                </a:ext>
              </a:extLst>
            </p:cNvPr>
            <p:cNvSpPr/>
            <p:nvPr/>
          </p:nvSpPr>
          <p:spPr>
            <a:xfrm rot="5400000">
              <a:off x="5309126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FF24246-CFAD-4865-8302-064097C54378}"/>
                </a:ext>
              </a:extLst>
            </p:cNvPr>
            <p:cNvSpPr/>
            <p:nvPr/>
          </p:nvSpPr>
          <p:spPr>
            <a:xfrm rot="5400000">
              <a:off x="475271" y="-323255"/>
              <a:ext cx="1647242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80752E59-DDE8-42C4-A71C-3434E4980158}"/>
                </a:ext>
              </a:extLst>
            </p:cNvPr>
            <p:cNvSpPr/>
            <p:nvPr/>
          </p:nvSpPr>
          <p:spPr>
            <a:xfrm rot="5400000">
              <a:off x="2830173" y="-323254"/>
              <a:ext cx="1647242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3AEEAC01-4CE4-4C68-BC9D-D65DC51105A0}"/>
                </a:ext>
              </a:extLst>
            </p:cNvPr>
            <p:cNvSpPr/>
            <p:nvPr/>
          </p:nvSpPr>
          <p:spPr>
            <a:xfrm rot="5400000">
              <a:off x="5220458" y="-323255"/>
              <a:ext cx="1647242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A848CCA-20FF-4D06-8B2A-9CBED9B3DCA4}"/>
                </a:ext>
              </a:extLst>
            </p:cNvPr>
            <p:cNvSpPr/>
            <p:nvPr/>
          </p:nvSpPr>
          <p:spPr>
            <a:xfrm rot="5400000">
              <a:off x="7717301" y="47590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0DAF7AA-34F2-43D7-BD94-C0D0C87ACFC2}"/>
                </a:ext>
              </a:extLst>
            </p:cNvPr>
            <p:cNvSpPr/>
            <p:nvPr/>
          </p:nvSpPr>
          <p:spPr>
            <a:xfrm rot="5400000">
              <a:off x="7717302" y="306085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8ACC75E8-8846-42EC-AB56-637D88074F7F}"/>
                </a:ext>
              </a:extLst>
            </p:cNvPr>
            <p:cNvSpPr/>
            <p:nvPr/>
          </p:nvSpPr>
          <p:spPr>
            <a:xfrm rot="5400000">
              <a:off x="7717302" y="1299653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D236721C-2E49-42E4-8AD4-295F6A7969F6}"/>
                </a:ext>
              </a:extLst>
            </p:cNvPr>
            <p:cNvSpPr/>
            <p:nvPr/>
          </p:nvSpPr>
          <p:spPr>
            <a:xfrm rot="5400000">
              <a:off x="10107585" y="47590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FACD1509-764C-4573-88C2-DA0948F91672}"/>
                </a:ext>
              </a:extLst>
            </p:cNvPr>
            <p:cNvSpPr/>
            <p:nvPr/>
          </p:nvSpPr>
          <p:spPr>
            <a:xfrm rot="5400000">
              <a:off x="10107585" y="306085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5670A16-1775-4038-8E58-4D8C6D86B436}"/>
                </a:ext>
              </a:extLst>
            </p:cNvPr>
            <p:cNvSpPr/>
            <p:nvPr/>
          </p:nvSpPr>
          <p:spPr>
            <a:xfrm rot="5400000">
              <a:off x="10107586" y="1299653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DBAB231E-2F8C-45A6-8ABB-C8095FE8EEEA}"/>
                </a:ext>
              </a:extLst>
            </p:cNvPr>
            <p:cNvSpPr/>
            <p:nvPr/>
          </p:nvSpPr>
          <p:spPr>
            <a:xfrm rot="5400000">
              <a:off x="7628633" y="-341013"/>
              <a:ext cx="1647243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E10B021-E091-4812-A909-E532E9C3430D}"/>
                </a:ext>
              </a:extLst>
            </p:cNvPr>
            <p:cNvSpPr/>
            <p:nvPr/>
          </p:nvSpPr>
          <p:spPr>
            <a:xfrm rot="5400000">
              <a:off x="10018918" y="-341014"/>
              <a:ext cx="1647243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ACB5B465-89F6-40E9-B431-DB78203B9A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74" y="-61213"/>
            <a:ext cx="1465944" cy="1454026"/>
          </a:xfrm>
          <a:prstGeom prst="rect">
            <a:avLst/>
          </a:prstGeom>
        </p:spPr>
      </p:pic>
      <p:sp>
        <p:nvSpPr>
          <p:cNvPr id="24" name="箭头: 五边形 23">
            <a:extLst>
              <a:ext uri="{FF2B5EF4-FFF2-40B4-BE49-F238E27FC236}">
                <a16:creationId xmlns:a16="http://schemas.microsoft.com/office/drawing/2014/main" id="{FC4BCEE1-F7BA-4895-90C9-3DAF6DF7438D}"/>
              </a:ext>
            </a:extLst>
          </p:cNvPr>
          <p:cNvSpPr/>
          <p:nvPr/>
        </p:nvSpPr>
        <p:spPr>
          <a:xfrm>
            <a:off x="876454" y="488454"/>
            <a:ext cx="751772" cy="590428"/>
          </a:xfrm>
          <a:prstGeom prst="homePlate">
            <a:avLst/>
          </a:prstGeom>
          <a:solidFill>
            <a:srgbClr val="71A6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2400" b="1" dirty="0">
                <a:solidFill>
                  <a:prstClr val="white"/>
                </a:solidFill>
              </a:rPr>
              <a:t>03</a:t>
            </a:r>
            <a:endParaRPr lang="zh-CN" altLang="en-US" sz="2400" b="1" dirty="0">
              <a:solidFill>
                <a:prstClr val="white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8E82241-36DB-4FEB-B69D-6CB4EDEE5EA2}"/>
              </a:ext>
            </a:extLst>
          </p:cNvPr>
          <p:cNvSpPr txBox="1"/>
          <p:nvPr/>
        </p:nvSpPr>
        <p:spPr>
          <a:xfrm>
            <a:off x="1631718" y="405103"/>
            <a:ext cx="3058933" cy="110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20000"/>
              </a:lnSpc>
            </a:pPr>
            <a:r>
              <a:rPr lang="en-US" altLang="zh-CN" sz="2000" b="1" dirty="0">
                <a:latin typeface="+mn-ea"/>
                <a:sym typeface="+mn-ea"/>
              </a:rPr>
              <a:t>Click here to enter the title text</a:t>
            </a:r>
            <a:endParaRPr lang="zh-CN" altLang="en-US" sz="2000" b="1" dirty="0">
              <a:latin typeface="+mn-ea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1600" dirty="0">
                <a:latin typeface="+mn-ea"/>
                <a:sym typeface="+mn-ea"/>
              </a:rPr>
              <a:t>Click here to add your title</a:t>
            </a: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2A145D3A-F787-4E0F-A7BC-BFC6F9B91812}"/>
              </a:ext>
            </a:extLst>
          </p:cNvPr>
          <p:cNvGrpSpPr/>
          <p:nvPr/>
        </p:nvGrpSpPr>
        <p:grpSpPr>
          <a:xfrm>
            <a:off x="1795144" y="4091305"/>
            <a:ext cx="5266055" cy="1520190"/>
            <a:chOff x="7427" y="4054"/>
            <a:chExt cx="10348" cy="2394"/>
          </a:xfrm>
        </p:grpSpPr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53E3CEAB-F4D5-4EE5-B7FF-A0E764905EF8}"/>
                </a:ext>
              </a:extLst>
            </p:cNvPr>
            <p:cNvSpPr txBox="1"/>
            <p:nvPr/>
          </p:nvSpPr>
          <p:spPr>
            <a:xfrm>
              <a:off x="7427" y="4054"/>
              <a:ext cx="643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体管家胖丫儿" panose="00020600040101010101" charset="-122"/>
                  <a:ea typeface="字体管家胖丫儿" panose="00020600040101010101" charset="-122"/>
                </a:rPr>
                <a:t>02  Add title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字体管家胖丫儿" panose="00020600040101010101" charset="-122"/>
                <a:ea typeface="字体管家胖丫儿" panose="00020600040101010101" charset="-122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0EB5A758-39C6-45FF-9C9E-A35B361D65E6}"/>
                </a:ext>
              </a:extLst>
            </p:cNvPr>
            <p:cNvSpPr txBox="1"/>
            <p:nvPr/>
          </p:nvSpPr>
          <p:spPr>
            <a:xfrm>
              <a:off x="7427" y="4723"/>
              <a:ext cx="10348" cy="1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>
                <a:lnSpc>
                  <a:spcPts val="2000"/>
                </a:lnSpc>
                <a:defRPr sz="1200">
                  <a:latin typeface="+mn-ea"/>
                </a:defRPr>
              </a:lvl1pPr>
            </a:lstStyle>
            <a:p>
              <a:r>
                <a:rPr lang="en-US" altLang="zh-CN" dirty="0"/>
                <a:t>Please add specific content here, the text should be as concise as possible, simple description, not too cumbersome, pay </a:t>
              </a:r>
              <a:r>
                <a:rPr lang="en-US" altLang="zh-CN" dirty="0" err="1"/>
                <a:t>attentPlease</a:t>
              </a:r>
              <a:r>
                <a:rPr lang="en-US" altLang="zh-CN" dirty="0"/>
                <a:t> add specific content here, the text should be as concise as possible, simple description, not too cumbersome, pay </a:t>
              </a:r>
              <a:r>
                <a:rPr lang="en-US" altLang="zh-CN" dirty="0" err="1"/>
                <a:t>attent</a:t>
              </a:r>
              <a:endParaRPr lang="en-US" altLang="zh-CN" dirty="0">
                <a:sym typeface="+mn-ea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D9482516-6600-4590-9C34-AE9650D076AA}"/>
              </a:ext>
            </a:extLst>
          </p:cNvPr>
          <p:cNvGrpSpPr/>
          <p:nvPr/>
        </p:nvGrpSpPr>
        <p:grpSpPr>
          <a:xfrm>
            <a:off x="1795144" y="2401570"/>
            <a:ext cx="5266055" cy="1776730"/>
            <a:chOff x="7427" y="4054"/>
            <a:chExt cx="10348" cy="2798"/>
          </a:xfrm>
        </p:grpSpPr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FAB3105D-EB17-4222-A1FB-D21AD30FD49B}"/>
                </a:ext>
              </a:extLst>
            </p:cNvPr>
            <p:cNvSpPr txBox="1"/>
            <p:nvPr/>
          </p:nvSpPr>
          <p:spPr>
            <a:xfrm>
              <a:off x="7427" y="4054"/>
              <a:ext cx="643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体管家胖丫儿" panose="00020600040101010101" charset="-122"/>
                  <a:ea typeface="字体管家胖丫儿" panose="00020600040101010101" charset="-122"/>
                </a:rPr>
                <a:t>01  Add title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字体管家胖丫儿" panose="00020600040101010101" charset="-122"/>
                <a:ea typeface="字体管家胖丫儿" panose="00020600040101010101" charset="-122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300F4836-DF65-44F7-BF6F-24A80DE7180E}"/>
                </a:ext>
              </a:extLst>
            </p:cNvPr>
            <p:cNvSpPr txBox="1"/>
            <p:nvPr/>
          </p:nvSpPr>
          <p:spPr>
            <a:xfrm>
              <a:off x="7427" y="4723"/>
              <a:ext cx="10348" cy="21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zh-CN" sz="1200" dirty="0">
                  <a:latin typeface="+mn-ea"/>
                </a:rPr>
                <a:t>Please add specific content here, the text should be as concise as possible, simple description, not too cumbersome, pay </a:t>
              </a:r>
              <a:r>
                <a:rPr lang="en-US" altLang="zh-CN" sz="1200" dirty="0" err="1">
                  <a:latin typeface="+mn-ea"/>
                </a:rPr>
                <a:t>attentPlease</a:t>
              </a:r>
              <a:r>
                <a:rPr lang="en-US" altLang="zh-CN" sz="1200" dirty="0">
                  <a:latin typeface="+mn-ea"/>
                </a:rPr>
                <a:t> add specific content here, the text should be as concise as possible, simple description, not too cumbersome, pay </a:t>
              </a:r>
              <a:r>
                <a:rPr lang="en-US" altLang="zh-CN" sz="1200" dirty="0" err="1">
                  <a:latin typeface="+mn-ea"/>
                </a:rPr>
                <a:t>attent</a:t>
              </a:r>
              <a:endParaRPr lang="en-US" altLang="zh-CN" sz="1200" dirty="0">
                <a:latin typeface="+mn-ea"/>
                <a:sym typeface="+mn-ea"/>
              </a:endParaRPr>
            </a:p>
            <a:p>
              <a:pPr>
                <a:lnSpc>
                  <a:spcPts val="2000"/>
                </a:lnSpc>
                <a:buNone/>
              </a:pPr>
              <a:endParaRPr lang="en-US" altLang="zh-CN" sz="1200" dirty="0">
                <a:latin typeface="+mn-ea"/>
                <a:sym typeface="+mn-ea"/>
              </a:endParaRPr>
            </a:p>
          </p:txBody>
        </p:sp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5862947D-0684-4999-BE50-DD78830202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194" y="354539"/>
            <a:ext cx="42116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47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D8C881C-E3C7-40CB-B75C-B1BEF3379D3E}"/>
              </a:ext>
            </a:extLst>
          </p:cNvPr>
          <p:cNvGrpSpPr/>
          <p:nvPr/>
        </p:nvGrpSpPr>
        <p:grpSpPr>
          <a:xfrm>
            <a:off x="77107" y="57150"/>
            <a:ext cx="12075886" cy="6809361"/>
            <a:chOff x="77107" y="57150"/>
            <a:chExt cx="12075886" cy="680936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37FA9155-DF78-4923-A397-7CAE963AC7F4}"/>
                </a:ext>
              </a:extLst>
            </p:cNvPr>
            <p:cNvSpPr/>
            <p:nvPr/>
          </p:nvSpPr>
          <p:spPr>
            <a:xfrm rot="5400000">
              <a:off x="563938" y="4821105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26ACD12-E360-4667-BD6D-588BCAA00E2A}"/>
                </a:ext>
              </a:extLst>
            </p:cNvPr>
            <p:cNvSpPr/>
            <p:nvPr/>
          </p:nvSpPr>
          <p:spPr>
            <a:xfrm rot="5400000">
              <a:off x="563939" y="3100776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24DDAA49-87AE-4684-BB1F-985C8A355E62}"/>
                </a:ext>
              </a:extLst>
            </p:cNvPr>
            <p:cNvSpPr/>
            <p:nvPr/>
          </p:nvSpPr>
          <p:spPr>
            <a:xfrm rot="5400000">
              <a:off x="563940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11A8756-A673-48F6-A1FD-B5A850C66D60}"/>
                </a:ext>
              </a:extLst>
            </p:cNvPr>
            <p:cNvSpPr/>
            <p:nvPr/>
          </p:nvSpPr>
          <p:spPr>
            <a:xfrm rot="5400000">
              <a:off x="2918841" y="477677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0941D12-FA8F-4ED9-BCFB-83C397ED47AF}"/>
                </a:ext>
              </a:extLst>
            </p:cNvPr>
            <p:cNvSpPr/>
            <p:nvPr/>
          </p:nvSpPr>
          <p:spPr>
            <a:xfrm rot="5400000">
              <a:off x="2918842" y="3078610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8ADFA3A-3D06-47CE-942F-8D5BEC314747}"/>
                </a:ext>
              </a:extLst>
            </p:cNvPr>
            <p:cNvSpPr/>
            <p:nvPr/>
          </p:nvSpPr>
          <p:spPr>
            <a:xfrm rot="5400000">
              <a:off x="2918842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FD484CD-C27E-4C27-950E-09E15D6EAE09}"/>
                </a:ext>
              </a:extLst>
            </p:cNvPr>
            <p:cNvSpPr/>
            <p:nvPr/>
          </p:nvSpPr>
          <p:spPr>
            <a:xfrm rot="5400000">
              <a:off x="5309125" y="477677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5EB0DDAD-4C70-4B92-860E-6A1AE931F563}"/>
                </a:ext>
              </a:extLst>
            </p:cNvPr>
            <p:cNvSpPr/>
            <p:nvPr/>
          </p:nvSpPr>
          <p:spPr>
            <a:xfrm rot="5400000">
              <a:off x="5309125" y="3078609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42436A2-5956-4A04-A868-865A5630D8D1}"/>
                </a:ext>
              </a:extLst>
            </p:cNvPr>
            <p:cNvSpPr/>
            <p:nvPr/>
          </p:nvSpPr>
          <p:spPr>
            <a:xfrm rot="5400000">
              <a:off x="5309126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FF24246-CFAD-4865-8302-064097C54378}"/>
                </a:ext>
              </a:extLst>
            </p:cNvPr>
            <p:cNvSpPr/>
            <p:nvPr/>
          </p:nvSpPr>
          <p:spPr>
            <a:xfrm rot="5400000">
              <a:off x="475271" y="-323255"/>
              <a:ext cx="1647242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80752E59-DDE8-42C4-A71C-3434E4980158}"/>
                </a:ext>
              </a:extLst>
            </p:cNvPr>
            <p:cNvSpPr/>
            <p:nvPr/>
          </p:nvSpPr>
          <p:spPr>
            <a:xfrm rot="5400000">
              <a:off x="2830173" y="-323254"/>
              <a:ext cx="1647242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3AEEAC01-4CE4-4C68-BC9D-D65DC51105A0}"/>
                </a:ext>
              </a:extLst>
            </p:cNvPr>
            <p:cNvSpPr/>
            <p:nvPr/>
          </p:nvSpPr>
          <p:spPr>
            <a:xfrm rot="5400000">
              <a:off x="5220458" y="-323255"/>
              <a:ext cx="1647242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A848CCA-20FF-4D06-8B2A-9CBED9B3DCA4}"/>
                </a:ext>
              </a:extLst>
            </p:cNvPr>
            <p:cNvSpPr/>
            <p:nvPr/>
          </p:nvSpPr>
          <p:spPr>
            <a:xfrm rot="5400000">
              <a:off x="7717301" y="47590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0DAF7AA-34F2-43D7-BD94-C0D0C87ACFC2}"/>
                </a:ext>
              </a:extLst>
            </p:cNvPr>
            <p:cNvSpPr/>
            <p:nvPr/>
          </p:nvSpPr>
          <p:spPr>
            <a:xfrm rot="5400000">
              <a:off x="7717302" y="306085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8ACC75E8-8846-42EC-AB56-637D88074F7F}"/>
                </a:ext>
              </a:extLst>
            </p:cNvPr>
            <p:cNvSpPr/>
            <p:nvPr/>
          </p:nvSpPr>
          <p:spPr>
            <a:xfrm rot="5400000">
              <a:off x="7717302" y="1299653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D236721C-2E49-42E4-8AD4-295F6A7969F6}"/>
                </a:ext>
              </a:extLst>
            </p:cNvPr>
            <p:cNvSpPr/>
            <p:nvPr/>
          </p:nvSpPr>
          <p:spPr>
            <a:xfrm rot="5400000">
              <a:off x="10107585" y="47590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FACD1509-764C-4573-88C2-DA0948F91672}"/>
                </a:ext>
              </a:extLst>
            </p:cNvPr>
            <p:cNvSpPr/>
            <p:nvPr/>
          </p:nvSpPr>
          <p:spPr>
            <a:xfrm rot="5400000">
              <a:off x="10107585" y="306085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5670A16-1775-4038-8E58-4D8C6D86B436}"/>
                </a:ext>
              </a:extLst>
            </p:cNvPr>
            <p:cNvSpPr/>
            <p:nvPr/>
          </p:nvSpPr>
          <p:spPr>
            <a:xfrm rot="5400000">
              <a:off x="10107586" y="1299653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DBAB231E-2F8C-45A6-8ABB-C8095FE8EEEA}"/>
                </a:ext>
              </a:extLst>
            </p:cNvPr>
            <p:cNvSpPr/>
            <p:nvPr/>
          </p:nvSpPr>
          <p:spPr>
            <a:xfrm rot="5400000">
              <a:off x="7628633" y="-341013"/>
              <a:ext cx="1647243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E10B021-E091-4812-A909-E532E9C3430D}"/>
                </a:ext>
              </a:extLst>
            </p:cNvPr>
            <p:cNvSpPr/>
            <p:nvPr/>
          </p:nvSpPr>
          <p:spPr>
            <a:xfrm rot="5400000">
              <a:off x="10018918" y="-341014"/>
              <a:ext cx="1647243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ACB5B465-89F6-40E9-B431-DB78203B9A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74" y="-61213"/>
            <a:ext cx="1465944" cy="1454026"/>
          </a:xfrm>
          <a:prstGeom prst="rect">
            <a:avLst/>
          </a:prstGeom>
        </p:spPr>
      </p:pic>
      <p:sp>
        <p:nvSpPr>
          <p:cNvPr id="24" name="箭头: 五边形 23">
            <a:extLst>
              <a:ext uri="{FF2B5EF4-FFF2-40B4-BE49-F238E27FC236}">
                <a16:creationId xmlns:a16="http://schemas.microsoft.com/office/drawing/2014/main" id="{FC4BCEE1-F7BA-4895-90C9-3DAF6DF7438D}"/>
              </a:ext>
            </a:extLst>
          </p:cNvPr>
          <p:cNvSpPr/>
          <p:nvPr/>
        </p:nvSpPr>
        <p:spPr>
          <a:xfrm>
            <a:off x="876454" y="488454"/>
            <a:ext cx="751772" cy="590428"/>
          </a:xfrm>
          <a:prstGeom prst="homePlate">
            <a:avLst/>
          </a:prstGeom>
          <a:solidFill>
            <a:srgbClr val="71A6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2400" b="1" dirty="0">
                <a:solidFill>
                  <a:prstClr val="white"/>
                </a:solidFill>
              </a:rPr>
              <a:t>03</a:t>
            </a:r>
            <a:endParaRPr lang="zh-CN" altLang="en-US" sz="2400" b="1" dirty="0">
              <a:solidFill>
                <a:prstClr val="white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8E82241-36DB-4FEB-B69D-6CB4EDEE5EA2}"/>
              </a:ext>
            </a:extLst>
          </p:cNvPr>
          <p:cNvSpPr txBox="1"/>
          <p:nvPr/>
        </p:nvSpPr>
        <p:spPr>
          <a:xfrm>
            <a:off x="1631718" y="405103"/>
            <a:ext cx="3058933" cy="110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20000"/>
              </a:lnSpc>
            </a:pPr>
            <a:r>
              <a:rPr lang="en-US" altLang="zh-CN" sz="2000" b="1" dirty="0">
                <a:latin typeface="+mn-ea"/>
                <a:sym typeface="+mn-ea"/>
              </a:rPr>
              <a:t>Click here to enter the title text</a:t>
            </a:r>
            <a:endParaRPr lang="zh-CN" altLang="en-US" sz="2000" b="1" dirty="0">
              <a:latin typeface="+mn-ea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1600" dirty="0">
                <a:latin typeface="+mn-ea"/>
                <a:sym typeface="+mn-ea"/>
              </a:rPr>
              <a:t>Click here to add your title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BEBB8E61-EEC0-4716-80A6-529ACDC9DB1C}"/>
              </a:ext>
            </a:extLst>
          </p:cNvPr>
          <p:cNvGrpSpPr/>
          <p:nvPr/>
        </p:nvGrpSpPr>
        <p:grpSpPr>
          <a:xfrm>
            <a:off x="1406525" y="4055110"/>
            <a:ext cx="2870145" cy="1520190"/>
            <a:chOff x="7427" y="4054"/>
            <a:chExt cx="7061" cy="2394"/>
          </a:xfrm>
        </p:grpSpPr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FAAAD494-1043-459E-827F-8E9CD05A014F}"/>
                </a:ext>
              </a:extLst>
            </p:cNvPr>
            <p:cNvSpPr txBox="1"/>
            <p:nvPr/>
          </p:nvSpPr>
          <p:spPr>
            <a:xfrm>
              <a:off x="7427" y="4054"/>
              <a:ext cx="643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体管家胖丫儿" panose="00020600040101010101" charset="-122"/>
                  <a:ea typeface="字体管家胖丫儿" panose="00020600040101010101" charset="-122"/>
                </a:rPr>
                <a:t>02  Add title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字体管家胖丫儿" panose="00020600040101010101" charset="-122"/>
                <a:ea typeface="字体管家胖丫儿" panose="00020600040101010101" charset="-122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3CEF47DE-75C1-4462-B079-CE3EF9B6D0B7}"/>
                </a:ext>
              </a:extLst>
            </p:cNvPr>
            <p:cNvSpPr txBox="1"/>
            <p:nvPr/>
          </p:nvSpPr>
          <p:spPr>
            <a:xfrm>
              <a:off x="7427" y="4723"/>
              <a:ext cx="7061" cy="1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>
                <a:lnSpc>
                  <a:spcPts val="2000"/>
                </a:lnSpc>
                <a:buNone/>
                <a:defRPr sz="1200"/>
              </a:lvl1pPr>
            </a:lstStyle>
            <a:p>
              <a:r>
                <a:rPr lang="en-US" altLang="zh-CN" dirty="0"/>
                <a:t>Please add specific content here, the text should be as concise as possible, simple description, not too cumbersome, pay </a:t>
              </a:r>
              <a:r>
                <a:rPr lang="en-US" altLang="zh-CN" dirty="0" err="1"/>
                <a:t>attent</a:t>
              </a:r>
              <a:endParaRPr lang="en-US" altLang="zh-CN" dirty="0">
                <a:sym typeface="+mn-ea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C56B0D8F-86EC-40D7-A49C-F3158436D10D}"/>
              </a:ext>
            </a:extLst>
          </p:cNvPr>
          <p:cNvGrpSpPr/>
          <p:nvPr/>
        </p:nvGrpSpPr>
        <p:grpSpPr>
          <a:xfrm>
            <a:off x="1406525" y="2399665"/>
            <a:ext cx="3871708" cy="1263650"/>
            <a:chOff x="7427" y="4054"/>
            <a:chExt cx="9525" cy="1990"/>
          </a:xfrm>
        </p:grpSpPr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7C2BE1BB-EF1D-4539-86D2-65D95D0AED9C}"/>
                </a:ext>
              </a:extLst>
            </p:cNvPr>
            <p:cNvSpPr txBox="1"/>
            <p:nvPr/>
          </p:nvSpPr>
          <p:spPr>
            <a:xfrm>
              <a:off x="7427" y="4054"/>
              <a:ext cx="643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体管家胖丫儿" panose="00020600040101010101" charset="-122"/>
                  <a:ea typeface="字体管家胖丫儿" panose="00020600040101010101" charset="-122"/>
                </a:rPr>
                <a:t>01  Add title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字体管家胖丫儿" panose="00020600040101010101" charset="-122"/>
                <a:ea typeface="字体管家胖丫儿" panose="00020600040101010101" charset="-122"/>
              </a:endParaRP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34114FB4-7EF5-4CE9-99D1-1F25DA9738F9}"/>
                </a:ext>
              </a:extLst>
            </p:cNvPr>
            <p:cNvSpPr txBox="1"/>
            <p:nvPr/>
          </p:nvSpPr>
          <p:spPr>
            <a:xfrm>
              <a:off x="7427" y="4723"/>
              <a:ext cx="9525" cy="132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ts val="2000"/>
                </a:lnSpc>
                <a:buNone/>
              </a:pPr>
              <a:r>
                <a:rPr lang="en-US" altLang="zh-CN" sz="1200" dirty="0"/>
                <a:t>Please add specific content here, the text should be as concise as possible, simple description, not too cumbersome, pay </a:t>
              </a:r>
              <a:r>
                <a:rPr lang="en-US" altLang="zh-CN" sz="1200" dirty="0" err="1"/>
                <a:t>attent</a:t>
              </a:r>
              <a:endParaRPr lang="en-US" altLang="zh-CN" sz="1200" dirty="0">
                <a:sym typeface="+mn-ea"/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B8E2CA68-5EBF-49C7-B65E-E859295A9B54}"/>
              </a:ext>
            </a:extLst>
          </p:cNvPr>
          <p:cNvGrpSpPr/>
          <p:nvPr/>
        </p:nvGrpSpPr>
        <p:grpSpPr>
          <a:xfrm>
            <a:off x="8042275" y="3044190"/>
            <a:ext cx="3003063" cy="1520190"/>
            <a:chOff x="7427" y="4054"/>
            <a:chExt cx="7388" cy="2394"/>
          </a:xfrm>
        </p:grpSpPr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7F46831C-E521-48DF-A5C5-086F3072854B}"/>
                </a:ext>
              </a:extLst>
            </p:cNvPr>
            <p:cNvSpPr txBox="1"/>
            <p:nvPr/>
          </p:nvSpPr>
          <p:spPr>
            <a:xfrm>
              <a:off x="7427" y="4054"/>
              <a:ext cx="643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体管家胖丫儿" panose="00020600040101010101" charset="-122"/>
                  <a:ea typeface="字体管家胖丫儿" panose="00020600040101010101" charset="-122"/>
                </a:rPr>
                <a:t>03  Add title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字体管家胖丫儿" panose="00020600040101010101" charset="-122"/>
                <a:ea typeface="字体管家胖丫儿" panose="00020600040101010101" charset="-122"/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8DC8E4E2-E6A0-4EAA-A9B0-559CCF2185F6}"/>
                </a:ext>
              </a:extLst>
            </p:cNvPr>
            <p:cNvSpPr txBox="1"/>
            <p:nvPr/>
          </p:nvSpPr>
          <p:spPr>
            <a:xfrm>
              <a:off x="7427" y="4723"/>
              <a:ext cx="7388" cy="1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ts val="2000"/>
                </a:lnSpc>
                <a:buNone/>
              </a:pPr>
              <a:r>
                <a:rPr lang="en-US" altLang="zh-CN" sz="1200" dirty="0"/>
                <a:t>Please add specific content here, the text should be as concise as possible, simple description, not too cumbersome, pay </a:t>
              </a:r>
              <a:r>
                <a:rPr lang="en-US" altLang="zh-CN" sz="1200" dirty="0" err="1"/>
                <a:t>attent</a:t>
              </a:r>
              <a:endParaRPr lang="en-US" altLang="zh-CN" sz="1200" dirty="0">
                <a:sym typeface="+mn-ea"/>
              </a:endParaRPr>
            </a:p>
          </p:txBody>
        </p:sp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E464BDF8-DD74-4636-823D-C85E15A7C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14677" y="1739910"/>
            <a:ext cx="4239370" cy="515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0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D8C881C-E3C7-40CB-B75C-B1BEF3379D3E}"/>
              </a:ext>
            </a:extLst>
          </p:cNvPr>
          <p:cNvGrpSpPr/>
          <p:nvPr/>
        </p:nvGrpSpPr>
        <p:grpSpPr>
          <a:xfrm>
            <a:off x="77107" y="57150"/>
            <a:ext cx="12075886" cy="6809361"/>
            <a:chOff x="77107" y="57150"/>
            <a:chExt cx="12075886" cy="680936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37FA9155-DF78-4923-A397-7CAE963AC7F4}"/>
                </a:ext>
              </a:extLst>
            </p:cNvPr>
            <p:cNvSpPr/>
            <p:nvPr/>
          </p:nvSpPr>
          <p:spPr>
            <a:xfrm rot="5400000">
              <a:off x="563938" y="4821105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26ACD12-E360-4667-BD6D-588BCAA00E2A}"/>
                </a:ext>
              </a:extLst>
            </p:cNvPr>
            <p:cNvSpPr/>
            <p:nvPr/>
          </p:nvSpPr>
          <p:spPr>
            <a:xfrm rot="5400000">
              <a:off x="563939" y="3100776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24DDAA49-87AE-4684-BB1F-985C8A355E62}"/>
                </a:ext>
              </a:extLst>
            </p:cNvPr>
            <p:cNvSpPr/>
            <p:nvPr/>
          </p:nvSpPr>
          <p:spPr>
            <a:xfrm rot="5400000">
              <a:off x="563940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11A8756-A673-48F6-A1FD-B5A850C66D60}"/>
                </a:ext>
              </a:extLst>
            </p:cNvPr>
            <p:cNvSpPr/>
            <p:nvPr/>
          </p:nvSpPr>
          <p:spPr>
            <a:xfrm rot="5400000">
              <a:off x="2918841" y="477677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0941D12-FA8F-4ED9-BCFB-83C397ED47AF}"/>
                </a:ext>
              </a:extLst>
            </p:cNvPr>
            <p:cNvSpPr/>
            <p:nvPr/>
          </p:nvSpPr>
          <p:spPr>
            <a:xfrm rot="5400000">
              <a:off x="2918842" y="3078610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8ADFA3A-3D06-47CE-942F-8D5BEC314747}"/>
                </a:ext>
              </a:extLst>
            </p:cNvPr>
            <p:cNvSpPr/>
            <p:nvPr/>
          </p:nvSpPr>
          <p:spPr>
            <a:xfrm rot="5400000">
              <a:off x="2918842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FD484CD-C27E-4C27-950E-09E15D6EAE09}"/>
                </a:ext>
              </a:extLst>
            </p:cNvPr>
            <p:cNvSpPr/>
            <p:nvPr/>
          </p:nvSpPr>
          <p:spPr>
            <a:xfrm rot="5400000">
              <a:off x="5309125" y="477677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5EB0DDAD-4C70-4B92-860E-6A1AE931F563}"/>
                </a:ext>
              </a:extLst>
            </p:cNvPr>
            <p:cNvSpPr/>
            <p:nvPr/>
          </p:nvSpPr>
          <p:spPr>
            <a:xfrm rot="5400000">
              <a:off x="5309125" y="3078609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42436A2-5956-4A04-A868-865A5630D8D1}"/>
                </a:ext>
              </a:extLst>
            </p:cNvPr>
            <p:cNvSpPr/>
            <p:nvPr/>
          </p:nvSpPr>
          <p:spPr>
            <a:xfrm rot="5400000">
              <a:off x="5309126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n-ea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FF24246-CFAD-4865-8302-064097C54378}"/>
                </a:ext>
              </a:extLst>
            </p:cNvPr>
            <p:cNvSpPr/>
            <p:nvPr/>
          </p:nvSpPr>
          <p:spPr>
            <a:xfrm rot="5400000">
              <a:off x="475271" y="-323255"/>
              <a:ext cx="1647242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80752E59-DDE8-42C4-A71C-3434E4980158}"/>
                </a:ext>
              </a:extLst>
            </p:cNvPr>
            <p:cNvSpPr/>
            <p:nvPr/>
          </p:nvSpPr>
          <p:spPr>
            <a:xfrm rot="5400000">
              <a:off x="2830173" y="-323254"/>
              <a:ext cx="1647242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3AEEAC01-4CE4-4C68-BC9D-D65DC51105A0}"/>
                </a:ext>
              </a:extLst>
            </p:cNvPr>
            <p:cNvSpPr/>
            <p:nvPr/>
          </p:nvSpPr>
          <p:spPr>
            <a:xfrm rot="5400000">
              <a:off x="5220458" y="-323255"/>
              <a:ext cx="1647242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A848CCA-20FF-4D06-8B2A-9CBED9B3DCA4}"/>
                </a:ext>
              </a:extLst>
            </p:cNvPr>
            <p:cNvSpPr/>
            <p:nvPr/>
          </p:nvSpPr>
          <p:spPr>
            <a:xfrm rot="5400000">
              <a:off x="7717301" y="47590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0DAF7AA-34F2-43D7-BD94-C0D0C87ACFC2}"/>
                </a:ext>
              </a:extLst>
            </p:cNvPr>
            <p:cNvSpPr/>
            <p:nvPr/>
          </p:nvSpPr>
          <p:spPr>
            <a:xfrm rot="5400000">
              <a:off x="7717302" y="306085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8ACC75E8-8846-42EC-AB56-637D88074F7F}"/>
                </a:ext>
              </a:extLst>
            </p:cNvPr>
            <p:cNvSpPr/>
            <p:nvPr/>
          </p:nvSpPr>
          <p:spPr>
            <a:xfrm rot="5400000">
              <a:off x="7717302" y="1299653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D236721C-2E49-42E4-8AD4-295F6A7969F6}"/>
                </a:ext>
              </a:extLst>
            </p:cNvPr>
            <p:cNvSpPr/>
            <p:nvPr/>
          </p:nvSpPr>
          <p:spPr>
            <a:xfrm rot="5400000">
              <a:off x="10107585" y="47590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FACD1509-764C-4573-88C2-DA0948F91672}"/>
                </a:ext>
              </a:extLst>
            </p:cNvPr>
            <p:cNvSpPr/>
            <p:nvPr/>
          </p:nvSpPr>
          <p:spPr>
            <a:xfrm rot="5400000">
              <a:off x="10107585" y="306085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5670A16-1775-4038-8E58-4D8C6D86B436}"/>
                </a:ext>
              </a:extLst>
            </p:cNvPr>
            <p:cNvSpPr/>
            <p:nvPr/>
          </p:nvSpPr>
          <p:spPr>
            <a:xfrm rot="5400000">
              <a:off x="10107586" y="1299653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DBAB231E-2F8C-45A6-8ABB-C8095FE8EEEA}"/>
                </a:ext>
              </a:extLst>
            </p:cNvPr>
            <p:cNvSpPr/>
            <p:nvPr/>
          </p:nvSpPr>
          <p:spPr>
            <a:xfrm rot="5400000">
              <a:off x="7628633" y="-341013"/>
              <a:ext cx="1647243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E10B021-E091-4812-A909-E532E9C3430D}"/>
                </a:ext>
              </a:extLst>
            </p:cNvPr>
            <p:cNvSpPr/>
            <p:nvPr/>
          </p:nvSpPr>
          <p:spPr>
            <a:xfrm rot="5400000">
              <a:off x="10018918" y="-341014"/>
              <a:ext cx="1647243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ACB5B465-89F6-40E9-B431-DB78203B9A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74" y="-61213"/>
            <a:ext cx="1465944" cy="1454026"/>
          </a:xfrm>
          <a:prstGeom prst="rect">
            <a:avLst/>
          </a:prstGeom>
        </p:spPr>
      </p:pic>
      <p:sp>
        <p:nvSpPr>
          <p:cNvPr id="24" name="箭头: 五边形 23">
            <a:extLst>
              <a:ext uri="{FF2B5EF4-FFF2-40B4-BE49-F238E27FC236}">
                <a16:creationId xmlns:a16="http://schemas.microsoft.com/office/drawing/2014/main" id="{FC4BCEE1-F7BA-4895-90C9-3DAF6DF7438D}"/>
              </a:ext>
            </a:extLst>
          </p:cNvPr>
          <p:cNvSpPr/>
          <p:nvPr/>
        </p:nvSpPr>
        <p:spPr>
          <a:xfrm>
            <a:off x="876454" y="488454"/>
            <a:ext cx="751772" cy="590428"/>
          </a:xfrm>
          <a:prstGeom prst="homePlate">
            <a:avLst/>
          </a:prstGeom>
          <a:solidFill>
            <a:srgbClr val="71A6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2400" b="1" dirty="0">
                <a:solidFill>
                  <a:prstClr val="white"/>
                </a:solidFill>
                <a:latin typeface="+mn-ea"/>
              </a:rPr>
              <a:t>03</a:t>
            </a:r>
            <a:endParaRPr lang="zh-CN" altLang="en-US" sz="2400" b="1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8E82241-36DB-4FEB-B69D-6CB4EDEE5EA2}"/>
              </a:ext>
            </a:extLst>
          </p:cNvPr>
          <p:cNvSpPr txBox="1"/>
          <p:nvPr/>
        </p:nvSpPr>
        <p:spPr>
          <a:xfrm>
            <a:off x="1631718" y="405103"/>
            <a:ext cx="3058933" cy="110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20000"/>
              </a:lnSpc>
            </a:pPr>
            <a:r>
              <a:rPr lang="en-US" altLang="zh-CN" sz="2000" b="1" dirty="0">
                <a:latin typeface="+mn-ea"/>
                <a:sym typeface="+mn-ea"/>
              </a:rPr>
              <a:t>Click here to enter the title text</a:t>
            </a:r>
            <a:endParaRPr lang="zh-CN" altLang="en-US" sz="2000" b="1" dirty="0">
              <a:latin typeface="+mn-ea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1600" dirty="0">
                <a:latin typeface="+mn-ea"/>
                <a:sym typeface="+mn-ea"/>
              </a:rPr>
              <a:t>Click here to add your title</a:t>
            </a:r>
          </a:p>
        </p:txBody>
      </p: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ED49FB52-9B62-446B-861C-A94CF64D5259}"/>
              </a:ext>
            </a:extLst>
          </p:cNvPr>
          <p:cNvGrpSpPr/>
          <p:nvPr/>
        </p:nvGrpSpPr>
        <p:grpSpPr>
          <a:xfrm>
            <a:off x="1382511" y="1759885"/>
            <a:ext cx="2907644" cy="1160006"/>
            <a:chOff x="1382511" y="1759885"/>
            <a:chExt cx="2907644" cy="1160006"/>
          </a:xfrm>
        </p:grpSpPr>
        <p:sp>
          <p:nvSpPr>
            <p:cNvPr id="32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017E603B-D29A-404E-9FFB-B72CCF4C5086}"/>
                </a:ext>
              </a:extLst>
            </p:cNvPr>
            <p:cNvSpPr txBox="1"/>
            <p:nvPr/>
          </p:nvSpPr>
          <p:spPr>
            <a:xfrm flipH="1">
              <a:off x="3189671" y="1759885"/>
              <a:ext cx="1100484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dirty="0">
                  <a:solidFill>
                    <a:srgbClr val="332E2B"/>
                  </a:solidFill>
                  <a:latin typeface="+mn-ea"/>
                </a:rPr>
                <a:t>Add title</a:t>
              </a:r>
              <a:endParaRPr lang="zh-CN" altLang="en-US" dirty="0">
                <a:solidFill>
                  <a:srgbClr val="332E2B"/>
                </a:solidFill>
                <a:latin typeface="+mn-ea"/>
              </a:endParaRPr>
            </a:p>
          </p:txBody>
        </p:sp>
        <p:sp>
          <p:nvSpPr>
            <p:cNvPr id="33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C239FE7D-0C40-4DB1-8527-502EF388CDA5}"/>
                </a:ext>
              </a:extLst>
            </p:cNvPr>
            <p:cNvSpPr txBox="1"/>
            <p:nvPr/>
          </p:nvSpPr>
          <p:spPr>
            <a:xfrm flipH="1">
              <a:off x="1382511" y="2081135"/>
              <a:ext cx="2907644" cy="8387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ts val="2000"/>
                </a:lnSpc>
                <a:buNone/>
              </a:pPr>
              <a:r>
                <a:rPr lang="en-US" altLang="zh-CN" sz="1100" dirty="0">
                  <a:latin typeface="+mn-ea"/>
                </a:rPr>
                <a:t>Please add specific content here, the text should be as concise as possible, simple description, not too cumbersome, pay </a:t>
              </a:r>
              <a:r>
                <a:rPr lang="en-US" altLang="zh-CN" sz="1100" dirty="0" err="1">
                  <a:latin typeface="+mn-ea"/>
                </a:rPr>
                <a:t>attent</a:t>
              </a:r>
              <a:endParaRPr lang="en-US" altLang="zh-CN" sz="1100" dirty="0">
                <a:latin typeface="+mn-ea"/>
                <a:sym typeface="+mn-ea"/>
              </a:endParaRP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A1421BAC-5F96-4EEA-B067-96B91027E420}"/>
              </a:ext>
            </a:extLst>
          </p:cNvPr>
          <p:cNvGrpSpPr/>
          <p:nvPr/>
        </p:nvGrpSpPr>
        <p:grpSpPr>
          <a:xfrm>
            <a:off x="1382511" y="4705521"/>
            <a:ext cx="2907644" cy="1160006"/>
            <a:chOff x="1382511" y="4705521"/>
            <a:chExt cx="2907644" cy="1160006"/>
          </a:xfrm>
        </p:grpSpPr>
        <p:sp>
          <p:nvSpPr>
            <p:cNvPr id="34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C53EB983-3DCF-49F8-9A12-2BF33394975A}"/>
                </a:ext>
              </a:extLst>
            </p:cNvPr>
            <p:cNvSpPr txBox="1"/>
            <p:nvPr/>
          </p:nvSpPr>
          <p:spPr>
            <a:xfrm flipH="1">
              <a:off x="3189671" y="4705521"/>
              <a:ext cx="1100484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dirty="0">
                  <a:solidFill>
                    <a:srgbClr val="332E2B"/>
                  </a:solidFill>
                  <a:latin typeface="+mn-ea"/>
                </a:rPr>
                <a:t>Add title</a:t>
              </a:r>
              <a:endParaRPr lang="zh-CN" altLang="en-US" dirty="0">
                <a:solidFill>
                  <a:srgbClr val="332E2B"/>
                </a:solidFill>
                <a:latin typeface="+mn-ea"/>
              </a:endParaRPr>
            </a:p>
          </p:txBody>
        </p:sp>
        <p:sp>
          <p:nvSpPr>
            <p:cNvPr id="35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FEB52BEA-90A4-436F-8CFF-A159E5B3ABE7}"/>
                </a:ext>
              </a:extLst>
            </p:cNvPr>
            <p:cNvSpPr txBox="1"/>
            <p:nvPr/>
          </p:nvSpPr>
          <p:spPr>
            <a:xfrm flipH="1">
              <a:off x="1382511" y="5026771"/>
              <a:ext cx="2907644" cy="8387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ts val="2000"/>
                </a:lnSpc>
                <a:buNone/>
              </a:pPr>
              <a:r>
                <a:rPr lang="en-US" altLang="zh-CN" sz="1100" dirty="0">
                  <a:latin typeface="+mn-ea"/>
                </a:rPr>
                <a:t>Please add specific content here, the text should be as concise as possible, simple description, not too cumbersome, pay </a:t>
              </a:r>
              <a:r>
                <a:rPr lang="en-US" altLang="zh-CN" sz="1100" dirty="0" err="1">
                  <a:latin typeface="+mn-ea"/>
                </a:rPr>
                <a:t>attent</a:t>
              </a:r>
              <a:endParaRPr lang="en-US" altLang="zh-CN" sz="1100" dirty="0">
                <a:latin typeface="+mn-ea"/>
                <a:sym typeface="+mn-ea"/>
              </a:endParaRPr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470F89B9-BBC4-4D69-B62C-8A698D3133C0}"/>
              </a:ext>
            </a:extLst>
          </p:cNvPr>
          <p:cNvGrpSpPr/>
          <p:nvPr/>
        </p:nvGrpSpPr>
        <p:grpSpPr>
          <a:xfrm>
            <a:off x="7901845" y="1759885"/>
            <a:ext cx="2907644" cy="1160006"/>
            <a:chOff x="7901845" y="1759885"/>
            <a:chExt cx="2907644" cy="1160006"/>
          </a:xfrm>
        </p:grpSpPr>
        <p:sp>
          <p:nvSpPr>
            <p:cNvPr id="36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0FB309F7-EC44-4F79-AC5F-1B02B2CBCFCF}"/>
                </a:ext>
              </a:extLst>
            </p:cNvPr>
            <p:cNvSpPr txBox="1"/>
            <p:nvPr/>
          </p:nvSpPr>
          <p:spPr>
            <a:xfrm flipH="1">
              <a:off x="7901845" y="1759885"/>
              <a:ext cx="1100484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332E2B"/>
                  </a:solidFill>
                  <a:latin typeface="+mn-ea"/>
                </a:rPr>
                <a:t>Add title</a:t>
              </a:r>
              <a:endParaRPr lang="zh-CN" altLang="en-US" dirty="0">
                <a:solidFill>
                  <a:srgbClr val="332E2B"/>
                </a:solidFill>
                <a:latin typeface="+mn-ea"/>
              </a:endParaRPr>
            </a:p>
          </p:txBody>
        </p:sp>
        <p:sp>
          <p:nvSpPr>
            <p:cNvPr id="37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F8B14616-E293-4A24-9B3E-31B8BE2E5870}"/>
                </a:ext>
              </a:extLst>
            </p:cNvPr>
            <p:cNvSpPr txBox="1"/>
            <p:nvPr/>
          </p:nvSpPr>
          <p:spPr>
            <a:xfrm flipH="1">
              <a:off x="7901845" y="2081135"/>
              <a:ext cx="2907644" cy="8387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  <a:buNone/>
              </a:pPr>
              <a:r>
                <a:rPr lang="en-US" altLang="zh-CN" sz="1100" dirty="0">
                  <a:latin typeface="+mn-ea"/>
                </a:rPr>
                <a:t>Please add specific content here, the text should be as concise as possible, simple description, not too cumbersome, pay </a:t>
              </a:r>
              <a:r>
                <a:rPr lang="en-US" altLang="zh-CN" sz="1100" dirty="0" err="1">
                  <a:latin typeface="+mn-ea"/>
                </a:rPr>
                <a:t>attent</a:t>
              </a:r>
              <a:endParaRPr lang="en-US" altLang="zh-CN" sz="1100" dirty="0">
                <a:latin typeface="+mn-ea"/>
                <a:sym typeface="+mn-ea"/>
              </a:endParaRPr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3F28BDCF-1302-402D-898C-8DF40107DC71}"/>
              </a:ext>
            </a:extLst>
          </p:cNvPr>
          <p:cNvGrpSpPr/>
          <p:nvPr/>
        </p:nvGrpSpPr>
        <p:grpSpPr>
          <a:xfrm>
            <a:off x="7901845" y="4705521"/>
            <a:ext cx="2907644" cy="1160006"/>
            <a:chOff x="7901845" y="4705521"/>
            <a:chExt cx="2907644" cy="1160006"/>
          </a:xfrm>
        </p:grpSpPr>
        <p:sp>
          <p:nvSpPr>
            <p:cNvPr id="38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4C78745B-BFF8-46AA-8754-A4D3C81E7604}"/>
                </a:ext>
              </a:extLst>
            </p:cNvPr>
            <p:cNvSpPr txBox="1"/>
            <p:nvPr/>
          </p:nvSpPr>
          <p:spPr>
            <a:xfrm flipH="1">
              <a:off x="7901845" y="4705521"/>
              <a:ext cx="1100484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332E2B"/>
                  </a:solidFill>
                  <a:latin typeface="+mn-ea"/>
                </a:rPr>
                <a:t>Add title</a:t>
              </a:r>
              <a:endParaRPr lang="zh-CN" altLang="en-US" dirty="0">
                <a:solidFill>
                  <a:srgbClr val="332E2B"/>
                </a:solidFill>
                <a:latin typeface="+mn-ea"/>
              </a:endParaRPr>
            </a:p>
          </p:txBody>
        </p:sp>
        <p:sp>
          <p:nvSpPr>
            <p:cNvPr id="39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E63204EE-572B-4C90-A869-A39FAAC9168B}"/>
                </a:ext>
              </a:extLst>
            </p:cNvPr>
            <p:cNvSpPr txBox="1"/>
            <p:nvPr/>
          </p:nvSpPr>
          <p:spPr>
            <a:xfrm flipH="1">
              <a:off x="7901845" y="5026771"/>
              <a:ext cx="2907644" cy="8387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  <a:buNone/>
              </a:pPr>
              <a:r>
                <a:rPr lang="en-US" altLang="zh-CN" sz="1100" dirty="0">
                  <a:latin typeface="+mn-ea"/>
                </a:rPr>
                <a:t>Please add specific content here, the text should be as concise as possible, simple description, not too cumbersome, pay </a:t>
              </a:r>
              <a:r>
                <a:rPr lang="en-US" altLang="zh-CN" sz="1100" dirty="0" err="1">
                  <a:latin typeface="+mn-ea"/>
                </a:rPr>
                <a:t>attent</a:t>
              </a:r>
              <a:endParaRPr lang="en-US" altLang="zh-CN" sz="1100" dirty="0">
                <a:latin typeface="+mn-ea"/>
                <a:sym typeface="+mn-ea"/>
              </a:endParaRPr>
            </a:p>
          </p:txBody>
        </p:sp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3B790A37-71B7-4B22-A482-CF9113350AA1}"/>
              </a:ext>
            </a:extLst>
          </p:cNvPr>
          <p:cNvGrpSpPr/>
          <p:nvPr/>
        </p:nvGrpSpPr>
        <p:grpSpPr>
          <a:xfrm>
            <a:off x="832269" y="3182439"/>
            <a:ext cx="2907644" cy="1160006"/>
            <a:chOff x="832269" y="3182439"/>
            <a:chExt cx="2907644" cy="1160006"/>
          </a:xfrm>
        </p:grpSpPr>
        <p:sp>
          <p:nvSpPr>
            <p:cNvPr id="40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7B054F6C-881D-442B-A086-136D93043D79}"/>
                </a:ext>
              </a:extLst>
            </p:cNvPr>
            <p:cNvSpPr txBox="1"/>
            <p:nvPr/>
          </p:nvSpPr>
          <p:spPr>
            <a:xfrm flipH="1">
              <a:off x="2639429" y="3182439"/>
              <a:ext cx="1100484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dirty="0">
                  <a:solidFill>
                    <a:srgbClr val="332E2B"/>
                  </a:solidFill>
                  <a:latin typeface="+mn-ea"/>
                </a:rPr>
                <a:t>Add title</a:t>
              </a:r>
              <a:endParaRPr lang="zh-CN" altLang="en-US" dirty="0">
                <a:solidFill>
                  <a:srgbClr val="332E2B"/>
                </a:solidFill>
                <a:latin typeface="+mn-ea"/>
              </a:endParaRPr>
            </a:p>
          </p:txBody>
        </p:sp>
        <p:sp>
          <p:nvSpPr>
            <p:cNvPr id="41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E78AF4D1-4FC4-41B8-B1E4-0F47932F2178}"/>
                </a:ext>
              </a:extLst>
            </p:cNvPr>
            <p:cNvSpPr txBox="1"/>
            <p:nvPr/>
          </p:nvSpPr>
          <p:spPr>
            <a:xfrm flipH="1">
              <a:off x="832269" y="3503689"/>
              <a:ext cx="2907644" cy="8387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ts val="2000"/>
                </a:lnSpc>
                <a:buNone/>
              </a:pPr>
              <a:r>
                <a:rPr lang="en-US" altLang="zh-CN" sz="1100" dirty="0">
                  <a:latin typeface="+mn-ea"/>
                </a:rPr>
                <a:t>Please add specific content here, the text should be as concise as possible, simple description, not too cumbersome, pay </a:t>
              </a:r>
              <a:r>
                <a:rPr lang="en-US" altLang="zh-CN" sz="1100" dirty="0" err="1">
                  <a:latin typeface="+mn-ea"/>
                </a:rPr>
                <a:t>attent</a:t>
              </a:r>
              <a:endParaRPr lang="en-US" altLang="zh-CN" sz="1100" dirty="0">
                <a:latin typeface="+mn-ea"/>
                <a:sym typeface="+mn-ea"/>
              </a:endParaRPr>
            </a:p>
          </p:txBody>
        </p: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4FD2C979-BCBC-4247-888E-D0D71C9FEF19}"/>
              </a:ext>
            </a:extLst>
          </p:cNvPr>
          <p:cNvGrpSpPr/>
          <p:nvPr/>
        </p:nvGrpSpPr>
        <p:grpSpPr>
          <a:xfrm>
            <a:off x="8452087" y="3182439"/>
            <a:ext cx="2907644" cy="1160006"/>
            <a:chOff x="8452087" y="3182439"/>
            <a:chExt cx="2907644" cy="1160006"/>
          </a:xfrm>
        </p:grpSpPr>
        <p:sp>
          <p:nvSpPr>
            <p:cNvPr id="42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52AA8231-586C-4358-8402-E64AB11D5114}"/>
                </a:ext>
              </a:extLst>
            </p:cNvPr>
            <p:cNvSpPr txBox="1"/>
            <p:nvPr/>
          </p:nvSpPr>
          <p:spPr>
            <a:xfrm flipH="1">
              <a:off x="8452087" y="3182439"/>
              <a:ext cx="1100484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332E2B"/>
                  </a:solidFill>
                  <a:latin typeface="+mn-ea"/>
                </a:rPr>
                <a:t>Add title</a:t>
              </a:r>
              <a:endParaRPr lang="zh-CN" altLang="en-US" dirty="0">
                <a:solidFill>
                  <a:srgbClr val="332E2B"/>
                </a:solidFill>
                <a:latin typeface="+mn-ea"/>
              </a:endParaRPr>
            </a:p>
          </p:txBody>
        </p:sp>
        <p:sp>
          <p:nvSpPr>
            <p:cNvPr id="43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2C9757C6-1554-46C4-A769-2A1F379E7261}"/>
                </a:ext>
              </a:extLst>
            </p:cNvPr>
            <p:cNvSpPr txBox="1"/>
            <p:nvPr/>
          </p:nvSpPr>
          <p:spPr>
            <a:xfrm flipH="1">
              <a:off x="8452087" y="3503689"/>
              <a:ext cx="2907644" cy="8387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  <a:buNone/>
              </a:pPr>
              <a:r>
                <a:rPr lang="en-US" altLang="zh-CN" sz="1100" dirty="0">
                  <a:latin typeface="+mn-ea"/>
                </a:rPr>
                <a:t>Please add specific content here, the text should be as concise as possible, simple description, not too cumbersome, pay </a:t>
              </a:r>
              <a:r>
                <a:rPr lang="en-US" altLang="zh-CN" sz="1100" dirty="0" err="1">
                  <a:latin typeface="+mn-ea"/>
                </a:rPr>
                <a:t>attent</a:t>
              </a:r>
              <a:endParaRPr lang="en-US" altLang="zh-CN" sz="1100" dirty="0">
                <a:latin typeface="+mn-ea"/>
                <a:sym typeface="+mn-ea"/>
              </a:endParaRPr>
            </a:p>
          </p:txBody>
        </p: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F0DA960F-1168-4A04-A4D3-C6916FCDC970}"/>
              </a:ext>
            </a:extLst>
          </p:cNvPr>
          <p:cNvGrpSpPr/>
          <p:nvPr/>
        </p:nvGrpSpPr>
        <p:grpSpPr>
          <a:xfrm>
            <a:off x="4350338" y="1993186"/>
            <a:ext cx="3491326" cy="3208076"/>
            <a:chOff x="4350338" y="1993186"/>
            <a:chExt cx="3491326" cy="3208076"/>
          </a:xfrm>
        </p:grpSpPr>
        <p:sp>
          <p:nvSpPr>
            <p:cNvPr id="26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3AD69DC2-C548-46AD-97EE-4DA7FC913020}"/>
                </a:ext>
              </a:extLst>
            </p:cNvPr>
            <p:cNvSpPr/>
            <p:nvPr/>
          </p:nvSpPr>
          <p:spPr>
            <a:xfrm rot="16200000">
              <a:off x="4563806" y="2908663"/>
              <a:ext cx="950186" cy="1377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1" h="21560" extrusionOk="0">
                  <a:moveTo>
                    <a:pt x="11134" y="18338"/>
                  </a:moveTo>
                  <a:cubicBezTo>
                    <a:pt x="10598" y="19485"/>
                    <a:pt x="10708" y="20243"/>
                    <a:pt x="10611" y="20219"/>
                  </a:cubicBezTo>
                  <a:cubicBezTo>
                    <a:pt x="10514" y="20243"/>
                    <a:pt x="10624" y="19485"/>
                    <a:pt x="10089" y="18338"/>
                  </a:cubicBezTo>
                  <a:cubicBezTo>
                    <a:pt x="9579" y="17179"/>
                    <a:pt x="8423" y="15629"/>
                    <a:pt x="6401" y="13789"/>
                  </a:cubicBezTo>
                  <a:cubicBezTo>
                    <a:pt x="4521" y="11980"/>
                    <a:pt x="2572" y="9649"/>
                    <a:pt x="3181" y="7216"/>
                  </a:cubicBezTo>
                  <a:cubicBezTo>
                    <a:pt x="3617" y="4876"/>
                    <a:pt x="6612" y="2434"/>
                    <a:pt x="10611" y="2510"/>
                  </a:cubicBezTo>
                  <a:cubicBezTo>
                    <a:pt x="14610" y="2434"/>
                    <a:pt x="17605" y="4876"/>
                    <a:pt x="18041" y="7216"/>
                  </a:cubicBezTo>
                  <a:cubicBezTo>
                    <a:pt x="18651" y="9649"/>
                    <a:pt x="16702" y="11980"/>
                    <a:pt x="14822" y="13789"/>
                  </a:cubicBezTo>
                  <a:cubicBezTo>
                    <a:pt x="12800" y="15629"/>
                    <a:pt x="11644" y="17179"/>
                    <a:pt x="11134" y="18338"/>
                  </a:cubicBezTo>
                  <a:close/>
                  <a:moveTo>
                    <a:pt x="10296" y="19378"/>
                  </a:moveTo>
                  <a:cubicBezTo>
                    <a:pt x="10721" y="20755"/>
                    <a:pt x="10578" y="21562"/>
                    <a:pt x="10611" y="21560"/>
                  </a:cubicBezTo>
                  <a:cubicBezTo>
                    <a:pt x="10645" y="21562"/>
                    <a:pt x="10501" y="20755"/>
                    <a:pt x="10914" y="19372"/>
                  </a:cubicBezTo>
                  <a:cubicBezTo>
                    <a:pt x="11324" y="17989"/>
                    <a:pt x="12805" y="16293"/>
                    <a:pt x="15737" y="14374"/>
                  </a:cubicBezTo>
                  <a:cubicBezTo>
                    <a:pt x="17134" y="13355"/>
                    <a:pt x="18664" y="12339"/>
                    <a:pt x="19729" y="11058"/>
                  </a:cubicBezTo>
                  <a:cubicBezTo>
                    <a:pt x="20803" y="9796"/>
                    <a:pt x="21411" y="8268"/>
                    <a:pt x="21169" y="6666"/>
                  </a:cubicBezTo>
                  <a:cubicBezTo>
                    <a:pt x="20944" y="5076"/>
                    <a:pt x="19869" y="3410"/>
                    <a:pt x="17979" y="2130"/>
                  </a:cubicBezTo>
                  <a:cubicBezTo>
                    <a:pt x="16115" y="853"/>
                    <a:pt x="13436" y="-38"/>
                    <a:pt x="10611" y="1"/>
                  </a:cubicBezTo>
                  <a:cubicBezTo>
                    <a:pt x="7786" y="-38"/>
                    <a:pt x="5108" y="853"/>
                    <a:pt x="3244" y="2129"/>
                  </a:cubicBezTo>
                  <a:cubicBezTo>
                    <a:pt x="1353" y="3410"/>
                    <a:pt x="278" y="5075"/>
                    <a:pt x="53" y="6666"/>
                  </a:cubicBezTo>
                  <a:cubicBezTo>
                    <a:pt x="-189" y="8268"/>
                    <a:pt x="420" y="9795"/>
                    <a:pt x="1493" y="11057"/>
                  </a:cubicBezTo>
                  <a:cubicBezTo>
                    <a:pt x="2558" y="12339"/>
                    <a:pt x="4088" y="13355"/>
                    <a:pt x="5485" y="14374"/>
                  </a:cubicBezTo>
                  <a:cubicBezTo>
                    <a:pt x="8418" y="16293"/>
                    <a:pt x="9898" y="17990"/>
                    <a:pt x="10296" y="19378"/>
                  </a:cubicBezTo>
                  <a:close/>
                </a:path>
              </a:pathLst>
            </a:custGeom>
            <a:solidFill>
              <a:srgbClr val="58946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kern="0">
                <a:solidFill>
                  <a:srgbClr val="008000"/>
                </a:solidFill>
                <a:latin typeface="+mn-ea"/>
                <a:cs typeface="Helvetica Light"/>
                <a:sym typeface="Helvetica Light"/>
              </a:endParaRPr>
            </a:p>
          </p:txBody>
        </p:sp>
        <p:sp>
          <p:nvSpPr>
            <p:cNvPr id="27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E1B2542C-6C6F-4A5C-A1A0-6A8E0DA3043B}"/>
                </a:ext>
              </a:extLst>
            </p:cNvPr>
            <p:cNvSpPr/>
            <p:nvPr/>
          </p:nvSpPr>
          <p:spPr>
            <a:xfrm rot="19800000">
              <a:off x="5092357" y="1993186"/>
              <a:ext cx="950186" cy="1377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1" h="21560" extrusionOk="0">
                  <a:moveTo>
                    <a:pt x="11134" y="18338"/>
                  </a:moveTo>
                  <a:cubicBezTo>
                    <a:pt x="10598" y="19485"/>
                    <a:pt x="10708" y="20243"/>
                    <a:pt x="10611" y="20219"/>
                  </a:cubicBezTo>
                  <a:cubicBezTo>
                    <a:pt x="10514" y="20243"/>
                    <a:pt x="10624" y="19485"/>
                    <a:pt x="10089" y="18338"/>
                  </a:cubicBezTo>
                  <a:cubicBezTo>
                    <a:pt x="9579" y="17179"/>
                    <a:pt x="8423" y="15629"/>
                    <a:pt x="6401" y="13789"/>
                  </a:cubicBezTo>
                  <a:cubicBezTo>
                    <a:pt x="4521" y="11980"/>
                    <a:pt x="2572" y="9649"/>
                    <a:pt x="3181" y="7216"/>
                  </a:cubicBezTo>
                  <a:cubicBezTo>
                    <a:pt x="3617" y="4876"/>
                    <a:pt x="6612" y="2434"/>
                    <a:pt x="10611" y="2510"/>
                  </a:cubicBezTo>
                  <a:cubicBezTo>
                    <a:pt x="14610" y="2434"/>
                    <a:pt x="17605" y="4876"/>
                    <a:pt x="18041" y="7216"/>
                  </a:cubicBezTo>
                  <a:cubicBezTo>
                    <a:pt x="18651" y="9649"/>
                    <a:pt x="16702" y="11980"/>
                    <a:pt x="14822" y="13789"/>
                  </a:cubicBezTo>
                  <a:cubicBezTo>
                    <a:pt x="12800" y="15629"/>
                    <a:pt x="11644" y="17179"/>
                    <a:pt x="11134" y="18338"/>
                  </a:cubicBezTo>
                  <a:close/>
                  <a:moveTo>
                    <a:pt x="10296" y="19378"/>
                  </a:moveTo>
                  <a:cubicBezTo>
                    <a:pt x="10721" y="20755"/>
                    <a:pt x="10578" y="21562"/>
                    <a:pt x="10611" y="21560"/>
                  </a:cubicBezTo>
                  <a:cubicBezTo>
                    <a:pt x="10645" y="21562"/>
                    <a:pt x="10501" y="20755"/>
                    <a:pt x="10914" y="19372"/>
                  </a:cubicBezTo>
                  <a:cubicBezTo>
                    <a:pt x="11324" y="17989"/>
                    <a:pt x="12805" y="16293"/>
                    <a:pt x="15737" y="14374"/>
                  </a:cubicBezTo>
                  <a:cubicBezTo>
                    <a:pt x="17134" y="13355"/>
                    <a:pt x="18664" y="12339"/>
                    <a:pt x="19729" y="11058"/>
                  </a:cubicBezTo>
                  <a:cubicBezTo>
                    <a:pt x="20803" y="9796"/>
                    <a:pt x="21411" y="8268"/>
                    <a:pt x="21169" y="6666"/>
                  </a:cubicBezTo>
                  <a:cubicBezTo>
                    <a:pt x="20944" y="5076"/>
                    <a:pt x="19869" y="3410"/>
                    <a:pt x="17979" y="2130"/>
                  </a:cubicBezTo>
                  <a:cubicBezTo>
                    <a:pt x="16115" y="853"/>
                    <a:pt x="13436" y="-38"/>
                    <a:pt x="10611" y="1"/>
                  </a:cubicBezTo>
                  <a:cubicBezTo>
                    <a:pt x="7786" y="-38"/>
                    <a:pt x="5108" y="853"/>
                    <a:pt x="3244" y="2129"/>
                  </a:cubicBezTo>
                  <a:cubicBezTo>
                    <a:pt x="1353" y="3410"/>
                    <a:pt x="278" y="5075"/>
                    <a:pt x="53" y="6666"/>
                  </a:cubicBezTo>
                  <a:cubicBezTo>
                    <a:pt x="-189" y="8268"/>
                    <a:pt x="420" y="9795"/>
                    <a:pt x="1493" y="11057"/>
                  </a:cubicBezTo>
                  <a:cubicBezTo>
                    <a:pt x="2558" y="12339"/>
                    <a:pt x="4088" y="13355"/>
                    <a:pt x="5485" y="14374"/>
                  </a:cubicBezTo>
                  <a:cubicBezTo>
                    <a:pt x="8418" y="16293"/>
                    <a:pt x="9898" y="17990"/>
                    <a:pt x="10296" y="19378"/>
                  </a:cubicBezTo>
                  <a:close/>
                </a:path>
              </a:pathLst>
            </a:custGeom>
            <a:solidFill>
              <a:srgbClr val="58946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kern="0">
                <a:solidFill>
                  <a:srgbClr val="008000"/>
                </a:solidFill>
                <a:latin typeface="+mn-ea"/>
                <a:cs typeface="Helvetica Light"/>
                <a:sym typeface="Helvetica Light"/>
              </a:endParaRPr>
            </a:p>
          </p:txBody>
        </p:sp>
        <p:sp>
          <p:nvSpPr>
            <p:cNvPr id="28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093AFC88-66BF-43AF-B890-AFBD16C2A063}"/>
                </a:ext>
              </a:extLst>
            </p:cNvPr>
            <p:cNvSpPr/>
            <p:nvPr/>
          </p:nvSpPr>
          <p:spPr>
            <a:xfrm rot="1800000">
              <a:off x="6149459" y="1993186"/>
              <a:ext cx="950186" cy="1377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1" h="21560" extrusionOk="0">
                  <a:moveTo>
                    <a:pt x="11134" y="18338"/>
                  </a:moveTo>
                  <a:cubicBezTo>
                    <a:pt x="10598" y="19485"/>
                    <a:pt x="10708" y="20243"/>
                    <a:pt x="10611" y="20219"/>
                  </a:cubicBezTo>
                  <a:cubicBezTo>
                    <a:pt x="10514" y="20243"/>
                    <a:pt x="10624" y="19485"/>
                    <a:pt x="10089" y="18338"/>
                  </a:cubicBezTo>
                  <a:cubicBezTo>
                    <a:pt x="9579" y="17179"/>
                    <a:pt x="8423" y="15629"/>
                    <a:pt x="6401" y="13789"/>
                  </a:cubicBezTo>
                  <a:cubicBezTo>
                    <a:pt x="4521" y="11980"/>
                    <a:pt x="2572" y="9649"/>
                    <a:pt x="3181" y="7216"/>
                  </a:cubicBezTo>
                  <a:cubicBezTo>
                    <a:pt x="3617" y="4876"/>
                    <a:pt x="6612" y="2434"/>
                    <a:pt x="10611" y="2510"/>
                  </a:cubicBezTo>
                  <a:cubicBezTo>
                    <a:pt x="14610" y="2434"/>
                    <a:pt x="17605" y="4876"/>
                    <a:pt x="18041" y="7216"/>
                  </a:cubicBezTo>
                  <a:cubicBezTo>
                    <a:pt x="18651" y="9649"/>
                    <a:pt x="16702" y="11980"/>
                    <a:pt x="14822" y="13789"/>
                  </a:cubicBezTo>
                  <a:cubicBezTo>
                    <a:pt x="12800" y="15629"/>
                    <a:pt x="11644" y="17179"/>
                    <a:pt x="11134" y="18338"/>
                  </a:cubicBezTo>
                  <a:close/>
                  <a:moveTo>
                    <a:pt x="10296" y="19378"/>
                  </a:moveTo>
                  <a:cubicBezTo>
                    <a:pt x="10721" y="20755"/>
                    <a:pt x="10578" y="21562"/>
                    <a:pt x="10611" y="21560"/>
                  </a:cubicBezTo>
                  <a:cubicBezTo>
                    <a:pt x="10645" y="21562"/>
                    <a:pt x="10501" y="20755"/>
                    <a:pt x="10914" y="19372"/>
                  </a:cubicBezTo>
                  <a:cubicBezTo>
                    <a:pt x="11324" y="17989"/>
                    <a:pt x="12805" y="16293"/>
                    <a:pt x="15737" y="14374"/>
                  </a:cubicBezTo>
                  <a:cubicBezTo>
                    <a:pt x="17134" y="13355"/>
                    <a:pt x="18664" y="12339"/>
                    <a:pt x="19729" y="11058"/>
                  </a:cubicBezTo>
                  <a:cubicBezTo>
                    <a:pt x="20803" y="9796"/>
                    <a:pt x="21411" y="8268"/>
                    <a:pt x="21169" y="6666"/>
                  </a:cubicBezTo>
                  <a:cubicBezTo>
                    <a:pt x="20944" y="5076"/>
                    <a:pt x="19869" y="3410"/>
                    <a:pt x="17979" y="2130"/>
                  </a:cubicBezTo>
                  <a:cubicBezTo>
                    <a:pt x="16115" y="853"/>
                    <a:pt x="13436" y="-38"/>
                    <a:pt x="10611" y="1"/>
                  </a:cubicBezTo>
                  <a:cubicBezTo>
                    <a:pt x="7786" y="-38"/>
                    <a:pt x="5108" y="853"/>
                    <a:pt x="3244" y="2129"/>
                  </a:cubicBezTo>
                  <a:cubicBezTo>
                    <a:pt x="1353" y="3410"/>
                    <a:pt x="278" y="5075"/>
                    <a:pt x="53" y="6666"/>
                  </a:cubicBezTo>
                  <a:cubicBezTo>
                    <a:pt x="-189" y="8268"/>
                    <a:pt x="420" y="9795"/>
                    <a:pt x="1493" y="11057"/>
                  </a:cubicBezTo>
                  <a:cubicBezTo>
                    <a:pt x="2558" y="12339"/>
                    <a:pt x="4088" y="13355"/>
                    <a:pt x="5485" y="14374"/>
                  </a:cubicBezTo>
                  <a:cubicBezTo>
                    <a:pt x="8418" y="16293"/>
                    <a:pt x="9898" y="17990"/>
                    <a:pt x="10296" y="19378"/>
                  </a:cubicBezTo>
                  <a:close/>
                </a:path>
              </a:pathLst>
            </a:custGeom>
            <a:solidFill>
              <a:srgbClr val="58946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kern="0">
                <a:solidFill>
                  <a:srgbClr val="008000"/>
                </a:solidFill>
                <a:latin typeface="+mn-ea"/>
                <a:cs typeface="Helvetica Light"/>
                <a:sym typeface="Helvetica Light"/>
              </a:endParaRPr>
            </a:p>
          </p:txBody>
        </p:sp>
        <p:sp>
          <p:nvSpPr>
            <p:cNvPr id="29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6142FF5A-CAC8-409D-82EA-391309ED407E}"/>
                </a:ext>
              </a:extLst>
            </p:cNvPr>
            <p:cNvSpPr/>
            <p:nvPr/>
          </p:nvSpPr>
          <p:spPr>
            <a:xfrm rot="5400000">
              <a:off x="6678010" y="2908663"/>
              <a:ext cx="950186" cy="1377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1" h="21560" extrusionOk="0">
                  <a:moveTo>
                    <a:pt x="11134" y="18338"/>
                  </a:moveTo>
                  <a:cubicBezTo>
                    <a:pt x="10598" y="19485"/>
                    <a:pt x="10708" y="20243"/>
                    <a:pt x="10611" y="20219"/>
                  </a:cubicBezTo>
                  <a:cubicBezTo>
                    <a:pt x="10514" y="20243"/>
                    <a:pt x="10624" y="19485"/>
                    <a:pt x="10089" y="18338"/>
                  </a:cubicBezTo>
                  <a:cubicBezTo>
                    <a:pt x="9579" y="17179"/>
                    <a:pt x="8423" y="15629"/>
                    <a:pt x="6401" y="13789"/>
                  </a:cubicBezTo>
                  <a:cubicBezTo>
                    <a:pt x="4521" y="11980"/>
                    <a:pt x="2572" y="9649"/>
                    <a:pt x="3181" y="7216"/>
                  </a:cubicBezTo>
                  <a:cubicBezTo>
                    <a:pt x="3617" y="4876"/>
                    <a:pt x="6612" y="2434"/>
                    <a:pt x="10611" y="2510"/>
                  </a:cubicBezTo>
                  <a:cubicBezTo>
                    <a:pt x="14610" y="2434"/>
                    <a:pt x="17605" y="4876"/>
                    <a:pt x="18041" y="7216"/>
                  </a:cubicBezTo>
                  <a:cubicBezTo>
                    <a:pt x="18651" y="9649"/>
                    <a:pt x="16702" y="11980"/>
                    <a:pt x="14822" y="13789"/>
                  </a:cubicBezTo>
                  <a:cubicBezTo>
                    <a:pt x="12800" y="15629"/>
                    <a:pt x="11644" y="17179"/>
                    <a:pt x="11134" y="18338"/>
                  </a:cubicBezTo>
                  <a:close/>
                  <a:moveTo>
                    <a:pt x="10296" y="19378"/>
                  </a:moveTo>
                  <a:cubicBezTo>
                    <a:pt x="10721" y="20755"/>
                    <a:pt x="10578" y="21562"/>
                    <a:pt x="10611" y="21560"/>
                  </a:cubicBezTo>
                  <a:cubicBezTo>
                    <a:pt x="10645" y="21562"/>
                    <a:pt x="10501" y="20755"/>
                    <a:pt x="10914" y="19372"/>
                  </a:cubicBezTo>
                  <a:cubicBezTo>
                    <a:pt x="11324" y="17989"/>
                    <a:pt x="12805" y="16293"/>
                    <a:pt x="15737" y="14374"/>
                  </a:cubicBezTo>
                  <a:cubicBezTo>
                    <a:pt x="17134" y="13355"/>
                    <a:pt x="18664" y="12339"/>
                    <a:pt x="19729" y="11058"/>
                  </a:cubicBezTo>
                  <a:cubicBezTo>
                    <a:pt x="20803" y="9796"/>
                    <a:pt x="21411" y="8268"/>
                    <a:pt x="21169" y="6666"/>
                  </a:cubicBezTo>
                  <a:cubicBezTo>
                    <a:pt x="20944" y="5076"/>
                    <a:pt x="19869" y="3410"/>
                    <a:pt x="17979" y="2130"/>
                  </a:cubicBezTo>
                  <a:cubicBezTo>
                    <a:pt x="16115" y="853"/>
                    <a:pt x="13436" y="-38"/>
                    <a:pt x="10611" y="1"/>
                  </a:cubicBezTo>
                  <a:cubicBezTo>
                    <a:pt x="7786" y="-38"/>
                    <a:pt x="5108" y="853"/>
                    <a:pt x="3244" y="2129"/>
                  </a:cubicBezTo>
                  <a:cubicBezTo>
                    <a:pt x="1353" y="3410"/>
                    <a:pt x="278" y="5075"/>
                    <a:pt x="53" y="6666"/>
                  </a:cubicBezTo>
                  <a:cubicBezTo>
                    <a:pt x="-189" y="8268"/>
                    <a:pt x="420" y="9795"/>
                    <a:pt x="1493" y="11057"/>
                  </a:cubicBezTo>
                  <a:cubicBezTo>
                    <a:pt x="2558" y="12339"/>
                    <a:pt x="4088" y="13355"/>
                    <a:pt x="5485" y="14374"/>
                  </a:cubicBezTo>
                  <a:cubicBezTo>
                    <a:pt x="8418" y="16293"/>
                    <a:pt x="9898" y="17990"/>
                    <a:pt x="10296" y="19378"/>
                  </a:cubicBezTo>
                  <a:close/>
                </a:path>
              </a:pathLst>
            </a:custGeom>
            <a:solidFill>
              <a:srgbClr val="58946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kern="0">
                <a:solidFill>
                  <a:srgbClr val="008000"/>
                </a:solidFill>
                <a:latin typeface="+mn-ea"/>
                <a:cs typeface="Helvetica Light"/>
                <a:sym typeface="Helvetica Light"/>
              </a:endParaRPr>
            </a:p>
          </p:txBody>
        </p:sp>
        <p:sp>
          <p:nvSpPr>
            <p:cNvPr id="30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170179F1-8162-4F18-B9BA-76A03337129E}"/>
                </a:ext>
              </a:extLst>
            </p:cNvPr>
            <p:cNvSpPr/>
            <p:nvPr/>
          </p:nvSpPr>
          <p:spPr>
            <a:xfrm rot="9000000">
              <a:off x="6149459" y="3824140"/>
              <a:ext cx="950186" cy="1377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1" h="21560" extrusionOk="0">
                  <a:moveTo>
                    <a:pt x="11134" y="18338"/>
                  </a:moveTo>
                  <a:cubicBezTo>
                    <a:pt x="10598" y="19485"/>
                    <a:pt x="10708" y="20243"/>
                    <a:pt x="10611" y="20219"/>
                  </a:cubicBezTo>
                  <a:cubicBezTo>
                    <a:pt x="10514" y="20243"/>
                    <a:pt x="10624" y="19485"/>
                    <a:pt x="10089" y="18338"/>
                  </a:cubicBezTo>
                  <a:cubicBezTo>
                    <a:pt x="9579" y="17179"/>
                    <a:pt x="8423" y="15629"/>
                    <a:pt x="6401" y="13789"/>
                  </a:cubicBezTo>
                  <a:cubicBezTo>
                    <a:pt x="4521" y="11980"/>
                    <a:pt x="2572" y="9649"/>
                    <a:pt x="3181" y="7216"/>
                  </a:cubicBezTo>
                  <a:cubicBezTo>
                    <a:pt x="3617" y="4876"/>
                    <a:pt x="6612" y="2434"/>
                    <a:pt x="10611" y="2510"/>
                  </a:cubicBezTo>
                  <a:cubicBezTo>
                    <a:pt x="14610" y="2434"/>
                    <a:pt x="17605" y="4876"/>
                    <a:pt x="18041" y="7216"/>
                  </a:cubicBezTo>
                  <a:cubicBezTo>
                    <a:pt x="18651" y="9649"/>
                    <a:pt x="16702" y="11980"/>
                    <a:pt x="14822" y="13789"/>
                  </a:cubicBezTo>
                  <a:cubicBezTo>
                    <a:pt x="12800" y="15629"/>
                    <a:pt x="11644" y="17179"/>
                    <a:pt x="11134" y="18338"/>
                  </a:cubicBezTo>
                  <a:close/>
                  <a:moveTo>
                    <a:pt x="10296" y="19378"/>
                  </a:moveTo>
                  <a:cubicBezTo>
                    <a:pt x="10721" y="20755"/>
                    <a:pt x="10578" y="21562"/>
                    <a:pt x="10611" y="21560"/>
                  </a:cubicBezTo>
                  <a:cubicBezTo>
                    <a:pt x="10645" y="21562"/>
                    <a:pt x="10501" y="20755"/>
                    <a:pt x="10914" y="19372"/>
                  </a:cubicBezTo>
                  <a:cubicBezTo>
                    <a:pt x="11324" y="17989"/>
                    <a:pt x="12805" y="16293"/>
                    <a:pt x="15737" y="14374"/>
                  </a:cubicBezTo>
                  <a:cubicBezTo>
                    <a:pt x="17134" y="13355"/>
                    <a:pt x="18664" y="12339"/>
                    <a:pt x="19729" y="11058"/>
                  </a:cubicBezTo>
                  <a:cubicBezTo>
                    <a:pt x="20803" y="9796"/>
                    <a:pt x="21411" y="8268"/>
                    <a:pt x="21169" y="6666"/>
                  </a:cubicBezTo>
                  <a:cubicBezTo>
                    <a:pt x="20944" y="5076"/>
                    <a:pt x="19869" y="3410"/>
                    <a:pt x="17979" y="2130"/>
                  </a:cubicBezTo>
                  <a:cubicBezTo>
                    <a:pt x="16115" y="853"/>
                    <a:pt x="13436" y="-38"/>
                    <a:pt x="10611" y="1"/>
                  </a:cubicBezTo>
                  <a:cubicBezTo>
                    <a:pt x="7786" y="-38"/>
                    <a:pt x="5108" y="853"/>
                    <a:pt x="3244" y="2129"/>
                  </a:cubicBezTo>
                  <a:cubicBezTo>
                    <a:pt x="1353" y="3410"/>
                    <a:pt x="278" y="5075"/>
                    <a:pt x="53" y="6666"/>
                  </a:cubicBezTo>
                  <a:cubicBezTo>
                    <a:pt x="-189" y="8268"/>
                    <a:pt x="420" y="9795"/>
                    <a:pt x="1493" y="11057"/>
                  </a:cubicBezTo>
                  <a:cubicBezTo>
                    <a:pt x="2558" y="12339"/>
                    <a:pt x="4088" y="13355"/>
                    <a:pt x="5485" y="14374"/>
                  </a:cubicBezTo>
                  <a:cubicBezTo>
                    <a:pt x="8418" y="16293"/>
                    <a:pt x="9898" y="17990"/>
                    <a:pt x="10296" y="19378"/>
                  </a:cubicBezTo>
                  <a:close/>
                </a:path>
              </a:pathLst>
            </a:custGeom>
            <a:solidFill>
              <a:srgbClr val="58946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kern="0">
                <a:solidFill>
                  <a:srgbClr val="008000"/>
                </a:solidFill>
                <a:latin typeface="+mn-ea"/>
                <a:cs typeface="Helvetica Light"/>
                <a:sym typeface="Helvetica Light"/>
              </a:endParaRPr>
            </a:p>
          </p:txBody>
        </p:sp>
        <p:sp>
          <p:nvSpPr>
            <p:cNvPr id="31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FCC47364-401A-464A-92D7-7BA63DF0AB2F}"/>
                </a:ext>
              </a:extLst>
            </p:cNvPr>
            <p:cNvSpPr/>
            <p:nvPr/>
          </p:nvSpPr>
          <p:spPr>
            <a:xfrm rot="12600000">
              <a:off x="5092357" y="3824140"/>
              <a:ext cx="950186" cy="1377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1" h="21560" extrusionOk="0">
                  <a:moveTo>
                    <a:pt x="11134" y="18338"/>
                  </a:moveTo>
                  <a:cubicBezTo>
                    <a:pt x="10598" y="19485"/>
                    <a:pt x="10708" y="20243"/>
                    <a:pt x="10611" y="20219"/>
                  </a:cubicBezTo>
                  <a:cubicBezTo>
                    <a:pt x="10514" y="20243"/>
                    <a:pt x="10624" y="19485"/>
                    <a:pt x="10089" y="18338"/>
                  </a:cubicBezTo>
                  <a:cubicBezTo>
                    <a:pt x="9579" y="17179"/>
                    <a:pt x="8423" y="15629"/>
                    <a:pt x="6401" y="13789"/>
                  </a:cubicBezTo>
                  <a:cubicBezTo>
                    <a:pt x="4521" y="11980"/>
                    <a:pt x="2572" y="9649"/>
                    <a:pt x="3181" y="7216"/>
                  </a:cubicBezTo>
                  <a:cubicBezTo>
                    <a:pt x="3617" y="4876"/>
                    <a:pt x="6612" y="2434"/>
                    <a:pt x="10611" y="2510"/>
                  </a:cubicBezTo>
                  <a:cubicBezTo>
                    <a:pt x="14610" y="2434"/>
                    <a:pt x="17605" y="4876"/>
                    <a:pt x="18041" y="7216"/>
                  </a:cubicBezTo>
                  <a:cubicBezTo>
                    <a:pt x="18651" y="9649"/>
                    <a:pt x="16702" y="11980"/>
                    <a:pt x="14822" y="13789"/>
                  </a:cubicBezTo>
                  <a:cubicBezTo>
                    <a:pt x="12800" y="15629"/>
                    <a:pt x="11644" y="17179"/>
                    <a:pt x="11134" y="18338"/>
                  </a:cubicBezTo>
                  <a:close/>
                  <a:moveTo>
                    <a:pt x="10296" y="19378"/>
                  </a:moveTo>
                  <a:cubicBezTo>
                    <a:pt x="10721" y="20755"/>
                    <a:pt x="10578" y="21562"/>
                    <a:pt x="10611" y="21560"/>
                  </a:cubicBezTo>
                  <a:cubicBezTo>
                    <a:pt x="10645" y="21562"/>
                    <a:pt x="10501" y="20755"/>
                    <a:pt x="10914" y="19372"/>
                  </a:cubicBezTo>
                  <a:cubicBezTo>
                    <a:pt x="11324" y="17989"/>
                    <a:pt x="12805" y="16293"/>
                    <a:pt x="15737" y="14374"/>
                  </a:cubicBezTo>
                  <a:cubicBezTo>
                    <a:pt x="17134" y="13355"/>
                    <a:pt x="18664" y="12339"/>
                    <a:pt x="19729" y="11058"/>
                  </a:cubicBezTo>
                  <a:cubicBezTo>
                    <a:pt x="20803" y="9796"/>
                    <a:pt x="21411" y="8268"/>
                    <a:pt x="21169" y="6666"/>
                  </a:cubicBezTo>
                  <a:cubicBezTo>
                    <a:pt x="20944" y="5076"/>
                    <a:pt x="19869" y="3410"/>
                    <a:pt x="17979" y="2130"/>
                  </a:cubicBezTo>
                  <a:cubicBezTo>
                    <a:pt x="16115" y="853"/>
                    <a:pt x="13436" y="-38"/>
                    <a:pt x="10611" y="1"/>
                  </a:cubicBezTo>
                  <a:cubicBezTo>
                    <a:pt x="7786" y="-38"/>
                    <a:pt x="5108" y="853"/>
                    <a:pt x="3244" y="2129"/>
                  </a:cubicBezTo>
                  <a:cubicBezTo>
                    <a:pt x="1353" y="3410"/>
                    <a:pt x="278" y="5075"/>
                    <a:pt x="53" y="6666"/>
                  </a:cubicBezTo>
                  <a:cubicBezTo>
                    <a:pt x="-189" y="8268"/>
                    <a:pt x="420" y="9795"/>
                    <a:pt x="1493" y="11057"/>
                  </a:cubicBezTo>
                  <a:cubicBezTo>
                    <a:pt x="2558" y="12339"/>
                    <a:pt x="4088" y="13355"/>
                    <a:pt x="5485" y="14374"/>
                  </a:cubicBezTo>
                  <a:cubicBezTo>
                    <a:pt x="8418" y="16293"/>
                    <a:pt x="9898" y="17990"/>
                    <a:pt x="10296" y="19378"/>
                  </a:cubicBezTo>
                  <a:close/>
                </a:path>
              </a:pathLst>
            </a:custGeom>
            <a:solidFill>
              <a:srgbClr val="58946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kern="0">
                <a:solidFill>
                  <a:srgbClr val="008000"/>
                </a:solidFill>
                <a:latin typeface="+mn-ea"/>
                <a:cs typeface="Helvetica Light"/>
                <a:sym typeface="Helvetica Light"/>
              </a:endParaRPr>
            </a:p>
          </p:txBody>
        </p:sp>
        <p:sp>
          <p:nvSpPr>
            <p:cNvPr id="44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3FA58324-4178-44B7-8FC1-EC0CAECC869D}"/>
                </a:ext>
              </a:extLst>
            </p:cNvPr>
            <p:cNvSpPr txBox="1"/>
            <p:nvPr/>
          </p:nvSpPr>
          <p:spPr>
            <a:xfrm flipH="1">
              <a:off x="5223388" y="2372762"/>
              <a:ext cx="574756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609501"/>
                  </a:solidFill>
                  <a:latin typeface="+mn-ea"/>
                </a:rPr>
                <a:t>01</a:t>
              </a:r>
              <a:endParaRPr lang="zh-CN" altLang="en-US" dirty="0">
                <a:solidFill>
                  <a:srgbClr val="609501"/>
                </a:solidFill>
                <a:latin typeface="+mn-ea"/>
              </a:endParaRPr>
            </a:p>
          </p:txBody>
        </p:sp>
        <p:sp>
          <p:nvSpPr>
            <p:cNvPr id="45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45C10008-09C7-4924-883E-4D6EC014CAF5}"/>
                </a:ext>
              </a:extLst>
            </p:cNvPr>
            <p:cNvSpPr txBox="1"/>
            <p:nvPr/>
          </p:nvSpPr>
          <p:spPr>
            <a:xfrm flipH="1">
              <a:off x="6432576" y="2372762"/>
              <a:ext cx="574756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609501"/>
                  </a:solidFill>
                  <a:latin typeface="+mn-ea"/>
                </a:rPr>
                <a:t>06</a:t>
              </a:r>
              <a:endParaRPr lang="zh-CN" altLang="en-US" dirty="0">
                <a:solidFill>
                  <a:srgbClr val="609501"/>
                </a:solidFill>
                <a:latin typeface="+mn-ea"/>
              </a:endParaRPr>
            </a:p>
          </p:txBody>
        </p:sp>
        <p:sp>
          <p:nvSpPr>
            <p:cNvPr id="46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B5C9F768-62EE-4606-85EA-55295BC02F56}"/>
                </a:ext>
              </a:extLst>
            </p:cNvPr>
            <p:cNvSpPr txBox="1"/>
            <p:nvPr/>
          </p:nvSpPr>
          <p:spPr>
            <a:xfrm flipH="1">
              <a:off x="5223388" y="4520855"/>
              <a:ext cx="574756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609501"/>
                  </a:solidFill>
                  <a:latin typeface="+mn-ea"/>
                </a:rPr>
                <a:t>03</a:t>
              </a:r>
              <a:endParaRPr lang="zh-CN" altLang="en-US" dirty="0">
                <a:solidFill>
                  <a:srgbClr val="609501"/>
                </a:solidFill>
                <a:latin typeface="+mn-ea"/>
              </a:endParaRPr>
            </a:p>
          </p:txBody>
        </p:sp>
        <p:sp>
          <p:nvSpPr>
            <p:cNvPr id="47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CA79EBCD-8C9F-42E6-8EDE-14FA229C9036}"/>
                </a:ext>
              </a:extLst>
            </p:cNvPr>
            <p:cNvSpPr txBox="1"/>
            <p:nvPr/>
          </p:nvSpPr>
          <p:spPr>
            <a:xfrm flipH="1">
              <a:off x="6432576" y="4520855"/>
              <a:ext cx="574756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609501"/>
                  </a:solidFill>
                  <a:latin typeface="+mn-ea"/>
                </a:rPr>
                <a:t>04</a:t>
              </a:r>
              <a:endParaRPr lang="zh-CN" altLang="en-US" dirty="0">
                <a:solidFill>
                  <a:srgbClr val="609501"/>
                </a:solidFill>
                <a:latin typeface="+mn-ea"/>
              </a:endParaRPr>
            </a:p>
          </p:txBody>
        </p:sp>
        <p:sp>
          <p:nvSpPr>
            <p:cNvPr id="48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369087C5-5FEB-4874-8314-2477C51DBBB2}"/>
                </a:ext>
              </a:extLst>
            </p:cNvPr>
            <p:cNvSpPr txBox="1"/>
            <p:nvPr/>
          </p:nvSpPr>
          <p:spPr>
            <a:xfrm flipH="1">
              <a:off x="4608051" y="3410649"/>
              <a:ext cx="574756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609501"/>
                  </a:solidFill>
                  <a:latin typeface="+mn-ea"/>
                </a:rPr>
                <a:t>02</a:t>
              </a:r>
              <a:endParaRPr lang="zh-CN" altLang="en-US" dirty="0">
                <a:solidFill>
                  <a:srgbClr val="609501"/>
                </a:solidFill>
                <a:latin typeface="+mn-ea"/>
              </a:endParaRPr>
            </a:p>
          </p:txBody>
        </p:sp>
        <p:sp>
          <p:nvSpPr>
            <p:cNvPr id="49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7765255C-86F8-4DE9-ABB0-F2AECC6AFBE7}"/>
                </a:ext>
              </a:extLst>
            </p:cNvPr>
            <p:cNvSpPr txBox="1"/>
            <p:nvPr/>
          </p:nvSpPr>
          <p:spPr>
            <a:xfrm flipH="1">
              <a:off x="7066305" y="3410649"/>
              <a:ext cx="574756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609501"/>
                  </a:solidFill>
                  <a:latin typeface="+mn-ea"/>
                </a:rPr>
                <a:t>05</a:t>
              </a:r>
              <a:endParaRPr lang="zh-CN" altLang="en-US" dirty="0">
                <a:solidFill>
                  <a:srgbClr val="60950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399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D8C881C-E3C7-40CB-B75C-B1BEF3379D3E}"/>
              </a:ext>
            </a:extLst>
          </p:cNvPr>
          <p:cNvGrpSpPr/>
          <p:nvPr/>
        </p:nvGrpSpPr>
        <p:grpSpPr>
          <a:xfrm>
            <a:off x="77107" y="57150"/>
            <a:ext cx="12075886" cy="6809361"/>
            <a:chOff x="77107" y="57150"/>
            <a:chExt cx="12075886" cy="680936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37FA9155-DF78-4923-A397-7CAE963AC7F4}"/>
                </a:ext>
              </a:extLst>
            </p:cNvPr>
            <p:cNvSpPr/>
            <p:nvPr/>
          </p:nvSpPr>
          <p:spPr>
            <a:xfrm rot="5400000">
              <a:off x="563938" y="4821105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26ACD12-E360-4667-BD6D-588BCAA00E2A}"/>
                </a:ext>
              </a:extLst>
            </p:cNvPr>
            <p:cNvSpPr/>
            <p:nvPr/>
          </p:nvSpPr>
          <p:spPr>
            <a:xfrm rot="5400000">
              <a:off x="563939" y="3100776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24DDAA49-87AE-4684-BB1F-985C8A355E62}"/>
                </a:ext>
              </a:extLst>
            </p:cNvPr>
            <p:cNvSpPr/>
            <p:nvPr/>
          </p:nvSpPr>
          <p:spPr>
            <a:xfrm rot="5400000">
              <a:off x="563940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11A8756-A673-48F6-A1FD-B5A850C66D60}"/>
                </a:ext>
              </a:extLst>
            </p:cNvPr>
            <p:cNvSpPr/>
            <p:nvPr/>
          </p:nvSpPr>
          <p:spPr>
            <a:xfrm rot="5400000">
              <a:off x="2918841" y="477677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0941D12-FA8F-4ED9-BCFB-83C397ED47AF}"/>
                </a:ext>
              </a:extLst>
            </p:cNvPr>
            <p:cNvSpPr/>
            <p:nvPr/>
          </p:nvSpPr>
          <p:spPr>
            <a:xfrm rot="5400000">
              <a:off x="2918842" y="3078610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8ADFA3A-3D06-47CE-942F-8D5BEC314747}"/>
                </a:ext>
              </a:extLst>
            </p:cNvPr>
            <p:cNvSpPr/>
            <p:nvPr/>
          </p:nvSpPr>
          <p:spPr>
            <a:xfrm rot="5400000">
              <a:off x="2918842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FD484CD-C27E-4C27-950E-09E15D6EAE09}"/>
                </a:ext>
              </a:extLst>
            </p:cNvPr>
            <p:cNvSpPr/>
            <p:nvPr/>
          </p:nvSpPr>
          <p:spPr>
            <a:xfrm rot="5400000">
              <a:off x="5309125" y="477677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5EB0DDAD-4C70-4B92-860E-6A1AE931F563}"/>
                </a:ext>
              </a:extLst>
            </p:cNvPr>
            <p:cNvSpPr/>
            <p:nvPr/>
          </p:nvSpPr>
          <p:spPr>
            <a:xfrm rot="5400000">
              <a:off x="5309125" y="3078609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42436A2-5956-4A04-A868-865A5630D8D1}"/>
                </a:ext>
              </a:extLst>
            </p:cNvPr>
            <p:cNvSpPr/>
            <p:nvPr/>
          </p:nvSpPr>
          <p:spPr>
            <a:xfrm rot="5400000">
              <a:off x="5309126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FF24246-CFAD-4865-8302-064097C54378}"/>
                </a:ext>
              </a:extLst>
            </p:cNvPr>
            <p:cNvSpPr/>
            <p:nvPr/>
          </p:nvSpPr>
          <p:spPr>
            <a:xfrm rot="5400000">
              <a:off x="475271" y="-323255"/>
              <a:ext cx="1647242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80752E59-DDE8-42C4-A71C-3434E4980158}"/>
                </a:ext>
              </a:extLst>
            </p:cNvPr>
            <p:cNvSpPr/>
            <p:nvPr/>
          </p:nvSpPr>
          <p:spPr>
            <a:xfrm rot="5400000">
              <a:off x="2830173" y="-323254"/>
              <a:ext cx="1647242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3AEEAC01-4CE4-4C68-BC9D-D65DC51105A0}"/>
                </a:ext>
              </a:extLst>
            </p:cNvPr>
            <p:cNvSpPr/>
            <p:nvPr/>
          </p:nvSpPr>
          <p:spPr>
            <a:xfrm rot="5400000">
              <a:off x="5220458" y="-323255"/>
              <a:ext cx="1647242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A848CCA-20FF-4D06-8B2A-9CBED9B3DCA4}"/>
                </a:ext>
              </a:extLst>
            </p:cNvPr>
            <p:cNvSpPr/>
            <p:nvPr/>
          </p:nvSpPr>
          <p:spPr>
            <a:xfrm rot="5400000">
              <a:off x="7717301" y="47590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0DAF7AA-34F2-43D7-BD94-C0D0C87ACFC2}"/>
                </a:ext>
              </a:extLst>
            </p:cNvPr>
            <p:cNvSpPr/>
            <p:nvPr/>
          </p:nvSpPr>
          <p:spPr>
            <a:xfrm rot="5400000">
              <a:off x="7717302" y="306085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8ACC75E8-8846-42EC-AB56-637D88074F7F}"/>
                </a:ext>
              </a:extLst>
            </p:cNvPr>
            <p:cNvSpPr/>
            <p:nvPr/>
          </p:nvSpPr>
          <p:spPr>
            <a:xfrm rot="5400000">
              <a:off x="7717302" y="1299653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D236721C-2E49-42E4-8AD4-295F6A7969F6}"/>
                </a:ext>
              </a:extLst>
            </p:cNvPr>
            <p:cNvSpPr/>
            <p:nvPr/>
          </p:nvSpPr>
          <p:spPr>
            <a:xfrm rot="5400000">
              <a:off x="10107585" y="47590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FACD1509-764C-4573-88C2-DA0948F91672}"/>
                </a:ext>
              </a:extLst>
            </p:cNvPr>
            <p:cNvSpPr/>
            <p:nvPr/>
          </p:nvSpPr>
          <p:spPr>
            <a:xfrm rot="5400000">
              <a:off x="10107585" y="306085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5670A16-1775-4038-8E58-4D8C6D86B436}"/>
                </a:ext>
              </a:extLst>
            </p:cNvPr>
            <p:cNvSpPr/>
            <p:nvPr/>
          </p:nvSpPr>
          <p:spPr>
            <a:xfrm rot="5400000">
              <a:off x="10107586" y="1299653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DBAB231E-2F8C-45A6-8ABB-C8095FE8EEEA}"/>
                </a:ext>
              </a:extLst>
            </p:cNvPr>
            <p:cNvSpPr/>
            <p:nvPr/>
          </p:nvSpPr>
          <p:spPr>
            <a:xfrm rot="5400000">
              <a:off x="7628633" y="-341013"/>
              <a:ext cx="1647243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E10B021-E091-4812-A909-E532E9C3430D}"/>
                </a:ext>
              </a:extLst>
            </p:cNvPr>
            <p:cNvSpPr/>
            <p:nvPr/>
          </p:nvSpPr>
          <p:spPr>
            <a:xfrm rot="5400000">
              <a:off x="10018918" y="-341014"/>
              <a:ext cx="1647243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ACB5B465-89F6-40E9-B431-DB78203B9A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74" y="-61213"/>
            <a:ext cx="1465944" cy="1454026"/>
          </a:xfrm>
          <a:prstGeom prst="rect">
            <a:avLst/>
          </a:prstGeom>
        </p:spPr>
      </p:pic>
      <p:sp>
        <p:nvSpPr>
          <p:cNvPr id="24" name="箭头: 五边形 23">
            <a:extLst>
              <a:ext uri="{FF2B5EF4-FFF2-40B4-BE49-F238E27FC236}">
                <a16:creationId xmlns:a16="http://schemas.microsoft.com/office/drawing/2014/main" id="{FC4BCEE1-F7BA-4895-90C9-3DAF6DF7438D}"/>
              </a:ext>
            </a:extLst>
          </p:cNvPr>
          <p:cNvSpPr/>
          <p:nvPr/>
        </p:nvSpPr>
        <p:spPr>
          <a:xfrm>
            <a:off x="876454" y="488454"/>
            <a:ext cx="751772" cy="590428"/>
          </a:xfrm>
          <a:prstGeom prst="homePlate">
            <a:avLst/>
          </a:prstGeom>
          <a:solidFill>
            <a:srgbClr val="71A6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2400" b="1" dirty="0">
                <a:solidFill>
                  <a:prstClr val="white"/>
                </a:solidFill>
              </a:rPr>
              <a:t>03</a:t>
            </a:r>
            <a:endParaRPr lang="zh-CN" altLang="en-US" sz="2400" b="1" dirty="0">
              <a:solidFill>
                <a:prstClr val="white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8E82241-36DB-4FEB-B69D-6CB4EDEE5EA2}"/>
              </a:ext>
            </a:extLst>
          </p:cNvPr>
          <p:cNvSpPr txBox="1"/>
          <p:nvPr/>
        </p:nvSpPr>
        <p:spPr>
          <a:xfrm>
            <a:off x="1631718" y="405103"/>
            <a:ext cx="3058933" cy="110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20000"/>
              </a:lnSpc>
            </a:pPr>
            <a:r>
              <a:rPr lang="en-US" altLang="zh-CN" sz="2000" b="1" dirty="0">
                <a:latin typeface="+mn-ea"/>
                <a:sym typeface="+mn-ea"/>
              </a:rPr>
              <a:t>Click here to enter the title text</a:t>
            </a:r>
            <a:endParaRPr lang="zh-CN" altLang="en-US" sz="2000" b="1" dirty="0">
              <a:latin typeface="+mn-ea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1600" dirty="0">
                <a:latin typeface="+mn-ea"/>
                <a:sym typeface="+mn-ea"/>
              </a:rPr>
              <a:t>Click here to add your title</a:t>
            </a: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00529356-79D1-42FC-89F8-1D72CB76555C}"/>
              </a:ext>
            </a:extLst>
          </p:cNvPr>
          <p:cNvSpPr/>
          <p:nvPr/>
        </p:nvSpPr>
        <p:spPr>
          <a:xfrm>
            <a:off x="5739555" y="2383922"/>
            <a:ext cx="1219200" cy="447089"/>
          </a:xfrm>
          <a:prstGeom prst="roundRect">
            <a:avLst/>
          </a:prstGeom>
          <a:solidFill>
            <a:srgbClr val="58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D0A1C9EB-F2FF-4FC8-8DEC-D78EF5442F9B}"/>
              </a:ext>
            </a:extLst>
          </p:cNvPr>
          <p:cNvSpPr txBox="1"/>
          <p:nvPr/>
        </p:nvSpPr>
        <p:spPr>
          <a:xfrm>
            <a:off x="4964234" y="2357819"/>
            <a:ext cx="2769842" cy="1510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title</a:t>
            </a:r>
          </a:p>
          <a:p>
            <a:pPr algn="ctr">
              <a:lnSpc>
                <a:spcPts val="2000"/>
              </a:lnSpc>
            </a:pPr>
            <a:r>
              <a:rPr lang="en-US" altLang="zh-CN" sz="1200" dirty="0">
                <a:latin typeface="+mn-ea"/>
              </a:rPr>
              <a:t>Please add specific content here, the text should be as concise as possible, simple description, not too cumbersome, pay </a:t>
            </a:r>
            <a:r>
              <a:rPr lang="en-US" altLang="zh-CN" sz="1200" dirty="0" err="1">
                <a:latin typeface="+mn-ea"/>
              </a:rPr>
              <a:t>attent</a:t>
            </a:r>
            <a:endParaRPr lang="en-US" altLang="zh-CN" sz="1200" dirty="0">
              <a:latin typeface="+mn-ea"/>
              <a:sym typeface="+mn-ea"/>
            </a:endParaRP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0602A21A-8530-4386-89CC-0DB9A1C40779}"/>
              </a:ext>
            </a:extLst>
          </p:cNvPr>
          <p:cNvSpPr/>
          <p:nvPr/>
        </p:nvSpPr>
        <p:spPr>
          <a:xfrm>
            <a:off x="5773521" y="4283573"/>
            <a:ext cx="1219200" cy="447089"/>
          </a:xfrm>
          <a:prstGeom prst="roundRect">
            <a:avLst/>
          </a:prstGeom>
          <a:solidFill>
            <a:srgbClr val="58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3B239223-F57E-4988-8D9F-00285B441566}"/>
              </a:ext>
            </a:extLst>
          </p:cNvPr>
          <p:cNvSpPr txBox="1"/>
          <p:nvPr/>
        </p:nvSpPr>
        <p:spPr>
          <a:xfrm>
            <a:off x="4998200" y="4244770"/>
            <a:ext cx="2769842" cy="1510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title</a:t>
            </a:r>
          </a:p>
          <a:p>
            <a:pPr algn="ctr">
              <a:lnSpc>
                <a:spcPts val="2000"/>
              </a:lnSpc>
            </a:pPr>
            <a:r>
              <a:rPr lang="en-US" altLang="zh-CN" sz="1200" dirty="0">
                <a:latin typeface="+mn-ea"/>
              </a:rPr>
              <a:t>Please add specific content here, the text should be as concise as possible, simple description, not too cumbersome, pay </a:t>
            </a:r>
            <a:r>
              <a:rPr lang="en-US" altLang="zh-CN" sz="1200" dirty="0" err="1">
                <a:latin typeface="+mn-ea"/>
              </a:rPr>
              <a:t>attent</a:t>
            </a:r>
            <a:endParaRPr lang="en-US" altLang="zh-CN" sz="1200" dirty="0">
              <a:latin typeface="+mn-ea"/>
              <a:sym typeface="+mn-ea"/>
            </a:endParaRPr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D02E744F-ABAD-4B0F-9CF1-24385BF1A617}"/>
              </a:ext>
            </a:extLst>
          </p:cNvPr>
          <p:cNvSpPr/>
          <p:nvPr/>
        </p:nvSpPr>
        <p:spPr>
          <a:xfrm>
            <a:off x="8963189" y="2427928"/>
            <a:ext cx="1219200" cy="447089"/>
          </a:xfrm>
          <a:prstGeom prst="roundRect">
            <a:avLst/>
          </a:prstGeom>
          <a:solidFill>
            <a:srgbClr val="58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27A0689E-A941-49D5-ADD6-51E3E919F8B6}"/>
              </a:ext>
            </a:extLst>
          </p:cNvPr>
          <p:cNvSpPr txBox="1"/>
          <p:nvPr/>
        </p:nvSpPr>
        <p:spPr>
          <a:xfrm>
            <a:off x="8187868" y="2389125"/>
            <a:ext cx="2769842" cy="1510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title</a:t>
            </a:r>
          </a:p>
          <a:p>
            <a:pPr algn="ctr">
              <a:lnSpc>
                <a:spcPts val="2000"/>
              </a:lnSpc>
            </a:pPr>
            <a:r>
              <a:rPr lang="en-US" altLang="zh-CN" sz="1200" dirty="0">
                <a:latin typeface="+mn-ea"/>
              </a:rPr>
              <a:t>Please add specific content here, the text should be as concise as possible, simple description, not too cumbersome, pay </a:t>
            </a:r>
            <a:r>
              <a:rPr lang="en-US" altLang="zh-CN" sz="1200" dirty="0" err="1">
                <a:latin typeface="+mn-ea"/>
              </a:rPr>
              <a:t>attent</a:t>
            </a:r>
            <a:endParaRPr lang="en-US" altLang="zh-CN" sz="1200" dirty="0">
              <a:latin typeface="+mn-ea"/>
              <a:sym typeface="+mn-ea"/>
            </a:endParaRP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C22D6B60-FC80-44DA-B72A-1510BDEE7161}"/>
              </a:ext>
            </a:extLst>
          </p:cNvPr>
          <p:cNvSpPr/>
          <p:nvPr/>
        </p:nvSpPr>
        <p:spPr>
          <a:xfrm>
            <a:off x="8997155" y="4327579"/>
            <a:ext cx="1219200" cy="447089"/>
          </a:xfrm>
          <a:prstGeom prst="roundRect">
            <a:avLst/>
          </a:prstGeom>
          <a:solidFill>
            <a:srgbClr val="58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154D97C5-D533-4302-AA4C-1CA36DE6AEA2}"/>
              </a:ext>
            </a:extLst>
          </p:cNvPr>
          <p:cNvSpPr txBox="1"/>
          <p:nvPr/>
        </p:nvSpPr>
        <p:spPr>
          <a:xfrm>
            <a:off x="8221834" y="4288776"/>
            <a:ext cx="2769842" cy="1510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title</a:t>
            </a:r>
          </a:p>
          <a:p>
            <a:pPr algn="ctr">
              <a:lnSpc>
                <a:spcPts val="2000"/>
              </a:lnSpc>
            </a:pPr>
            <a:r>
              <a:rPr lang="en-US" altLang="zh-CN" sz="1200" dirty="0">
                <a:latin typeface="+mn-ea"/>
              </a:rPr>
              <a:t>Please add specific content here, the text should be as concise as possible, simple description, not too cumbersome, pay </a:t>
            </a:r>
            <a:r>
              <a:rPr lang="en-US" altLang="zh-CN" sz="1200" dirty="0" err="1">
                <a:latin typeface="+mn-ea"/>
              </a:rPr>
              <a:t>attent</a:t>
            </a:r>
            <a:endParaRPr lang="en-US" altLang="zh-CN" sz="1200" dirty="0">
              <a:latin typeface="+mn-ea"/>
              <a:sym typeface="+mn-ea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85C07E4C-BB41-4BE4-8942-1ACBB7F47E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72" y="2085115"/>
            <a:ext cx="3844399" cy="384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2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7" grpId="0" animBg="1"/>
      <p:bldP spid="28" grpId="0"/>
      <p:bldP spid="29" grpId="0" animBg="1"/>
      <p:bldP spid="30" grpId="0"/>
      <p:bldP spid="31" grpId="0" animBg="1"/>
      <p:bldP spid="32" grpId="0"/>
      <p:bldP spid="33" grpId="0" animBg="1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7609B33-8082-47A5-93FF-416D4A17354A}"/>
              </a:ext>
            </a:extLst>
          </p:cNvPr>
          <p:cNvGrpSpPr/>
          <p:nvPr/>
        </p:nvGrpSpPr>
        <p:grpSpPr>
          <a:xfrm>
            <a:off x="77107" y="57150"/>
            <a:ext cx="12075886" cy="6809361"/>
            <a:chOff x="77107" y="57150"/>
            <a:chExt cx="12075886" cy="680936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7CDBCA12-6CE0-414B-9FD5-0EDBCC4F46E7}"/>
                </a:ext>
              </a:extLst>
            </p:cNvPr>
            <p:cNvSpPr/>
            <p:nvPr/>
          </p:nvSpPr>
          <p:spPr>
            <a:xfrm rot="5400000">
              <a:off x="563938" y="4821105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3D3EC738-C933-4581-BD68-4019403AA063}"/>
                </a:ext>
              </a:extLst>
            </p:cNvPr>
            <p:cNvSpPr/>
            <p:nvPr/>
          </p:nvSpPr>
          <p:spPr>
            <a:xfrm rot="5400000">
              <a:off x="563939" y="3100776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B6E4D4B-9BB1-4CEA-80C5-EE267BD4E68D}"/>
                </a:ext>
              </a:extLst>
            </p:cNvPr>
            <p:cNvSpPr/>
            <p:nvPr/>
          </p:nvSpPr>
          <p:spPr>
            <a:xfrm rot="5400000">
              <a:off x="563940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9F686F12-A020-4B3E-B4BC-770D75A1B16C}"/>
                </a:ext>
              </a:extLst>
            </p:cNvPr>
            <p:cNvSpPr/>
            <p:nvPr/>
          </p:nvSpPr>
          <p:spPr>
            <a:xfrm rot="5400000">
              <a:off x="2918841" y="477677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FD98C42E-CD11-4338-9E53-B8F259565884}"/>
                </a:ext>
              </a:extLst>
            </p:cNvPr>
            <p:cNvSpPr/>
            <p:nvPr/>
          </p:nvSpPr>
          <p:spPr>
            <a:xfrm rot="5400000">
              <a:off x="2918842" y="3078610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D7387EA-3976-40ED-B341-5626BC41E6D5}"/>
                </a:ext>
              </a:extLst>
            </p:cNvPr>
            <p:cNvSpPr/>
            <p:nvPr/>
          </p:nvSpPr>
          <p:spPr>
            <a:xfrm rot="5400000">
              <a:off x="2918842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750A3E79-6753-4B3A-B10C-6E4A8E35CE6E}"/>
                </a:ext>
              </a:extLst>
            </p:cNvPr>
            <p:cNvSpPr/>
            <p:nvPr/>
          </p:nvSpPr>
          <p:spPr>
            <a:xfrm rot="5400000">
              <a:off x="5309125" y="477677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EFE3C9B9-78FF-4D6C-A31B-684155C1C2CF}"/>
                </a:ext>
              </a:extLst>
            </p:cNvPr>
            <p:cNvSpPr/>
            <p:nvPr/>
          </p:nvSpPr>
          <p:spPr>
            <a:xfrm rot="5400000">
              <a:off x="5309125" y="3078609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E6C39140-11ED-430F-A409-9FB5A5820099}"/>
                </a:ext>
              </a:extLst>
            </p:cNvPr>
            <p:cNvSpPr/>
            <p:nvPr/>
          </p:nvSpPr>
          <p:spPr>
            <a:xfrm rot="5400000">
              <a:off x="5309126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1517D1A-2425-482C-A287-86916428A156}"/>
                </a:ext>
              </a:extLst>
            </p:cNvPr>
            <p:cNvSpPr/>
            <p:nvPr/>
          </p:nvSpPr>
          <p:spPr>
            <a:xfrm rot="5400000">
              <a:off x="475271" y="-323255"/>
              <a:ext cx="1647242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BD772E08-D888-4A5D-A441-3AAF9F2FBFD5}"/>
                </a:ext>
              </a:extLst>
            </p:cNvPr>
            <p:cNvSpPr/>
            <p:nvPr/>
          </p:nvSpPr>
          <p:spPr>
            <a:xfrm rot="5400000">
              <a:off x="2830173" y="-323254"/>
              <a:ext cx="1647242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A4A1C34D-BC09-4216-9E12-34A90C670844}"/>
                </a:ext>
              </a:extLst>
            </p:cNvPr>
            <p:cNvSpPr/>
            <p:nvPr/>
          </p:nvSpPr>
          <p:spPr>
            <a:xfrm rot="5400000">
              <a:off x="5220458" y="-323255"/>
              <a:ext cx="1647242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15B81FA-D9EC-476F-8B20-F715D659D5E2}"/>
                </a:ext>
              </a:extLst>
            </p:cNvPr>
            <p:cNvSpPr/>
            <p:nvPr/>
          </p:nvSpPr>
          <p:spPr>
            <a:xfrm rot="5400000">
              <a:off x="7717301" y="47590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0BBF7CD0-7E5A-4016-AAF7-4A81008BA5AA}"/>
                </a:ext>
              </a:extLst>
            </p:cNvPr>
            <p:cNvSpPr/>
            <p:nvPr/>
          </p:nvSpPr>
          <p:spPr>
            <a:xfrm rot="5400000">
              <a:off x="7717302" y="306085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C4671FF0-E99A-412B-93D2-230710E92A4E}"/>
                </a:ext>
              </a:extLst>
            </p:cNvPr>
            <p:cNvSpPr/>
            <p:nvPr/>
          </p:nvSpPr>
          <p:spPr>
            <a:xfrm rot="5400000">
              <a:off x="7717302" y="1299653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FBC77F17-7E6E-4BC2-9F39-CAD915D29684}"/>
                </a:ext>
              </a:extLst>
            </p:cNvPr>
            <p:cNvSpPr/>
            <p:nvPr/>
          </p:nvSpPr>
          <p:spPr>
            <a:xfrm rot="5400000">
              <a:off x="10107585" y="47590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B14F4CDB-2336-46F3-B87C-7E3115D8F0AA}"/>
                </a:ext>
              </a:extLst>
            </p:cNvPr>
            <p:cNvSpPr/>
            <p:nvPr/>
          </p:nvSpPr>
          <p:spPr>
            <a:xfrm rot="5400000">
              <a:off x="10107585" y="306085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5B33601-CE10-4CA5-8D2B-82DF0DFF315B}"/>
                </a:ext>
              </a:extLst>
            </p:cNvPr>
            <p:cNvSpPr/>
            <p:nvPr/>
          </p:nvSpPr>
          <p:spPr>
            <a:xfrm rot="5400000">
              <a:off x="10107586" y="1299653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36346E47-4B86-47A7-BE39-11C461034819}"/>
                </a:ext>
              </a:extLst>
            </p:cNvPr>
            <p:cNvSpPr/>
            <p:nvPr/>
          </p:nvSpPr>
          <p:spPr>
            <a:xfrm rot="5400000">
              <a:off x="7628633" y="-341013"/>
              <a:ext cx="1647243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7A5C9642-3954-40D8-A09A-573A91A7BDC1}"/>
                </a:ext>
              </a:extLst>
            </p:cNvPr>
            <p:cNvSpPr/>
            <p:nvPr/>
          </p:nvSpPr>
          <p:spPr>
            <a:xfrm rot="5400000">
              <a:off x="10018918" y="-341014"/>
              <a:ext cx="1647243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C40F1343-B4AD-4495-91E4-6ED5A9415F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" y="8512"/>
            <a:ext cx="4862322" cy="6858000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35F46515-8964-47B7-9981-744E866CEA64}"/>
              </a:ext>
            </a:extLst>
          </p:cNvPr>
          <p:cNvGrpSpPr/>
          <p:nvPr/>
        </p:nvGrpSpPr>
        <p:grpSpPr>
          <a:xfrm>
            <a:off x="6061983" y="2603766"/>
            <a:ext cx="5026660" cy="2006600"/>
            <a:chOff x="7788" y="3568"/>
            <a:chExt cx="7916" cy="3160"/>
          </a:xfrm>
        </p:grpSpPr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F0A7855-57EE-4D4D-BA61-F7FD096D4E32}"/>
                </a:ext>
              </a:extLst>
            </p:cNvPr>
            <p:cNvSpPr txBox="1"/>
            <p:nvPr/>
          </p:nvSpPr>
          <p:spPr>
            <a:xfrm>
              <a:off x="7788" y="3568"/>
              <a:ext cx="643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527C57"/>
                  </a:solidFill>
                  <a:latin typeface="+mn-ea"/>
                </a:rPr>
                <a:t>PART O4</a:t>
              </a: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A76F745D-CCCB-4D88-A0A6-7B1B9D23FFF9}"/>
                </a:ext>
              </a:extLst>
            </p:cNvPr>
            <p:cNvSpPr txBox="1"/>
            <p:nvPr/>
          </p:nvSpPr>
          <p:spPr>
            <a:xfrm>
              <a:off x="7788" y="4508"/>
              <a:ext cx="672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Please add a text title</a:t>
              </a:r>
              <a:endParaRPr lang="zh-CN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60E37B8A-6FF0-4842-9B52-58643FAB1C97}"/>
                </a:ext>
              </a:extLst>
            </p:cNvPr>
            <p:cNvSpPr txBox="1"/>
            <p:nvPr/>
          </p:nvSpPr>
          <p:spPr>
            <a:xfrm>
              <a:off x="7821" y="5427"/>
              <a:ext cx="7883" cy="130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ts val="2000"/>
                </a:lnSpc>
                <a:defRPr/>
              </a:pPr>
              <a:r>
                <a: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Please add specific content here, the text should be as concise as possible, simple description, not too cumbersome, pay </a:t>
              </a:r>
              <a:r>
                <a:rPr lang="en-US" altLang="zh-CN" sz="1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attent</a:t>
              </a:r>
              <a:endPara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Open Sans" panose="020B0606030504020204" pitchFamily="34" charset="0"/>
                <a:sym typeface="FZHei-B01S" panose="02010601030101010101" pitchFamily="2" charset="-122"/>
              </a:endParaRPr>
            </a:p>
            <a:p>
              <a:pPr marL="0" marR="0" lvl="0" defTabSz="914400" rtl="0" eaLnBrk="1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endParaRPr>
            </a:p>
          </p:txBody>
        </p: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9DB4189F-07BD-4D0C-8653-4EF87F014E9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121" y="2238953"/>
            <a:ext cx="3040382" cy="304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88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D8C881C-E3C7-40CB-B75C-B1BEF3379D3E}"/>
              </a:ext>
            </a:extLst>
          </p:cNvPr>
          <p:cNvGrpSpPr/>
          <p:nvPr/>
        </p:nvGrpSpPr>
        <p:grpSpPr>
          <a:xfrm>
            <a:off x="77107" y="57150"/>
            <a:ext cx="12075886" cy="6809361"/>
            <a:chOff x="77107" y="57150"/>
            <a:chExt cx="12075886" cy="680936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37FA9155-DF78-4923-A397-7CAE963AC7F4}"/>
                </a:ext>
              </a:extLst>
            </p:cNvPr>
            <p:cNvSpPr/>
            <p:nvPr/>
          </p:nvSpPr>
          <p:spPr>
            <a:xfrm rot="5400000">
              <a:off x="563938" y="4821105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26ACD12-E360-4667-BD6D-588BCAA00E2A}"/>
                </a:ext>
              </a:extLst>
            </p:cNvPr>
            <p:cNvSpPr/>
            <p:nvPr/>
          </p:nvSpPr>
          <p:spPr>
            <a:xfrm rot="5400000">
              <a:off x="563939" y="3100776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24DDAA49-87AE-4684-BB1F-985C8A355E62}"/>
                </a:ext>
              </a:extLst>
            </p:cNvPr>
            <p:cNvSpPr/>
            <p:nvPr/>
          </p:nvSpPr>
          <p:spPr>
            <a:xfrm rot="5400000">
              <a:off x="563940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11A8756-A673-48F6-A1FD-B5A850C66D60}"/>
                </a:ext>
              </a:extLst>
            </p:cNvPr>
            <p:cNvSpPr/>
            <p:nvPr/>
          </p:nvSpPr>
          <p:spPr>
            <a:xfrm rot="5400000">
              <a:off x="2918841" y="477677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0941D12-FA8F-4ED9-BCFB-83C397ED47AF}"/>
                </a:ext>
              </a:extLst>
            </p:cNvPr>
            <p:cNvSpPr/>
            <p:nvPr/>
          </p:nvSpPr>
          <p:spPr>
            <a:xfrm rot="5400000">
              <a:off x="2918842" y="3078610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8ADFA3A-3D06-47CE-942F-8D5BEC314747}"/>
                </a:ext>
              </a:extLst>
            </p:cNvPr>
            <p:cNvSpPr/>
            <p:nvPr/>
          </p:nvSpPr>
          <p:spPr>
            <a:xfrm rot="5400000">
              <a:off x="2918842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FD484CD-C27E-4C27-950E-09E15D6EAE09}"/>
                </a:ext>
              </a:extLst>
            </p:cNvPr>
            <p:cNvSpPr/>
            <p:nvPr/>
          </p:nvSpPr>
          <p:spPr>
            <a:xfrm rot="5400000">
              <a:off x="5309125" y="477677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5EB0DDAD-4C70-4B92-860E-6A1AE931F563}"/>
                </a:ext>
              </a:extLst>
            </p:cNvPr>
            <p:cNvSpPr/>
            <p:nvPr/>
          </p:nvSpPr>
          <p:spPr>
            <a:xfrm rot="5400000">
              <a:off x="5309125" y="3078609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42436A2-5956-4A04-A868-865A5630D8D1}"/>
                </a:ext>
              </a:extLst>
            </p:cNvPr>
            <p:cNvSpPr/>
            <p:nvPr/>
          </p:nvSpPr>
          <p:spPr>
            <a:xfrm rot="5400000">
              <a:off x="5309126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FF24246-CFAD-4865-8302-064097C54378}"/>
                </a:ext>
              </a:extLst>
            </p:cNvPr>
            <p:cNvSpPr/>
            <p:nvPr/>
          </p:nvSpPr>
          <p:spPr>
            <a:xfrm rot="5400000">
              <a:off x="475271" y="-323255"/>
              <a:ext cx="1647242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80752E59-DDE8-42C4-A71C-3434E4980158}"/>
                </a:ext>
              </a:extLst>
            </p:cNvPr>
            <p:cNvSpPr/>
            <p:nvPr/>
          </p:nvSpPr>
          <p:spPr>
            <a:xfrm rot="5400000">
              <a:off x="2830173" y="-323254"/>
              <a:ext cx="1647242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3AEEAC01-4CE4-4C68-BC9D-D65DC51105A0}"/>
                </a:ext>
              </a:extLst>
            </p:cNvPr>
            <p:cNvSpPr/>
            <p:nvPr/>
          </p:nvSpPr>
          <p:spPr>
            <a:xfrm rot="5400000">
              <a:off x="5220458" y="-323255"/>
              <a:ext cx="1647242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A848CCA-20FF-4D06-8B2A-9CBED9B3DCA4}"/>
                </a:ext>
              </a:extLst>
            </p:cNvPr>
            <p:cNvSpPr/>
            <p:nvPr/>
          </p:nvSpPr>
          <p:spPr>
            <a:xfrm rot="5400000">
              <a:off x="7717301" y="47590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0DAF7AA-34F2-43D7-BD94-C0D0C87ACFC2}"/>
                </a:ext>
              </a:extLst>
            </p:cNvPr>
            <p:cNvSpPr/>
            <p:nvPr/>
          </p:nvSpPr>
          <p:spPr>
            <a:xfrm rot="5400000">
              <a:off x="7717302" y="306085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8ACC75E8-8846-42EC-AB56-637D88074F7F}"/>
                </a:ext>
              </a:extLst>
            </p:cNvPr>
            <p:cNvSpPr/>
            <p:nvPr/>
          </p:nvSpPr>
          <p:spPr>
            <a:xfrm rot="5400000">
              <a:off x="7717302" y="1299653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D236721C-2E49-42E4-8AD4-295F6A7969F6}"/>
                </a:ext>
              </a:extLst>
            </p:cNvPr>
            <p:cNvSpPr/>
            <p:nvPr/>
          </p:nvSpPr>
          <p:spPr>
            <a:xfrm rot="5400000">
              <a:off x="10107585" y="47590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FACD1509-764C-4573-88C2-DA0948F91672}"/>
                </a:ext>
              </a:extLst>
            </p:cNvPr>
            <p:cNvSpPr/>
            <p:nvPr/>
          </p:nvSpPr>
          <p:spPr>
            <a:xfrm rot="5400000">
              <a:off x="10107585" y="306085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5670A16-1775-4038-8E58-4D8C6D86B436}"/>
                </a:ext>
              </a:extLst>
            </p:cNvPr>
            <p:cNvSpPr/>
            <p:nvPr/>
          </p:nvSpPr>
          <p:spPr>
            <a:xfrm rot="5400000">
              <a:off x="10107586" y="1299653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DBAB231E-2F8C-45A6-8ABB-C8095FE8EEEA}"/>
                </a:ext>
              </a:extLst>
            </p:cNvPr>
            <p:cNvSpPr/>
            <p:nvPr/>
          </p:nvSpPr>
          <p:spPr>
            <a:xfrm rot="5400000">
              <a:off x="7628633" y="-341013"/>
              <a:ext cx="1647243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E10B021-E091-4812-A909-E532E9C3430D}"/>
                </a:ext>
              </a:extLst>
            </p:cNvPr>
            <p:cNvSpPr/>
            <p:nvPr/>
          </p:nvSpPr>
          <p:spPr>
            <a:xfrm rot="5400000">
              <a:off x="10018918" y="-341014"/>
              <a:ext cx="1647243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ACB5B465-89F6-40E9-B431-DB78203B9A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74" y="-61213"/>
            <a:ext cx="1465944" cy="1454026"/>
          </a:xfrm>
          <a:prstGeom prst="rect">
            <a:avLst/>
          </a:prstGeom>
        </p:spPr>
      </p:pic>
      <p:sp>
        <p:nvSpPr>
          <p:cNvPr id="24" name="箭头: 五边形 23">
            <a:extLst>
              <a:ext uri="{FF2B5EF4-FFF2-40B4-BE49-F238E27FC236}">
                <a16:creationId xmlns:a16="http://schemas.microsoft.com/office/drawing/2014/main" id="{FC4BCEE1-F7BA-4895-90C9-3DAF6DF7438D}"/>
              </a:ext>
            </a:extLst>
          </p:cNvPr>
          <p:cNvSpPr/>
          <p:nvPr/>
        </p:nvSpPr>
        <p:spPr>
          <a:xfrm>
            <a:off x="876454" y="488454"/>
            <a:ext cx="751772" cy="590428"/>
          </a:xfrm>
          <a:prstGeom prst="homePlate">
            <a:avLst/>
          </a:prstGeom>
          <a:solidFill>
            <a:srgbClr val="71A6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2400" b="1" dirty="0">
                <a:solidFill>
                  <a:prstClr val="white"/>
                </a:solidFill>
              </a:rPr>
              <a:t>04</a:t>
            </a:r>
            <a:endParaRPr lang="zh-CN" altLang="en-US" sz="2400" b="1" dirty="0">
              <a:solidFill>
                <a:prstClr val="white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8E82241-36DB-4FEB-B69D-6CB4EDEE5EA2}"/>
              </a:ext>
            </a:extLst>
          </p:cNvPr>
          <p:cNvSpPr txBox="1"/>
          <p:nvPr/>
        </p:nvSpPr>
        <p:spPr>
          <a:xfrm>
            <a:off x="1631718" y="405103"/>
            <a:ext cx="3058933" cy="110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20000"/>
              </a:lnSpc>
            </a:pPr>
            <a:r>
              <a:rPr lang="en-US" altLang="zh-CN" sz="2000" b="1" dirty="0">
                <a:latin typeface="+mn-ea"/>
                <a:sym typeface="+mn-ea"/>
              </a:rPr>
              <a:t>Click here to enter the title text</a:t>
            </a:r>
            <a:endParaRPr lang="zh-CN" altLang="en-US" sz="2000" b="1" dirty="0">
              <a:latin typeface="+mn-ea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1600" dirty="0">
                <a:latin typeface="+mn-ea"/>
                <a:sym typeface="+mn-ea"/>
              </a:rPr>
              <a:t>Click here to add your title</a:t>
            </a: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BD2FC3CB-41F3-47D4-91A3-31AEFAA22525}"/>
              </a:ext>
            </a:extLst>
          </p:cNvPr>
          <p:cNvGrpSpPr/>
          <p:nvPr/>
        </p:nvGrpSpPr>
        <p:grpSpPr>
          <a:xfrm>
            <a:off x="1297940" y="2210435"/>
            <a:ext cx="5138420" cy="1007110"/>
            <a:chOff x="1056" y="2651"/>
            <a:chExt cx="8672" cy="1586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1A6BC7F3-5B93-469D-A122-0D95663021FF}"/>
                </a:ext>
              </a:extLst>
            </p:cNvPr>
            <p:cNvGrpSpPr/>
            <p:nvPr/>
          </p:nvGrpSpPr>
          <p:grpSpPr>
            <a:xfrm>
              <a:off x="1056" y="2651"/>
              <a:ext cx="8672" cy="1586"/>
              <a:chOff x="7147" y="3872"/>
              <a:chExt cx="8672" cy="1586"/>
            </a:xfrm>
          </p:grpSpPr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DA12CC2F-20F8-45F1-B161-7A803D3E401D}"/>
                  </a:ext>
                </a:extLst>
              </p:cNvPr>
              <p:cNvSpPr txBox="1"/>
              <p:nvPr/>
            </p:nvSpPr>
            <p:spPr>
              <a:xfrm>
                <a:off x="7816" y="3872"/>
                <a:ext cx="6435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Add title</a:t>
                </a:r>
                <a:endPara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9A97EDE4-37C2-4AF0-92F1-A7F348F4CE09}"/>
                  </a:ext>
                </a:extLst>
              </p:cNvPr>
              <p:cNvSpPr txBox="1"/>
              <p:nvPr/>
            </p:nvSpPr>
            <p:spPr>
              <a:xfrm>
                <a:off x="7147" y="4541"/>
                <a:ext cx="8672" cy="91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en-US" altLang="zh-CN" sz="1200" dirty="0">
                    <a:latin typeface="+mn-ea"/>
                  </a:rPr>
                  <a:t>Please add specific content here, the text should be as concise as possible, simple description, not too cumbersome, pay </a:t>
                </a:r>
                <a:r>
                  <a:rPr lang="en-US" altLang="zh-CN" sz="1200" dirty="0" err="1">
                    <a:latin typeface="+mn-ea"/>
                  </a:rPr>
                  <a:t>attent</a:t>
                </a:r>
                <a:endParaRPr lang="en-US" altLang="zh-CN" sz="1200" dirty="0">
                  <a:latin typeface="+mn-ea"/>
                  <a:sym typeface="+mn-ea"/>
                </a:endParaRPr>
              </a:p>
            </p:txBody>
          </p:sp>
        </p:grpSp>
        <p:sp>
          <p:nvSpPr>
            <p:cNvPr id="28" name="勾">
              <a:extLst>
                <a:ext uri="{FF2B5EF4-FFF2-40B4-BE49-F238E27FC236}">
                  <a16:creationId xmlns:a16="http://schemas.microsoft.com/office/drawing/2014/main" id="{58718C46-E926-45E1-ADA8-57DF649291C4}"/>
                </a:ext>
              </a:extLst>
            </p:cNvPr>
            <p:cNvSpPr/>
            <p:nvPr/>
          </p:nvSpPr>
          <p:spPr bwMode="auto">
            <a:xfrm>
              <a:off x="1186" y="2807"/>
              <a:ext cx="502" cy="502"/>
            </a:xfrm>
            <a:custGeom>
              <a:avLst/>
              <a:gdLst>
                <a:gd name="T0" fmla="*/ 116261 w 1360"/>
                <a:gd name="T1" fmla="*/ 1784537 h 1360"/>
                <a:gd name="T2" fmla="*/ 1651467 w 1360"/>
                <a:gd name="T3" fmla="*/ 268941 h 1360"/>
                <a:gd name="T4" fmla="*/ 1388129 w 1360"/>
                <a:gd name="T5" fmla="*/ 542085 h 1360"/>
                <a:gd name="T6" fmla="*/ 1151404 w 1360"/>
                <a:gd name="T7" fmla="*/ 846044 h 1360"/>
                <a:gd name="T8" fmla="*/ 1046349 w 1360"/>
                <a:gd name="T9" fmla="*/ 1001526 h 1360"/>
                <a:gd name="T10" fmla="*/ 958103 w 1360"/>
                <a:gd name="T11" fmla="*/ 1155607 h 1360"/>
                <a:gd name="T12" fmla="*/ 885265 w 1360"/>
                <a:gd name="T13" fmla="*/ 1305485 h 1360"/>
                <a:gd name="T14" fmla="*/ 826434 w 1360"/>
                <a:gd name="T15" fmla="*/ 1453963 h 1360"/>
                <a:gd name="T16" fmla="*/ 710173 w 1360"/>
                <a:gd name="T17" fmla="*/ 1533805 h 1360"/>
                <a:gd name="T18" fmla="*/ 648540 w 1360"/>
                <a:gd name="T19" fmla="*/ 1553415 h 1360"/>
                <a:gd name="T20" fmla="*/ 624728 w 1360"/>
                <a:gd name="T21" fmla="*/ 1483379 h 1360"/>
                <a:gd name="T22" fmla="*/ 581305 w 1360"/>
                <a:gd name="T23" fmla="*/ 1369919 h 1360"/>
                <a:gd name="T24" fmla="*/ 537882 w 1360"/>
                <a:gd name="T25" fmla="*/ 1264864 h 1360"/>
                <a:gd name="T26" fmla="*/ 497261 w 1360"/>
                <a:gd name="T27" fmla="*/ 1179419 h 1360"/>
                <a:gd name="T28" fmla="*/ 462243 w 1360"/>
                <a:gd name="T29" fmla="*/ 1106581 h 1360"/>
                <a:gd name="T30" fmla="*/ 430026 w 1360"/>
                <a:gd name="T31" fmla="*/ 1056154 h 1360"/>
                <a:gd name="T32" fmla="*/ 365592 w 1360"/>
                <a:gd name="T33" fmla="*/ 986118 h 1360"/>
                <a:gd name="T34" fmla="*/ 295555 w 1360"/>
                <a:gd name="T35" fmla="*/ 959504 h 1360"/>
                <a:gd name="T36" fmla="*/ 344581 w 1360"/>
                <a:gd name="T37" fmla="*/ 918882 h 1360"/>
                <a:gd name="T38" fmla="*/ 388004 w 1360"/>
                <a:gd name="T39" fmla="*/ 892268 h 1360"/>
                <a:gd name="T40" fmla="*/ 427224 w 1360"/>
                <a:gd name="T41" fmla="*/ 872658 h 1360"/>
                <a:gd name="T42" fmla="*/ 465044 w 1360"/>
                <a:gd name="T43" fmla="*/ 868456 h 1360"/>
                <a:gd name="T44" fmla="*/ 516871 w 1360"/>
                <a:gd name="T45" fmla="*/ 886665 h 1360"/>
                <a:gd name="T46" fmla="*/ 570099 w 1360"/>
                <a:gd name="T47" fmla="*/ 937092 h 1360"/>
                <a:gd name="T48" fmla="*/ 624728 w 1360"/>
                <a:gd name="T49" fmla="*/ 1021136 h 1360"/>
                <a:gd name="T50" fmla="*/ 683559 w 1360"/>
                <a:gd name="T51" fmla="*/ 1138798 h 1360"/>
                <a:gd name="T52" fmla="*/ 806824 w 1360"/>
                <a:gd name="T53" fmla="*/ 1096776 h 1360"/>
                <a:gd name="T54" fmla="*/ 990320 w 1360"/>
                <a:gd name="T55" fmla="*/ 827835 h 1360"/>
                <a:gd name="T56" fmla="*/ 1197629 w 1360"/>
                <a:gd name="T57" fmla="*/ 574301 h 1360"/>
                <a:gd name="T58" fmla="*/ 1428750 w 1360"/>
                <a:gd name="T59" fmla="*/ 338978 h 1360"/>
                <a:gd name="T60" fmla="*/ 116261 w 1360"/>
                <a:gd name="T61" fmla="*/ 225518 h 1360"/>
                <a:gd name="T62" fmla="*/ 1872783 w 1360"/>
                <a:gd name="T63" fmla="*/ 0 h 1360"/>
                <a:gd name="T64" fmla="*/ 1843368 w 1360"/>
                <a:gd name="T65" fmla="*/ 110658 h 1360"/>
                <a:gd name="T66" fmla="*/ 1770529 w 1360"/>
                <a:gd name="T67" fmla="*/ 1905000 h 1360"/>
                <a:gd name="T68" fmla="*/ 0 w 1360"/>
                <a:gd name="T69" fmla="*/ 107857 h 1360"/>
                <a:gd name="T70" fmla="*/ 1794342 w 1360"/>
                <a:gd name="T71" fmla="*/ 49026 h 1360"/>
                <a:gd name="T72" fmla="*/ 1872783 w 1360"/>
                <a:gd name="T73" fmla="*/ 0 h 13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360" h="1360">
                  <a:moveTo>
                    <a:pt x="83" y="161"/>
                  </a:moveTo>
                  <a:lnTo>
                    <a:pt x="83" y="1274"/>
                  </a:lnTo>
                  <a:lnTo>
                    <a:pt x="1179" y="1274"/>
                  </a:lnTo>
                  <a:lnTo>
                    <a:pt x="1179" y="192"/>
                  </a:lnTo>
                  <a:lnTo>
                    <a:pt x="1081" y="286"/>
                  </a:lnTo>
                  <a:lnTo>
                    <a:pt x="991" y="387"/>
                  </a:lnTo>
                  <a:lnTo>
                    <a:pt x="903" y="493"/>
                  </a:lnTo>
                  <a:lnTo>
                    <a:pt x="822" y="604"/>
                  </a:lnTo>
                  <a:lnTo>
                    <a:pt x="784" y="660"/>
                  </a:lnTo>
                  <a:lnTo>
                    <a:pt x="747" y="715"/>
                  </a:lnTo>
                  <a:lnTo>
                    <a:pt x="715" y="771"/>
                  </a:lnTo>
                  <a:lnTo>
                    <a:pt x="684" y="825"/>
                  </a:lnTo>
                  <a:lnTo>
                    <a:pt x="657" y="880"/>
                  </a:lnTo>
                  <a:lnTo>
                    <a:pt x="632" y="932"/>
                  </a:lnTo>
                  <a:lnTo>
                    <a:pt x="609" y="986"/>
                  </a:lnTo>
                  <a:lnTo>
                    <a:pt x="590" y="1038"/>
                  </a:lnTo>
                  <a:lnTo>
                    <a:pt x="551" y="1063"/>
                  </a:lnTo>
                  <a:lnTo>
                    <a:pt x="507" y="1095"/>
                  </a:lnTo>
                  <a:lnTo>
                    <a:pt x="469" y="1128"/>
                  </a:lnTo>
                  <a:lnTo>
                    <a:pt x="463" y="1109"/>
                  </a:lnTo>
                  <a:lnTo>
                    <a:pt x="455" y="1086"/>
                  </a:lnTo>
                  <a:lnTo>
                    <a:pt x="446" y="1059"/>
                  </a:lnTo>
                  <a:lnTo>
                    <a:pt x="434" y="1026"/>
                  </a:lnTo>
                  <a:lnTo>
                    <a:pt x="415" y="978"/>
                  </a:lnTo>
                  <a:lnTo>
                    <a:pt x="400" y="938"/>
                  </a:lnTo>
                  <a:lnTo>
                    <a:pt x="384" y="903"/>
                  </a:lnTo>
                  <a:lnTo>
                    <a:pt x="371" y="871"/>
                  </a:lnTo>
                  <a:lnTo>
                    <a:pt x="355" y="842"/>
                  </a:lnTo>
                  <a:lnTo>
                    <a:pt x="344" y="815"/>
                  </a:lnTo>
                  <a:lnTo>
                    <a:pt x="330" y="790"/>
                  </a:lnTo>
                  <a:lnTo>
                    <a:pt x="319" y="771"/>
                  </a:lnTo>
                  <a:lnTo>
                    <a:pt x="307" y="754"/>
                  </a:lnTo>
                  <a:lnTo>
                    <a:pt x="284" y="725"/>
                  </a:lnTo>
                  <a:lnTo>
                    <a:pt x="261" y="704"/>
                  </a:lnTo>
                  <a:lnTo>
                    <a:pt x="236" y="691"/>
                  </a:lnTo>
                  <a:lnTo>
                    <a:pt x="211" y="685"/>
                  </a:lnTo>
                  <a:lnTo>
                    <a:pt x="229" y="669"/>
                  </a:lnTo>
                  <a:lnTo>
                    <a:pt x="246" y="656"/>
                  </a:lnTo>
                  <a:lnTo>
                    <a:pt x="261" y="645"/>
                  </a:lnTo>
                  <a:lnTo>
                    <a:pt x="277" y="637"/>
                  </a:lnTo>
                  <a:lnTo>
                    <a:pt x="292" y="629"/>
                  </a:lnTo>
                  <a:lnTo>
                    <a:pt x="305" y="623"/>
                  </a:lnTo>
                  <a:lnTo>
                    <a:pt x="321" y="621"/>
                  </a:lnTo>
                  <a:lnTo>
                    <a:pt x="332" y="620"/>
                  </a:lnTo>
                  <a:lnTo>
                    <a:pt x="352" y="623"/>
                  </a:lnTo>
                  <a:lnTo>
                    <a:pt x="369" y="633"/>
                  </a:lnTo>
                  <a:lnTo>
                    <a:pt x="388" y="648"/>
                  </a:lnTo>
                  <a:lnTo>
                    <a:pt x="407" y="669"/>
                  </a:lnTo>
                  <a:lnTo>
                    <a:pt x="426" y="696"/>
                  </a:lnTo>
                  <a:lnTo>
                    <a:pt x="446" y="729"/>
                  </a:lnTo>
                  <a:lnTo>
                    <a:pt x="467" y="769"/>
                  </a:lnTo>
                  <a:lnTo>
                    <a:pt x="488" y="813"/>
                  </a:lnTo>
                  <a:lnTo>
                    <a:pt x="519" y="882"/>
                  </a:lnTo>
                  <a:lnTo>
                    <a:pt x="576" y="783"/>
                  </a:lnTo>
                  <a:lnTo>
                    <a:pt x="640" y="685"/>
                  </a:lnTo>
                  <a:lnTo>
                    <a:pt x="707" y="591"/>
                  </a:lnTo>
                  <a:lnTo>
                    <a:pt x="778" y="501"/>
                  </a:lnTo>
                  <a:lnTo>
                    <a:pt x="855" y="410"/>
                  </a:lnTo>
                  <a:lnTo>
                    <a:pt x="935" y="324"/>
                  </a:lnTo>
                  <a:lnTo>
                    <a:pt x="1020" y="242"/>
                  </a:lnTo>
                  <a:lnTo>
                    <a:pt x="1110" y="161"/>
                  </a:lnTo>
                  <a:lnTo>
                    <a:pt x="83" y="161"/>
                  </a:lnTo>
                  <a:close/>
                  <a:moveTo>
                    <a:pt x="1337" y="0"/>
                  </a:moveTo>
                  <a:lnTo>
                    <a:pt x="1360" y="46"/>
                  </a:lnTo>
                  <a:lnTo>
                    <a:pt x="1316" y="79"/>
                  </a:lnTo>
                  <a:lnTo>
                    <a:pt x="1264" y="119"/>
                  </a:lnTo>
                  <a:lnTo>
                    <a:pt x="1264" y="1360"/>
                  </a:lnTo>
                  <a:lnTo>
                    <a:pt x="0" y="1360"/>
                  </a:lnTo>
                  <a:lnTo>
                    <a:pt x="0" y="77"/>
                  </a:lnTo>
                  <a:lnTo>
                    <a:pt x="1222" y="77"/>
                  </a:lnTo>
                  <a:lnTo>
                    <a:pt x="1281" y="35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rgbClr val="527C57"/>
            </a:solidFill>
            <a:ln>
              <a:solidFill>
                <a:srgbClr val="527C57"/>
              </a:solidFill>
            </a:ln>
          </p:spPr>
          <p:txBody>
            <a:bodyPr lIns="68580" tIns="34290" rIns="68580" bIns="3429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latin typeface="+mn-ea"/>
                <a:ea typeface="+mn-ea"/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1CA0EAEB-7E65-404A-B816-F9C1C1D59F36}"/>
              </a:ext>
            </a:extLst>
          </p:cNvPr>
          <p:cNvGrpSpPr/>
          <p:nvPr/>
        </p:nvGrpSpPr>
        <p:grpSpPr>
          <a:xfrm>
            <a:off x="1297940" y="4686935"/>
            <a:ext cx="5138420" cy="1007110"/>
            <a:chOff x="1056" y="2651"/>
            <a:chExt cx="8672" cy="1586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58E7BB48-ADCF-411D-A66A-F57C188F9029}"/>
                </a:ext>
              </a:extLst>
            </p:cNvPr>
            <p:cNvGrpSpPr/>
            <p:nvPr/>
          </p:nvGrpSpPr>
          <p:grpSpPr>
            <a:xfrm>
              <a:off x="1056" y="2651"/>
              <a:ext cx="8672" cy="1586"/>
              <a:chOff x="7147" y="3872"/>
              <a:chExt cx="8672" cy="1586"/>
            </a:xfrm>
          </p:grpSpPr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EA1AC0FE-AD8A-43B3-91B0-625E8F5BEA7A}"/>
                  </a:ext>
                </a:extLst>
              </p:cNvPr>
              <p:cNvSpPr txBox="1"/>
              <p:nvPr/>
            </p:nvSpPr>
            <p:spPr>
              <a:xfrm>
                <a:off x="7816" y="3872"/>
                <a:ext cx="6435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Add title</a:t>
                </a:r>
                <a:endPara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3F1B3432-373F-4C41-B263-BAB2305D1339}"/>
                  </a:ext>
                </a:extLst>
              </p:cNvPr>
              <p:cNvSpPr txBox="1"/>
              <p:nvPr/>
            </p:nvSpPr>
            <p:spPr>
              <a:xfrm>
                <a:off x="7147" y="4541"/>
                <a:ext cx="8672" cy="91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en-US" altLang="zh-CN" sz="1200" dirty="0">
                    <a:latin typeface="+mn-ea"/>
                  </a:rPr>
                  <a:t>Please add specific content here, the text should be as concise as possible, simple description, not too cumbersome, pay </a:t>
                </a:r>
                <a:r>
                  <a:rPr lang="en-US" altLang="zh-CN" sz="1200" dirty="0" err="1">
                    <a:latin typeface="+mn-ea"/>
                  </a:rPr>
                  <a:t>attent</a:t>
                </a:r>
                <a:endParaRPr lang="en-US" altLang="zh-CN" sz="1200" dirty="0">
                  <a:latin typeface="+mn-ea"/>
                  <a:sym typeface="+mn-ea"/>
                </a:endParaRPr>
              </a:p>
            </p:txBody>
          </p:sp>
        </p:grpSp>
        <p:sp>
          <p:nvSpPr>
            <p:cNvPr id="33" name="勾">
              <a:extLst>
                <a:ext uri="{FF2B5EF4-FFF2-40B4-BE49-F238E27FC236}">
                  <a16:creationId xmlns:a16="http://schemas.microsoft.com/office/drawing/2014/main" id="{2895CC65-27D0-47FB-9CC1-5CFFBC40D7C7}"/>
                </a:ext>
              </a:extLst>
            </p:cNvPr>
            <p:cNvSpPr/>
            <p:nvPr/>
          </p:nvSpPr>
          <p:spPr bwMode="auto">
            <a:xfrm>
              <a:off x="1186" y="2807"/>
              <a:ext cx="502" cy="502"/>
            </a:xfrm>
            <a:custGeom>
              <a:avLst/>
              <a:gdLst>
                <a:gd name="T0" fmla="*/ 116261 w 1360"/>
                <a:gd name="T1" fmla="*/ 1784537 h 1360"/>
                <a:gd name="T2" fmla="*/ 1651467 w 1360"/>
                <a:gd name="T3" fmla="*/ 268941 h 1360"/>
                <a:gd name="T4" fmla="*/ 1388129 w 1360"/>
                <a:gd name="T5" fmla="*/ 542085 h 1360"/>
                <a:gd name="T6" fmla="*/ 1151404 w 1360"/>
                <a:gd name="T7" fmla="*/ 846044 h 1360"/>
                <a:gd name="T8" fmla="*/ 1046349 w 1360"/>
                <a:gd name="T9" fmla="*/ 1001526 h 1360"/>
                <a:gd name="T10" fmla="*/ 958103 w 1360"/>
                <a:gd name="T11" fmla="*/ 1155607 h 1360"/>
                <a:gd name="T12" fmla="*/ 885265 w 1360"/>
                <a:gd name="T13" fmla="*/ 1305485 h 1360"/>
                <a:gd name="T14" fmla="*/ 826434 w 1360"/>
                <a:gd name="T15" fmla="*/ 1453963 h 1360"/>
                <a:gd name="T16" fmla="*/ 710173 w 1360"/>
                <a:gd name="T17" fmla="*/ 1533805 h 1360"/>
                <a:gd name="T18" fmla="*/ 648540 w 1360"/>
                <a:gd name="T19" fmla="*/ 1553415 h 1360"/>
                <a:gd name="T20" fmla="*/ 624728 w 1360"/>
                <a:gd name="T21" fmla="*/ 1483379 h 1360"/>
                <a:gd name="T22" fmla="*/ 581305 w 1360"/>
                <a:gd name="T23" fmla="*/ 1369919 h 1360"/>
                <a:gd name="T24" fmla="*/ 537882 w 1360"/>
                <a:gd name="T25" fmla="*/ 1264864 h 1360"/>
                <a:gd name="T26" fmla="*/ 497261 w 1360"/>
                <a:gd name="T27" fmla="*/ 1179419 h 1360"/>
                <a:gd name="T28" fmla="*/ 462243 w 1360"/>
                <a:gd name="T29" fmla="*/ 1106581 h 1360"/>
                <a:gd name="T30" fmla="*/ 430026 w 1360"/>
                <a:gd name="T31" fmla="*/ 1056154 h 1360"/>
                <a:gd name="T32" fmla="*/ 365592 w 1360"/>
                <a:gd name="T33" fmla="*/ 986118 h 1360"/>
                <a:gd name="T34" fmla="*/ 295555 w 1360"/>
                <a:gd name="T35" fmla="*/ 959504 h 1360"/>
                <a:gd name="T36" fmla="*/ 344581 w 1360"/>
                <a:gd name="T37" fmla="*/ 918882 h 1360"/>
                <a:gd name="T38" fmla="*/ 388004 w 1360"/>
                <a:gd name="T39" fmla="*/ 892268 h 1360"/>
                <a:gd name="T40" fmla="*/ 427224 w 1360"/>
                <a:gd name="T41" fmla="*/ 872658 h 1360"/>
                <a:gd name="T42" fmla="*/ 465044 w 1360"/>
                <a:gd name="T43" fmla="*/ 868456 h 1360"/>
                <a:gd name="T44" fmla="*/ 516871 w 1360"/>
                <a:gd name="T45" fmla="*/ 886665 h 1360"/>
                <a:gd name="T46" fmla="*/ 570099 w 1360"/>
                <a:gd name="T47" fmla="*/ 937092 h 1360"/>
                <a:gd name="T48" fmla="*/ 624728 w 1360"/>
                <a:gd name="T49" fmla="*/ 1021136 h 1360"/>
                <a:gd name="T50" fmla="*/ 683559 w 1360"/>
                <a:gd name="T51" fmla="*/ 1138798 h 1360"/>
                <a:gd name="T52" fmla="*/ 806824 w 1360"/>
                <a:gd name="T53" fmla="*/ 1096776 h 1360"/>
                <a:gd name="T54" fmla="*/ 990320 w 1360"/>
                <a:gd name="T55" fmla="*/ 827835 h 1360"/>
                <a:gd name="T56" fmla="*/ 1197629 w 1360"/>
                <a:gd name="T57" fmla="*/ 574301 h 1360"/>
                <a:gd name="T58" fmla="*/ 1428750 w 1360"/>
                <a:gd name="T59" fmla="*/ 338978 h 1360"/>
                <a:gd name="T60" fmla="*/ 116261 w 1360"/>
                <a:gd name="T61" fmla="*/ 225518 h 1360"/>
                <a:gd name="T62" fmla="*/ 1872783 w 1360"/>
                <a:gd name="T63" fmla="*/ 0 h 1360"/>
                <a:gd name="T64" fmla="*/ 1843368 w 1360"/>
                <a:gd name="T65" fmla="*/ 110658 h 1360"/>
                <a:gd name="T66" fmla="*/ 1770529 w 1360"/>
                <a:gd name="T67" fmla="*/ 1905000 h 1360"/>
                <a:gd name="T68" fmla="*/ 0 w 1360"/>
                <a:gd name="T69" fmla="*/ 107857 h 1360"/>
                <a:gd name="T70" fmla="*/ 1794342 w 1360"/>
                <a:gd name="T71" fmla="*/ 49026 h 1360"/>
                <a:gd name="T72" fmla="*/ 1872783 w 1360"/>
                <a:gd name="T73" fmla="*/ 0 h 13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360" h="1360">
                  <a:moveTo>
                    <a:pt x="83" y="161"/>
                  </a:moveTo>
                  <a:lnTo>
                    <a:pt x="83" y="1274"/>
                  </a:lnTo>
                  <a:lnTo>
                    <a:pt x="1179" y="1274"/>
                  </a:lnTo>
                  <a:lnTo>
                    <a:pt x="1179" y="192"/>
                  </a:lnTo>
                  <a:lnTo>
                    <a:pt x="1081" y="286"/>
                  </a:lnTo>
                  <a:lnTo>
                    <a:pt x="991" y="387"/>
                  </a:lnTo>
                  <a:lnTo>
                    <a:pt x="903" y="493"/>
                  </a:lnTo>
                  <a:lnTo>
                    <a:pt x="822" y="604"/>
                  </a:lnTo>
                  <a:lnTo>
                    <a:pt x="784" y="660"/>
                  </a:lnTo>
                  <a:lnTo>
                    <a:pt x="747" y="715"/>
                  </a:lnTo>
                  <a:lnTo>
                    <a:pt x="715" y="771"/>
                  </a:lnTo>
                  <a:lnTo>
                    <a:pt x="684" y="825"/>
                  </a:lnTo>
                  <a:lnTo>
                    <a:pt x="657" y="880"/>
                  </a:lnTo>
                  <a:lnTo>
                    <a:pt x="632" y="932"/>
                  </a:lnTo>
                  <a:lnTo>
                    <a:pt x="609" y="986"/>
                  </a:lnTo>
                  <a:lnTo>
                    <a:pt x="590" y="1038"/>
                  </a:lnTo>
                  <a:lnTo>
                    <a:pt x="551" y="1063"/>
                  </a:lnTo>
                  <a:lnTo>
                    <a:pt x="507" y="1095"/>
                  </a:lnTo>
                  <a:lnTo>
                    <a:pt x="469" y="1128"/>
                  </a:lnTo>
                  <a:lnTo>
                    <a:pt x="463" y="1109"/>
                  </a:lnTo>
                  <a:lnTo>
                    <a:pt x="455" y="1086"/>
                  </a:lnTo>
                  <a:lnTo>
                    <a:pt x="446" y="1059"/>
                  </a:lnTo>
                  <a:lnTo>
                    <a:pt x="434" y="1026"/>
                  </a:lnTo>
                  <a:lnTo>
                    <a:pt x="415" y="978"/>
                  </a:lnTo>
                  <a:lnTo>
                    <a:pt x="400" y="938"/>
                  </a:lnTo>
                  <a:lnTo>
                    <a:pt x="384" y="903"/>
                  </a:lnTo>
                  <a:lnTo>
                    <a:pt x="371" y="871"/>
                  </a:lnTo>
                  <a:lnTo>
                    <a:pt x="355" y="842"/>
                  </a:lnTo>
                  <a:lnTo>
                    <a:pt x="344" y="815"/>
                  </a:lnTo>
                  <a:lnTo>
                    <a:pt x="330" y="790"/>
                  </a:lnTo>
                  <a:lnTo>
                    <a:pt x="319" y="771"/>
                  </a:lnTo>
                  <a:lnTo>
                    <a:pt x="307" y="754"/>
                  </a:lnTo>
                  <a:lnTo>
                    <a:pt x="284" y="725"/>
                  </a:lnTo>
                  <a:lnTo>
                    <a:pt x="261" y="704"/>
                  </a:lnTo>
                  <a:lnTo>
                    <a:pt x="236" y="691"/>
                  </a:lnTo>
                  <a:lnTo>
                    <a:pt x="211" y="685"/>
                  </a:lnTo>
                  <a:lnTo>
                    <a:pt x="229" y="669"/>
                  </a:lnTo>
                  <a:lnTo>
                    <a:pt x="246" y="656"/>
                  </a:lnTo>
                  <a:lnTo>
                    <a:pt x="261" y="645"/>
                  </a:lnTo>
                  <a:lnTo>
                    <a:pt x="277" y="637"/>
                  </a:lnTo>
                  <a:lnTo>
                    <a:pt x="292" y="629"/>
                  </a:lnTo>
                  <a:lnTo>
                    <a:pt x="305" y="623"/>
                  </a:lnTo>
                  <a:lnTo>
                    <a:pt x="321" y="621"/>
                  </a:lnTo>
                  <a:lnTo>
                    <a:pt x="332" y="620"/>
                  </a:lnTo>
                  <a:lnTo>
                    <a:pt x="352" y="623"/>
                  </a:lnTo>
                  <a:lnTo>
                    <a:pt x="369" y="633"/>
                  </a:lnTo>
                  <a:lnTo>
                    <a:pt x="388" y="648"/>
                  </a:lnTo>
                  <a:lnTo>
                    <a:pt x="407" y="669"/>
                  </a:lnTo>
                  <a:lnTo>
                    <a:pt x="426" y="696"/>
                  </a:lnTo>
                  <a:lnTo>
                    <a:pt x="446" y="729"/>
                  </a:lnTo>
                  <a:lnTo>
                    <a:pt x="467" y="769"/>
                  </a:lnTo>
                  <a:lnTo>
                    <a:pt x="488" y="813"/>
                  </a:lnTo>
                  <a:lnTo>
                    <a:pt x="519" y="882"/>
                  </a:lnTo>
                  <a:lnTo>
                    <a:pt x="576" y="783"/>
                  </a:lnTo>
                  <a:lnTo>
                    <a:pt x="640" y="685"/>
                  </a:lnTo>
                  <a:lnTo>
                    <a:pt x="707" y="591"/>
                  </a:lnTo>
                  <a:lnTo>
                    <a:pt x="778" y="501"/>
                  </a:lnTo>
                  <a:lnTo>
                    <a:pt x="855" y="410"/>
                  </a:lnTo>
                  <a:lnTo>
                    <a:pt x="935" y="324"/>
                  </a:lnTo>
                  <a:lnTo>
                    <a:pt x="1020" y="242"/>
                  </a:lnTo>
                  <a:lnTo>
                    <a:pt x="1110" y="161"/>
                  </a:lnTo>
                  <a:lnTo>
                    <a:pt x="83" y="161"/>
                  </a:lnTo>
                  <a:close/>
                  <a:moveTo>
                    <a:pt x="1337" y="0"/>
                  </a:moveTo>
                  <a:lnTo>
                    <a:pt x="1360" y="46"/>
                  </a:lnTo>
                  <a:lnTo>
                    <a:pt x="1316" y="79"/>
                  </a:lnTo>
                  <a:lnTo>
                    <a:pt x="1264" y="119"/>
                  </a:lnTo>
                  <a:lnTo>
                    <a:pt x="1264" y="1360"/>
                  </a:lnTo>
                  <a:lnTo>
                    <a:pt x="0" y="1360"/>
                  </a:lnTo>
                  <a:lnTo>
                    <a:pt x="0" y="77"/>
                  </a:lnTo>
                  <a:lnTo>
                    <a:pt x="1222" y="77"/>
                  </a:lnTo>
                  <a:lnTo>
                    <a:pt x="1281" y="35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rgbClr val="527C57"/>
            </a:solidFill>
            <a:ln>
              <a:solidFill>
                <a:srgbClr val="527C57"/>
              </a:solidFill>
            </a:ln>
          </p:spPr>
          <p:txBody>
            <a:bodyPr lIns="68580" tIns="34290" rIns="68580" bIns="3429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latin typeface="+mn-ea"/>
                <a:ea typeface="+mn-ea"/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B2407CAE-915C-42A8-9293-B873528F4489}"/>
              </a:ext>
            </a:extLst>
          </p:cNvPr>
          <p:cNvGrpSpPr/>
          <p:nvPr/>
        </p:nvGrpSpPr>
        <p:grpSpPr>
          <a:xfrm>
            <a:off x="1297940" y="3448685"/>
            <a:ext cx="5138420" cy="1007110"/>
            <a:chOff x="1056" y="2651"/>
            <a:chExt cx="8672" cy="1586"/>
          </a:xfrm>
        </p:grpSpPr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28614122-4BB9-4101-8EFC-A0D737F8B7AA}"/>
                </a:ext>
              </a:extLst>
            </p:cNvPr>
            <p:cNvGrpSpPr/>
            <p:nvPr/>
          </p:nvGrpSpPr>
          <p:grpSpPr>
            <a:xfrm>
              <a:off x="1056" y="2651"/>
              <a:ext cx="8672" cy="1586"/>
              <a:chOff x="7147" y="3872"/>
              <a:chExt cx="8672" cy="1586"/>
            </a:xfrm>
          </p:grpSpPr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2E7A3A46-2C01-4E7D-9551-46C7BEA6E5A9}"/>
                  </a:ext>
                </a:extLst>
              </p:cNvPr>
              <p:cNvSpPr txBox="1"/>
              <p:nvPr/>
            </p:nvSpPr>
            <p:spPr>
              <a:xfrm>
                <a:off x="7816" y="3872"/>
                <a:ext cx="6435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Add title</a:t>
                </a:r>
                <a:endPara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B143809A-CD8C-4BDE-A5DD-FAF06297F319}"/>
                  </a:ext>
                </a:extLst>
              </p:cNvPr>
              <p:cNvSpPr txBox="1"/>
              <p:nvPr/>
            </p:nvSpPr>
            <p:spPr>
              <a:xfrm>
                <a:off x="7147" y="4541"/>
                <a:ext cx="8672" cy="91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en-US" altLang="zh-CN" sz="1200" dirty="0">
                    <a:latin typeface="+mn-ea"/>
                  </a:rPr>
                  <a:t>Please add specific content here, the text should be as concise as possible, simple description, not too cumbersome, pay </a:t>
                </a:r>
                <a:r>
                  <a:rPr lang="en-US" altLang="zh-CN" sz="1200" dirty="0" err="1">
                    <a:latin typeface="+mn-ea"/>
                  </a:rPr>
                  <a:t>attent</a:t>
                </a:r>
                <a:endParaRPr lang="en-US" altLang="zh-CN" sz="1200" dirty="0">
                  <a:latin typeface="+mn-ea"/>
                  <a:sym typeface="+mn-ea"/>
                </a:endParaRPr>
              </a:p>
            </p:txBody>
          </p:sp>
        </p:grpSp>
        <p:sp>
          <p:nvSpPr>
            <p:cNvPr id="38" name="勾">
              <a:extLst>
                <a:ext uri="{FF2B5EF4-FFF2-40B4-BE49-F238E27FC236}">
                  <a16:creationId xmlns:a16="http://schemas.microsoft.com/office/drawing/2014/main" id="{6B14C610-74F3-483C-A81B-864CE572AD5F}"/>
                </a:ext>
              </a:extLst>
            </p:cNvPr>
            <p:cNvSpPr/>
            <p:nvPr/>
          </p:nvSpPr>
          <p:spPr bwMode="auto">
            <a:xfrm>
              <a:off x="1186" y="2807"/>
              <a:ext cx="502" cy="502"/>
            </a:xfrm>
            <a:custGeom>
              <a:avLst/>
              <a:gdLst>
                <a:gd name="T0" fmla="*/ 116261 w 1360"/>
                <a:gd name="T1" fmla="*/ 1784537 h 1360"/>
                <a:gd name="T2" fmla="*/ 1651467 w 1360"/>
                <a:gd name="T3" fmla="*/ 268941 h 1360"/>
                <a:gd name="T4" fmla="*/ 1388129 w 1360"/>
                <a:gd name="T5" fmla="*/ 542085 h 1360"/>
                <a:gd name="T6" fmla="*/ 1151404 w 1360"/>
                <a:gd name="T7" fmla="*/ 846044 h 1360"/>
                <a:gd name="T8" fmla="*/ 1046349 w 1360"/>
                <a:gd name="T9" fmla="*/ 1001526 h 1360"/>
                <a:gd name="T10" fmla="*/ 958103 w 1360"/>
                <a:gd name="T11" fmla="*/ 1155607 h 1360"/>
                <a:gd name="T12" fmla="*/ 885265 w 1360"/>
                <a:gd name="T13" fmla="*/ 1305485 h 1360"/>
                <a:gd name="T14" fmla="*/ 826434 w 1360"/>
                <a:gd name="T15" fmla="*/ 1453963 h 1360"/>
                <a:gd name="T16" fmla="*/ 710173 w 1360"/>
                <a:gd name="T17" fmla="*/ 1533805 h 1360"/>
                <a:gd name="T18" fmla="*/ 648540 w 1360"/>
                <a:gd name="T19" fmla="*/ 1553415 h 1360"/>
                <a:gd name="T20" fmla="*/ 624728 w 1360"/>
                <a:gd name="T21" fmla="*/ 1483379 h 1360"/>
                <a:gd name="T22" fmla="*/ 581305 w 1360"/>
                <a:gd name="T23" fmla="*/ 1369919 h 1360"/>
                <a:gd name="T24" fmla="*/ 537882 w 1360"/>
                <a:gd name="T25" fmla="*/ 1264864 h 1360"/>
                <a:gd name="T26" fmla="*/ 497261 w 1360"/>
                <a:gd name="T27" fmla="*/ 1179419 h 1360"/>
                <a:gd name="T28" fmla="*/ 462243 w 1360"/>
                <a:gd name="T29" fmla="*/ 1106581 h 1360"/>
                <a:gd name="T30" fmla="*/ 430026 w 1360"/>
                <a:gd name="T31" fmla="*/ 1056154 h 1360"/>
                <a:gd name="T32" fmla="*/ 365592 w 1360"/>
                <a:gd name="T33" fmla="*/ 986118 h 1360"/>
                <a:gd name="T34" fmla="*/ 295555 w 1360"/>
                <a:gd name="T35" fmla="*/ 959504 h 1360"/>
                <a:gd name="T36" fmla="*/ 344581 w 1360"/>
                <a:gd name="T37" fmla="*/ 918882 h 1360"/>
                <a:gd name="T38" fmla="*/ 388004 w 1360"/>
                <a:gd name="T39" fmla="*/ 892268 h 1360"/>
                <a:gd name="T40" fmla="*/ 427224 w 1360"/>
                <a:gd name="T41" fmla="*/ 872658 h 1360"/>
                <a:gd name="T42" fmla="*/ 465044 w 1360"/>
                <a:gd name="T43" fmla="*/ 868456 h 1360"/>
                <a:gd name="T44" fmla="*/ 516871 w 1360"/>
                <a:gd name="T45" fmla="*/ 886665 h 1360"/>
                <a:gd name="T46" fmla="*/ 570099 w 1360"/>
                <a:gd name="T47" fmla="*/ 937092 h 1360"/>
                <a:gd name="T48" fmla="*/ 624728 w 1360"/>
                <a:gd name="T49" fmla="*/ 1021136 h 1360"/>
                <a:gd name="T50" fmla="*/ 683559 w 1360"/>
                <a:gd name="T51" fmla="*/ 1138798 h 1360"/>
                <a:gd name="T52" fmla="*/ 806824 w 1360"/>
                <a:gd name="T53" fmla="*/ 1096776 h 1360"/>
                <a:gd name="T54" fmla="*/ 990320 w 1360"/>
                <a:gd name="T55" fmla="*/ 827835 h 1360"/>
                <a:gd name="T56" fmla="*/ 1197629 w 1360"/>
                <a:gd name="T57" fmla="*/ 574301 h 1360"/>
                <a:gd name="T58" fmla="*/ 1428750 w 1360"/>
                <a:gd name="T59" fmla="*/ 338978 h 1360"/>
                <a:gd name="T60" fmla="*/ 116261 w 1360"/>
                <a:gd name="T61" fmla="*/ 225518 h 1360"/>
                <a:gd name="T62" fmla="*/ 1872783 w 1360"/>
                <a:gd name="T63" fmla="*/ 0 h 1360"/>
                <a:gd name="T64" fmla="*/ 1843368 w 1360"/>
                <a:gd name="T65" fmla="*/ 110658 h 1360"/>
                <a:gd name="T66" fmla="*/ 1770529 w 1360"/>
                <a:gd name="T67" fmla="*/ 1905000 h 1360"/>
                <a:gd name="T68" fmla="*/ 0 w 1360"/>
                <a:gd name="T69" fmla="*/ 107857 h 1360"/>
                <a:gd name="T70" fmla="*/ 1794342 w 1360"/>
                <a:gd name="T71" fmla="*/ 49026 h 1360"/>
                <a:gd name="T72" fmla="*/ 1872783 w 1360"/>
                <a:gd name="T73" fmla="*/ 0 h 13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360" h="1360">
                  <a:moveTo>
                    <a:pt x="83" y="161"/>
                  </a:moveTo>
                  <a:lnTo>
                    <a:pt x="83" y="1274"/>
                  </a:lnTo>
                  <a:lnTo>
                    <a:pt x="1179" y="1274"/>
                  </a:lnTo>
                  <a:lnTo>
                    <a:pt x="1179" y="192"/>
                  </a:lnTo>
                  <a:lnTo>
                    <a:pt x="1081" y="286"/>
                  </a:lnTo>
                  <a:lnTo>
                    <a:pt x="991" y="387"/>
                  </a:lnTo>
                  <a:lnTo>
                    <a:pt x="903" y="493"/>
                  </a:lnTo>
                  <a:lnTo>
                    <a:pt x="822" y="604"/>
                  </a:lnTo>
                  <a:lnTo>
                    <a:pt x="784" y="660"/>
                  </a:lnTo>
                  <a:lnTo>
                    <a:pt x="747" y="715"/>
                  </a:lnTo>
                  <a:lnTo>
                    <a:pt x="715" y="771"/>
                  </a:lnTo>
                  <a:lnTo>
                    <a:pt x="684" y="825"/>
                  </a:lnTo>
                  <a:lnTo>
                    <a:pt x="657" y="880"/>
                  </a:lnTo>
                  <a:lnTo>
                    <a:pt x="632" y="932"/>
                  </a:lnTo>
                  <a:lnTo>
                    <a:pt x="609" y="986"/>
                  </a:lnTo>
                  <a:lnTo>
                    <a:pt x="590" y="1038"/>
                  </a:lnTo>
                  <a:lnTo>
                    <a:pt x="551" y="1063"/>
                  </a:lnTo>
                  <a:lnTo>
                    <a:pt x="507" y="1095"/>
                  </a:lnTo>
                  <a:lnTo>
                    <a:pt x="469" y="1128"/>
                  </a:lnTo>
                  <a:lnTo>
                    <a:pt x="463" y="1109"/>
                  </a:lnTo>
                  <a:lnTo>
                    <a:pt x="455" y="1086"/>
                  </a:lnTo>
                  <a:lnTo>
                    <a:pt x="446" y="1059"/>
                  </a:lnTo>
                  <a:lnTo>
                    <a:pt x="434" y="1026"/>
                  </a:lnTo>
                  <a:lnTo>
                    <a:pt x="415" y="978"/>
                  </a:lnTo>
                  <a:lnTo>
                    <a:pt x="400" y="938"/>
                  </a:lnTo>
                  <a:lnTo>
                    <a:pt x="384" y="903"/>
                  </a:lnTo>
                  <a:lnTo>
                    <a:pt x="371" y="871"/>
                  </a:lnTo>
                  <a:lnTo>
                    <a:pt x="355" y="842"/>
                  </a:lnTo>
                  <a:lnTo>
                    <a:pt x="344" y="815"/>
                  </a:lnTo>
                  <a:lnTo>
                    <a:pt x="330" y="790"/>
                  </a:lnTo>
                  <a:lnTo>
                    <a:pt x="319" y="771"/>
                  </a:lnTo>
                  <a:lnTo>
                    <a:pt x="307" y="754"/>
                  </a:lnTo>
                  <a:lnTo>
                    <a:pt x="284" y="725"/>
                  </a:lnTo>
                  <a:lnTo>
                    <a:pt x="261" y="704"/>
                  </a:lnTo>
                  <a:lnTo>
                    <a:pt x="236" y="691"/>
                  </a:lnTo>
                  <a:lnTo>
                    <a:pt x="211" y="685"/>
                  </a:lnTo>
                  <a:lnTo>
                    <a:pt x="229" y="669"/>
                  </a:lnTo>
                  <a:lnTo>
                    <a:pt x="246" y="656"/>
                  </a:lnTo>
                  <a:lnTo>
                    <a:pt x="261" y="645"/>
                  </a:lnTo>
                  <a:lnTo>
                    <a:pt x="277" y="637"/>
                  </a:lnTo>
                  <a:lnTo>
                    <a:pt x="292" y="629"/>
                  </a:lnTo>
                  <a:lnTo>
                    <a:pt x="305" y="623"/>
                  </a:lnTo>
                  <a:lnTo>
                    <a:pt x="321" y="621"/>
                  </a:lnTo>
                  <a:lnTo>
                    <a:pt x="332" y="620"/>
                  </a:lnTo>
                  <a:lnTo>
                    <a:pt x="352" y="623"/>
                  </a:lnTo>
                  <a:lnTo>
                    <a:pt x="369" y="633"/>
                  </a:lnTo>
                  <a:lnTo>
                    <a:pt x="388" y="648"/>
                  </a:lnTo>
                  <a:lnTo>
                    <a:pt x="407" y="669"/>
                  </a:lnTo>
                  <a:lnTo>
                    <a:pt x="426" y="696"/>
                  </a:lnTo>
                  <a:lnTo>
                    <a:pt x="446" y="729"/>
                  </a:lnTo>
                  <a:lnTo>
                    <a:pt x="467" y="769"/>
                  </a:lnTo>
                  <a:lnTo>
                    <a:pt x="488" y="813"/>
                  </a:lnTo>
                  <a:lnTo>
                    <a:pt x="519" y="882"/>
                  </a:lnTo>
                  <a:lnTo>
                    <a:pt x="576" y="783"/>
                  </a:lnTo>
                  <a:lnTo>
                    <a:pt x="640" y="685"/>
                  </a:lnTo>
                  <a:lnTo>
                    <a:pt x="707" y="591"/>
                  </a:lnTo>
                  <a:lnTo>
                    <a:pt x="778" y="501"/>
                  </a:lnTo>
                  <a:lnTo>
                    <a:pt x="855" y="410"/>
                  </a:lnTo>
                  <a:lnTo>
                    <a:pt x="935" y="324"/>
                  </a:lnTo>
                  <a:lnTo>
                    <a:pt x="1020" y="242"/>
                  </a:lnTo>
                  <a:lnTo>
                    <a:pt x="1110" y="161"/>
                  </a:lnTo>
                  <a:lnTo>
                    <a:pt x="83" y="161"/>
                  </a:lnTo>
                  <a:close/>
                  <a:moveTo>
                    <a:pt x="1337" y="0"/>
                  </a:moveTo>
                  <a:lnTo>
                    <a:pt x="1360" y="46"/>
                  </a:lnTo>
                  <a:lnTo>
                    <a:pt x="1316" y="79"/>
                  </a:lnTo>
                  <a:lnTo>
                    <a:pt x="1264" y="119"/>
                  </a:lnTo>
                  <a:lnTo>
                    <a:pt x="1264" y="1360"/>
                  </a:lnTo>
                  <a:lnTo>
                    <a:pt x="0" y="1360"/>
                  </a:lnTo>
                  <a:lnTo>
                    <a:pt x="0" y="77"/>
                  </a:lnTo>
                  <a:lnTo>
                    <a:pt x="1222" y="77"/>
                  </a:lnTo>
                  <a:lnTo>
                    <a:pt x="1281" y="35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rgbClr val="527C57"/>
            </a:solidFill>
            <a:ln>
              <a:solidFill>
                <a:srgbClr val="527C57"/>
              </a:solidFill>
            </a:ln>
          </p:spPr>
          <p:txBody>
            <a:bodyPr lIns="68580" tIns="34290" rIns="68580" bIns="3429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latin typeface="+mn-ea"/>
                <a:ea typeface="+mn-ea"/>
              </a:endParaRPr>
            </a:p>
          </p:txBody>
        </p:sp>
      </p:grpSp>
      <p:pic>
        <p:nvPicPr>
          <p:cNvPr id="42" name="图片 41">
            <a:extLst>
              <a:ext uri="{FF2B5EF4-FFF2-40B4-BE49-F238E27FC236}">
                <a16:creationId xmlns:a16="http://schemas.microsoft.com/office/drawing/2014/main" id="{3A7E87BE-B3B6-425D-93F1-3E1B331BE6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4505" y="575589"/>
            <a:ext cx="4085282" cy="564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4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E4E5C4CB-B980-4AD8-AAF1-2E4652204F2C}"/>
              </a:ext>
            </a:extLst>
          </p:cNvPr>
          <p:cNvGrpSpPr/>
          <p:nvPr/>
        </p:nvGrpSpPr>
        <p:grpSpPr>
          <a:xfrm>
            <a:off x="77107" y="57150"/>
            <a:ext cx="12075886" cy="6809361"/>
            <a:chOff x="77107" y="57150"/>
            <a:chExt cx="12075886" cy="6809361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3E5D2D3-96DF-4ABA-AFC7-576889F6532C}"/>
                </a:ext>
              </a:extLst>
            </p:cNvPr>
            <p:cNvSpPr/>
            <p:nvPr/>
          </p:nvSpPr>
          <p:spPr>
            <a:xfrm rot="5400000">
              <a:off x="563938" y="4821105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5A68E3B-C423-467C-8E56-FED5E568BBD5}"/>
                </a:ext>
              </a:extLst>
            </p:cNvPr>
            <p:cNvSpPr/>
            <p:nvPr/>
          </p:nvSpPr>
          <p:spPr>
            <a:xfrm rot="5400000">
              <a:off x="563939" y="3100776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7AEF6662-C88E-497C-BDE1-552FE2CA815D}"/>
                </a:ext>
              </a:extLst>
            </p:cNvPr>
            <p:cNvSpPr/>
            <p:nvPr/>
          </p:nvSpPr>
          <p:spPr>
            <a:xfrm rot="5400000">
              <a:off x="563940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00679C20-4726-4580-AEE6-6660D14C193B}"/>
                </a:ext>
              </a:extLst>
            </p:cNvPr>
            <p:cNvSpPr/>
            <p:nvPr/>
          </p:nvSpPr>
          <p:spPr>
            <a:xfrm rot="5400000">
              <a:off x="2918841" y="477677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28F9856B-7103-4FA3-AA8F-02CEE519B320}"/>
                </a:ext>
              </a:extLst>
            </p:cNvPr>
            <p:cNvSpPr/>
            <p:nvPr/>
          </p:nvSpPr>
          <p:spPr>
            <a:xfrm rot="5400000">
              <a:off x="2918842" y="3078610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D8F82087-0A92-4F8C-ACE5-94808047EE3B}"/>
                </a:ext>
              </a:extLst>
            </p:cNvPr>
            <p:cNvSpPr/>
            <p:nvPr/>
          </p:nvSpPr>
          <p:spPr>
            <a:xfrm rot="5400000">
              <a:off x="2918842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432C614C-7E39-4E44-94F1-FF9E4ABD1A16}"/>
                </a:ext>
              </a:extLst>
            </p:cNvPr>
            <p:cNvSpPr/>
            <p:nvPr/>
          </p:nvSpPr>
          <p:spPr>
            <a:xfrm rot="5400000">
              <a:off x="5309125" y="477677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E99BAD92-D906-4A9F-9EE9-6D40191A5A8A}"/>
                </a:ext>
              </a:extLst>
            </p:cNvPr>
            <p:cNvSpPr/>
            <p:nvPr/>
          </p:nvSpPr>
          <p:spPr>
            <a:xfrm rot="5400000">
              <a:off x="5309125" y="3078609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27556098-B67E-4E26-86AC-A87067AC033A}"/>
                </a:ext>
              </a:extLst>
            </p:cNvPr>
            <p:cNvSpPr/>
            <p:nvPr/>
          </p:nvSpPr>
          <p:spPr>
            <a:xfrm rot="5400000">
              <a:off x="5309126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D46E3DD4-9953-4395-9BDD-2DF3D1E52BF6}"/>
                </a:ext>
              </a:extLst>
            </p:cNvPr>
            <p:cNvSpPr/>
            <p:nvPr/>
          </p:nvSpPr>
          <p:spPr>
            <a:xfrm rot="5400000">
              <a:off x="475271" y="-323255"/>
              <a:ext cx="1647242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B9DBA356-3C91-4B6C-9F37-F4DE00D30E1B}"/>
                </a:ext>
              </a:extLst>
            </p:cNvPr>
            <p:cNvSpPr/>
            <p:nvPr/>
          </p:nvSpPr>
          <p:spPr>
            <a:xfrm rot="5400000">
              <a:off x="2830173" y="-323254"/>
              <a:ext cx="1647242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D312B147-A162-44C3-A5E3-E17E57E9BF09}"/>
                </a:ext>
              </a:extLst>
            </p:cNvPr>
            <p:cNvSpPr/>
            <p:nvPr/>
          </p:nvSpPr>
          <p:spPr>
            <a:xfrm rot="5400000">
              <a:off x="5220458" y="-323255"/>
              <a:ext cx="1647242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62EF3BA7-BCEC-4786-9D1C-7C70ABA492EC}"/>
                </a:ext>
              </a:extLst>
            </p:cNvPr>
            <p:cNvSpPr/>
            <p:nvPr/>
          </p:nvSpPr>
          <p:spPr>
            <a:xfrm rot="5400000">
              <a:off x="7717301" y="47590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A96DE89F-F1FC-4F9A-B418-E09CCD06A39D}"/>
                </a:ext>
              </a:extLst>
            </p:cNvPr>
            <p:cNvSpPr/>
            <p:nvPr/>
          </p:nvSpPr>
          <p:spPr>
            <a:xfrm rot="5400000">
              <a:off x="7717302" y="306085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9546EB0A-E228-40C1-B4C3-2F7A88E89F48}"/>
                </a:ext>
              </a:extLst>
            </p:cNvPr>
            <p:cNvSpPr/>
            <p:nvPr/>
          </p:nvSpPr>
          <p:spPr>
            <a:xfrm rot="5400000">
              <a:off x="7717302" y="1299653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A02D04F5-7483-44AA-BA7F-54095F28F166}"/>
                </a:ext>
              </a:extLst>
            </p:cNvPr>
            <p:cNvSpPr/>
            <p:nvPr/>
          </p:nvSpPr>
          <p:spPr>
            <a:xfrm rot="5400000">
              <a:off x="10107585" y="47590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F5F6B17D-4097-4505-985D-4A34C41637B2}"/>
                </a:ext>
              </a:extLst>
            </p:cNvPr>
            <p:cNvSpPr/>
            <p:nvPr/>
          </p:nvSpPr>
          <p:spPr>
            <a:xfrm rot="5400000">
              <a:off x="10107585" y="306085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B6594385-6A34-4835-9196-BDEEAE13AB44}"/>
                </a:ext>
              </a:extLst>
            </p:cNvPr>
            <p:cNvSpPr/>
            <p:nvPr/>
          </p:nvSpPr>
          <p:spPr>
            <a:xfrm rot="5400000">
              <a:off x="10107586" y="1299653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86921D49-1558-4E68-82E2-317E77447BE8}"/>
                </a:ext>
              </a:extLst>
            </p:cNvPr>
            <p:cNvSpPr/>
            <p:nvPr/>
          </p:nvSpPr>
          <p:spPr>
            <a:xfrm rot="5400000">
              <a:off x="7628633" y="-341013"/>
              <a:ext cx="1647243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61598D8F-B96D-48AD-927C-0D170C13A6E7}"/>
                </a:ext>
              </a:extLst>
            </p:cNvPr>
            <p:cNvSpPr/>
            <p:nvPr/>
          </p:nvSpPr>
          <p:spPr>
            <a:xfrm rot="5400000">
              <a:off x="10018918" y="-341014"/>
              <a:ext cx="1647243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C9A5196-A47A-4086-88D6-9BC418CFA7AD}"/>
              </a:ext>
            </a:extLst>
          </p:cNvPr>
          <p:cNvGrpSpPr/>
          <p:nvPr/>
        </p:nvGrpSpPr>
        <p:grpSpPr>
          <a:xfrm>
            <a:off x="4741504" y="869504"/>
            <a:ext cx="2635968" cy="754244"/>
            <a:chOff x="4741504" y="869504"/>
            <a:chExt cx="2635968" cy="754244"/>
          </a:xfrm>
        </p:grpSpPr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EEAB8973-E78D-400B-9D41-923EF3B9D4AF}"/>
                </a:ext>
              </a:extLst>
            </p:cNvPr>
            <p:cNvSpPr txBox="1"/>
            <p:nvPr/>
          </p:nvSpPr>
          <p:spPr>
            <a:xfrm>
              <a:off x="5101442" y="892683"/>
              <a:ext cx="19160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spc="600" dirty="0">
                  <a:cs typeface="+mn-ea"/>
                  <a:sym typeface="+mn-lt"/>
                </a:rPr>
                <a:t>table of Contents</a:t>
              </a:r>
              <a:endParaRPr lang="zh-CN" altLang="en-US" sz="2000" b="1" spc="600" dirty="0">
                <a:cs typeface="+mn-ea"/>
                <a:sym typeface="+mn-lt"/>
              </a:endParaRPr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3FB77651-3FB2-4F19-8E1F-11659A5C918D}"/>
                </a:ext>
              </a:extLst>
            </p:cNvPr>
            <p:cNvSpPr/>
            <p:nvPr/>
          </p:nvSpPr>
          <p:spPr>
            <a:xfrm>
              <a:off x="4741504" y="869504"/>
              <a:ext cx="2635968" cy="75424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5C5D0000-186F-4079-BBC4-F1429DDE1208}"/>
              </a:ext>
            </a:extLst>
          </p:cNvPr>
          <p:cNvGrpSpPr/>
          <p:nvPr/>
        </p:nvGrpSpPr>
        <p:grpSpPr>
          <a:xfrm>
            <a:off x="6059488" y="2264227"/>
            <a:ext cx="4495099" cy="1107420"/>
            <a:chOff x="6059488" y="2264227"/>
            <a:chExt cx="4495099" cy="1107420"/>
          </a:xfrm>
        </p:grpSpPr>
        <p:sp>
          <p:nvSpPr>
            <p:cNvPr id="4" name="箭头: 五边形 3">
              <a:extLst>
                <a:ext uri="{FF2B5EF4-FFF2-40B4-BE49-F238E27FC236}">
                  <a16:creationId xmlns:a16="http://schemas.microsoft.com/office/drawing/2014/main" id="{6BB93C26-CDC1-426C-AA99-2705C95F7CF3}"/>
                </a:ext>
              </a:extLst>
            </p:cNvPr>
            <p:cNvSpPr/>
            <p:nvPr/>
          </p:nvSpPr>
          <p:spPr>
            <a:xfrm>
              <a:off x="6059488" y="2264227"/>
              <a:ext cx="1317984" cy="837191"/>
            </a:xfrm>
            <a:prstGeom prst="homePlate">
              <a:avLst/>
            </a:prstGeom>
            <a:solidFill>
              <a:srgbClr val="71A6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altLang="zh-CN" sz="4400" b="1" dirty="0">
                  <a:solidFill>
                    <a:prstClr val="white"/>
                  </a:solidFill>
                </a:rPr>
                <a:t>01</a:t>
              </a:r>
              <a:endParaRPr lang="zh-CN" altLang="en-US" sz="4400" b="1" dirty="0">
                <a:solidFill>
                  <a:prstClr val="white"/>
                </a:solidFill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098931DF-370F-42E2-9B19-B360434164BC}"/>
                </a:ext>
              </a:extLst>
            </p:cNvPr>
            <p:cNvSpPr txBox="1"/>
            <p:nvPr/>
          </p:nvSpPr>
          <p:spPr>
            <a:xfrm>
              <a:off x="7495654" y="2264228"/>
              <a:ext cx="3058933" cy="1107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auto">
                <a:lnSpc>
                  <a:spcPct val="120000"/>
                </a:lnSpc>
              </a:pPr>
              <a:r>
                <a:rPr lang="en-US" altLang="zh-CN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sym typeface="+mn-ea"/>
                </a:rPr>
                <a:t>Click here to enter the title text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endParaRPr>
            </a:p>
            <a:p>
              <a:pPr algn="l" fontAlgn="auto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sym typeface="+mn-ea"/>
                </a:rPr>
                <a:t>Click here to add your title</a:t>
              </a: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49D9693B-E6A5-4CBB-B869-E8A47CBEE78D}"/>
              </a:ext>
            </a:extLst>
          </p:cNvPr>
          <p:cNvGrpSpPr/>
          <p:nvPr/>
        </p:nvGrpSpPr>
        <p:grpSpPr>
          <a:xfrm>
            <a:off x="6059487" y="4225209"/>
            <a:ext cx="4495099" cy="1107420"/>
            <a:chOff x="6059487" y="4225209"/>
            <a:chExt cx="4495099" cy="1107420"/>
          </a:xfrm>
        </p:grpSpPr>
        <p:sp>
          <p:nvSpPr>
            <p:cNvPr id="7" name="箭头: 五边形 6">
              <a:extLst>
                <a:ext uri="{FF2B5EF4-FFF2-40B4-BE49-F238E27FC236}">
                  <a16:creationId xmlns:a16="http://schemas.microsoft.com/office/drawing/2014/main" id="{FAAC0B98-52CF-4800-89E1-7E67CE379F09}"/>
                </a:ext>
              </a:extLst>
            </p:cNvPr>
            <p:cNvSpPr/>
            <p:nvPr/>
          </p:nvSpPr>
          <p:spPr>
            <a:xfrm>
              <a:off x="6059487" y="4225209"/>
              <a:ext cx="1317984" cy="837191"/>
            </a:xfrm>
            <a:prstGeom prst="homePlate">
              <a:avLst/>
            </a:prstGeom>
            <a:solidFill>
              <a:srgbClr val="71A6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altLang="zh-CN" sz="4400" b="1" dirty="0">
                  <a:solidFill>
                    <a:prstClr val="white"/>
                  </a:solidFill>
                </a:rPr>
                <a:t>03</a:t>
              </a:r>
              <a:endParaRPr lang="zh-CN" altLang="en-US" sz="4400" b="1" dirty="0">
                <a:solidFill>
                  <a:prstClr val="white"/>
                </a:solidFill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06ECFDBB-4E7B-47FA-B7B7-9D5D749A73AD}"/>
                </a:ext>
              </a:extLst>
            </p:cNvPr>
            <p:cNvSpPr txBox="1"/>
            <p:nvPr/>
          </p:nvSpPr>
          <p:spPr>
            <a:xfrm>
              <a:off x="7495653" y="4225210"/>
              <a:ext cx="3058933" cy="1107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auto">
                <a:lnSpc>
                  <a:spcPct val="120000"/>
                </a:lnSpc>
              </a:pPr>
              <a:r>
                <a:rPr lang="en-US" altLang="zh-CN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sym typeface="+mn-ea"/>
                </a:rPr>
                <a:t>Click here to enter the title text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endParaRPr>
            </a:p>
            <a:p>
              <a:pPr algn="l" fontAlgn="auto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sym typeface="+mn-ea"/>
                </a:rPr>
                <a:t>Click here to add your title</a:t>
              </a: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F8AC38C7-A760-490A-8C03-2255DA41A35E}"/>
              </a:ext>
            </a:extLst>
          </p:cNvPr>
          <p:cNvGrpSpPr/>
          <p:nvPr/>
        </p:nvGrpSpPr>
        <p:grpSpPr>
          <a:xfrm>
            <a:off x="1570990" y="3206165"/>
            <a:ext cx="4488498" cy="1164670"/>
            <a:chOff x="1570990" y="3206165"/>
            <a:chExt cx="4488498" cy="1164670"/>
          </a:xfrm>
        </p:grpSpPr>
        <p:sp>
          <p:nvSpPr>
            <p:cNvPr id="9" name="箭头: 五边形 8">
              <a:extLst>
                <a:ext uri="{FF2B5EF4-FFF2-40B4-BE49-F238E27FC236}">
                  <a16:creationId xmlns:a16="http://schemas.microsoft.com/office/drawing/2014/main" id="{A2C2599F-0F8D-4434-81B9-42AE1BAF7917}"/>
                </a:ext>
              </a:extLst>
            </p:cNvPr>
            <p:cNvSpPr/>
            <p:nvPr/>
          </p:nvSpPr>
          <p:spPr>
            <a:xfrm flipH="1">
              <a:off x="4741504" y="3206165"/>
              <a:ext cx="1317984" cy="837191"/>
            </a:xfrm>
            <a:prstGeom prst="homePlate">
              <a:avLst/>
            </a:prstGeom>
            <a:solidFill>
              <a:srgbClr val="5894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altLang="zh-CN" sz="4400" b="1" dirty="0">
                  <a:solidFill>
                    <a:prstClr val="white"/>
                  </a:solidFill>
                </a:rPr>
                <a:t>02</a:t>
              </a:r>
              <a:endParaRPr lang="zh-CN" altLang="en-US" sz="4400" b="1" dirty="0">
                <a:solidFill>
                  <a:prstClr val="white"/>
                </a:solidFill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FD2D650A-2A97-4629-A0F1-6A0188C9FA56}"/>
                </a:ext>
              </a:extLst>
            </p:cNvPr>
            <p:cNvSpPr txBox="1"/>
            <p:nvPr/>
          </p:nvSpPr>
          <p:spPr>
            <a:xfrm flipH="1">
              <a:off x="1570990" y="3263416"/>
              <a:ext cx="3058933" cy="1107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fontAlgn="auto">
                <a:lnSpc>
                  <a:spcPct val="120000"/>
                </a:lnSpc>
              </a:pPr>
              <a:r>
                <a:rPr lang="en-US" altLang="zh-CN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sym typeface="+mn-ea"/>
                </a:rPr>
                <a:t>Click here to enter the title text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endParaRPr>
            </a:p>
            <a:p>
              <a:pPr algn="r" fontAlgn="auto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sym typeface="+mn-ea"/>
                </a:rPr>
                <a:t>Click here to add your title</a:t>
              </a: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69733C42-A778-4139-9427-0FF3FAFF5190}"/>
              </a:ext>
            </a:extLst>
          </p:cNvPr>
          <p:cNvGrpSpPr/>
          <p:nvPr/>
        </p:nvGrpSpPr>
        <p:grpSpPr>
          <a:xfrm>
            <a:off x="1570989" y="5153040"/>
            <a:ext cx="4488498" cy="1164670"/>
            <a:chOff x="1570989" y="5153040"/>
            <a:chExt cx="4488498" cy="1164670"/>
          </a:xfrm>
        </p:grpSpPr>
        <p:sp>
          <p:nvSpPr>
            <p:cNvPr id="11" name="箭头: 五边形 10">
              <a:extLst>
                <a:ext uri="{FF2B5EF4-FFF2-40B4-BE49-F238E27FC236}">
                  <a16:creationId xmlns:a16="http://schemas.microsoft.com/office/drawing/2014/main" id="{48259765-DB72-497F-8EE6-6516150547EB}"/>
                </a:ext>
              </a:extLst>
            </p:cNvPr>
            <p:cNvSpPr/>
            <p:nvPr/>
          </p:nvSpPr>
          <p:spPr>
            <a:xfrm flipH="1">
              <a:off x="4741503" y="5153040"/>
              <a:ext cx="1317984" cy="837191"/>
            </a:xfrm>
            <a:prstGeom prst="homePlate">
              <a:avLst/>
            </a:prstGeom>
            <a:solidFill>
              <a:srgbClr val="71A6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altLang="zh-CN" sz="4400" b="1" dirty="0">
                  <a:solidFill>
                    <a:prstClr val="white"/>
                  </a:solidFill>
                </a:rPr>
                <a:t>04</a:t>
              </a:r>
              <a:endParaRPr lang="zh-CN" altLang="en-US" sz="4400" b="1" dirty="0">
                <a:solidFill>
                  <a:prstClr val="white"/>
                </a:solidFill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A6281473-8170-4580-9EF2-A8D686946431}"/>
                </a:ext>
              </a:extLst>
            </p:cNvPr>
            <p:cNvSpPr txBox="1"/>
            <p:nvPr/>
          </p:nvSpPr>
          <p:spPr>
            <a:xfrm flipH="1">
              <a:off x="1570989" y="5210291"/>
              <a:ext cx="3058933" cy="1107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fontAlgn="auto">
                <a:lnSpc>
                  <a:spcPct val="120000"/>
                </a:lnSpc>
              </a:pPr>
              <a:r>
                <a:rPr lang="en-US" altLang="zh-CN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sym typeface="+mn-ea"/>
                </a:rPr>
                <a:t>Click here to enter the title text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endParaRPr>
            </a:p>
            <a:p>
              <a:pPr algn="r" fontAlgn="auto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sym typeface="+mn-ea"/>
                </a:rPr>
                <a:t>Click here to add your title</a:t>
              </a:r>
            </a:p>
          </p:txBody>
        </p:sp>
      </p:grpSp>
      <p:pic>
        <p:nvPicPr>
          <p:cNvPr id="34" name="图片 33">
            <a:extLst>
              <a:ext uri="{FF2B5EF4-FFF2-40B4-BE49-F238E27FC236}">
                <a16:creationId xmlns:a16="http://schemas.microsoft.com/office/drawing/2014/main" id="{2E42FAFD-7BC0-4820-9D9C-7808AC5204A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87789" y="-424560"/>
            <a:ext cx="3554879" cy="352597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624D6714-C5E7-4468-8B67-140CAB31791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3024" y="3808646"/>
            <a:ext cx="3554879" cy="352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61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D8C881C-E3C7-40CB-B75C-B1BEF3379D3E}"/>
              </a:ext>
            </a:extLst>
          </p:cNvPr>
          <p:cNvGrpSpPr/>
          <p:nvPr/>
        </p:nvGrpSpPr>
        <p:grpSpPr>
          <a:xfrm>
            <a:off x="77107" y="57150"/>
            <a:ext cx="12075886" cy="6809361"/>
            <a:chOff x="77107" y="57150"/>
            <a:chExt cx="12075886" cy="680936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37FA9155-DF78-4923-A397-7CAE963AC7F4}"/>
                </a:ext>
              </a:extLst>
            </p:cNvPr>
            <p:cNvSpPr/>
            <p:nvPr/>
          </p:nvSpPr>
          <p:spPr>
            <a:xfrm rot="5400000">
              <a:off x="563938" y="4821105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26ACD12-E360-4667-BD6D-588BCAA00E2A}"/>
                </a:ext>
              </a:extLst>
            </p:cNvPr>
            <p:cNvSpPr/>
            <p:nvPr/>
          </p:nvSpPr>
          <p:spPr>
            <a:xfrm rot="5400000">
              <a:off x="563939" y="3100776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24DDAA49-87AE-4684-BB1F-985C8A355E62}"/>
                </a:ext>
              </a:extLst>
            </p:cNvPr>
            <p:cNvSpPr/>
            <p:nvPr/>
          </p:nvSpPr>
          <p:spPr>
            <a:xfrm rot="5400000">
              <a:off x="563940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11A8756-A673-48F6-A1FD-B5A850C66D60}"/>
                </a:ext>
              </a:extLst>
            </p:cNvPr>
            <p:cNvSpPr/>
            <p:nvPr/>
          </p:nvSpPr>
          <p:spPr>
            <a:xfrm rot="5400000">
              <a:off x="2918841" y="477677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0941D12-FA8F-4ED9-BCFB-83C397ED47AF}"/>
                </a:ext>
              </a:extLst>
            </p:cNvPr>
            <p:cNvSpPr/>
            <p:nvPr/>
          </p:nvSpPr>
          <p:spPr>
            <a:xfrm rot="5400000">
              <a:off x="2918842" y="3078610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8ADFA3A-3D06-47CE-942F-8D5BEC314747}"/>
                </a:ext>
              </a:extLst>
            </p:cNvPr>
            <p:cNvSpPr/>
            <p:nvPr/>
          </p:nvSpPr>
          <p:spPr>
            <a:xfrm rot="5400000">
              <a:off x="2918842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FD484CD-C27E-4C27-950E-09E15D6EAE09}"/>
                </a:ext>
              </a:extLst>
            </p:cNvPr>
            <p:cNvSpPr/>
            <p:nvPr/>
          </p:nvSpPr>
          <p:spPr>
            <a:xfrm rot="5400000">
              <a:off x="5309125" y="477677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5EB0DDAD-4C70-4B92-860E-6A1AE931F563}"/>
                </a:ext>
              </a:extLst>
            </p:cNvPr>
            <p:cNvSpPr/>
            <p:nvPr/>
          </p:nvSpPr>
          <p:spPr>
            <a:xfrm rot="5400000">
              <a:off x="5309125" y="3078609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42436A2-5956-4A04-A868-865A5630D8D1}"/>
                </a:ext>
              </a:extLst>
            </p:cNvPr>
            <p:cNvSpPr/>
            <p:nvPr/>
          </p:nvSpPr>
          <p:spPr>
            <a:xfrm rot="5400000">
              <a:off x="5309126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FF24246-CFAD-4865-8302-064097C54378}"/>
                </a:ext>
              </a:extLst>
            </p:cNvPr>
            <p:cNvSpPr/>
            <p:nvPr/>
          </p:nvSpPr>
          <p:spPr>
            <a:xfrm rot="5400000">
              <a:off x="475271" y="-323255"/>
              <a:ext cx="1647242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80752E59-DDE8-42C4-A71C-3434E4980158}"/>
                </a:ext>
              </a:extLst>
            </p:cNvPr>
            <p:cNvSpPr/>
            <p:nvPr/>
          </p:nvSpPr>
          <p:spPr>
            <a:xfrm rot="5400000">
              <a:off x="2830173" y="-323254"/>
              <a:ext cx="1647242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3AEEAC01-4CE4-4C68-BC9D-D65DC51105A0}"/>
                </a:ext>
              </a:extLst>
            </p:cNvPr>
            <p:cNvSpPr/>
            <p:nvPr/>
          </p:nvSpPr>
          <p:spPr>
            <a:xfrm rot="5400000">
              <a:off x="5220458" y="-323255"/>
              <a:ext cx="1647242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A848CCA-20FF-4D06-8B2A-9CBED9B3DCA4}"/>
                </a:ext>
              </a:extLst>
            </p:cNvPr>
            <p:cNvSpPr/>
            <p:nvPr/>
          </p:nvSpPr>
          <p:spPr>
            <a:xfrm rot="5400000">
              <a:off x="7717301" y="47590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0DAF7AA-34F2-43D7-BD94-C0D0C87ACFC2}"/>
                </a:ext>
              </a:extLst>
            </p:cNvPr>
            <p:cNvSpPr/>
            <p:nvPr/>
          </p:nvSpPr>
          <p:spPr>
            <a:xfrm rot="5400000">
              <a:off x="7717302" y="306085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8ACC75E8-8846-42EC-AB56-637D88074F7F}"/>
                </a:ext>
              </a:extLst>
            </p:cNvPr>
            <p:cNvSpPr/>
            <p:nvPr/>
          </p:nvSpPr>
          <p:spPr>
            <a:xfrm rot="5400000">
              <a:off x="7717302" y="1299653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D236721C-2E49-42E4-8AD4-295F6A7969F6}"/>
                </a:ext>
              </a:extLst>
            </p:cNvPr>
            <p:cNvSpPr/>
            <p:nvPr/>
          </p:nvSpPr>
          <p:spPr>
            <a:xfrm rot="5400000">
              <a:off x="10107585" y="47590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FACD1509-764C-4573-88C2-DA0948F91672}"/>
                </a:ext>
              </a:extLst>
            </p:cNvPr>
            <p:cNvSpPr/>
            <p:nvPr/>
          </p:nvSpPr>
          <p:spPr>
            <a:xfrm rot="5400000">
              <a:off x="10107585" y="306085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5670A16-1775-4038-8E58-4D8C6D86B436}"/>
                </a:ext>
              </a:extLst>
            </p:cNvPr>
            <p:cNvSpPr/>
            <p:nvPr/>
          </p:nvSpPr>
          <p:spPr>
            <a:xfrm rot="5400000">
              <a:off x="10107586" y="1299653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DBAB231E-2F8C-45A6-8ABB-C8095FE8EEEA}"/>
                </a:ext>
              </a:extLst>
            </p:cNvPr>
            <p:cNvSpPr/>
            <p:nvPr/>
          </p:nvSpPr>
          <p:spPr>
            <a:xfrm rot="5400000">
              <a:off x="7628633" y="-341013"/>
              <a:ext cx="1647243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E10B021-E091-4812-A909-E532E9C3430D}"/>
                </a:ext>
              </a:extLst>
            </p:cNvPr>
            <p:cNvSpPr/>
            <p:nvPr/>
          </p:nvSpPr>
          <p:spPr>
            <a:xfrm rot="5400000">
              <a:off x="10018918" y="-341014"/>
              <a:ext cx="1647243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1" name="图片 40">
            <a:extLst>
              <a:ext uri="{FF2B5EF4-FFF2-40B4-BE49-F238E27FC236}">
                <a16:creationId xmlns:a16="http://schemas.microsoft.com/office/drawing/2014/main" id="{BA0E44AF-7994-4C4D-8FAF-67BEDA271D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78890">
            <a:off x="1403639" y="1680717"/>
            <a:ext cx="1609347" cy="2438405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F3250D5F-F5C8-419E-97D2-90E0029A9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78890">
            <a:off x="4894628" y="1583778"/>
            <a:ext cx="1609347" cy="243840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D3A56782-7BC4-4462-ABB5-EA844145BC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78890">
            <a:off x="8462771" y="1604264"/>
            <a:ext cx="1609347" cy="243840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B5B465-89F6-40E9-B431-DB78203B9AC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74" y="-61213"/>
            <a:ext cx="1465944" cy="1454026"/>
          </a:xfrm>
          <a:prstGeom prst="rect">
            <a:avLst/>
          </a:prstGeom>
        </p:spPr>
      </p:pic>
      <p:sp>
        <p:nvSpPr>
          <p:cNvPr id="24" name="箭头: 五边形 23">
            <a:extLst>
              <a:ext uri="{FF2B5EF4-FFF2-40B4-BE49-F238E27FC236}">
                <a16:creationId xmlns:a16="http://schemas.microsoft.com/office/drawing/2014/main" id="{FC4BCEE1-F7BA-4895-90C9-3DAF6DF7438D}"/>
              </a:ext>
            </a:extLst>
          </p:cNvPr>
          <p:cNvSpPr/>
          <p:nvPr/>
        </p:nvSpPr>
        <p:spPr>
          <a:xfrm>
            <a:off x="876454" y="488454"/>
            <a:ext cx="751772" cy="590428"/>
          </a:xfrm>
          <a:prstGeom prst="homePlate">
            <a:avLst/>
          </a:prstGeom>
          <a:solidFill>
            <a:srgbClr val="71A6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2400" b="1" dirty="0">
                <a:solidFill>
                  <a:prstClr val="white"/>
                </a:solidFill>
              </a:rPr>
              <a:t>04</a:t>
            </a:r>
            <a:endParaRPr lang="zh-CN" altLang="en-US" sz="2400" b="1" dirty="0">
              <a:solidFill>
                <a:prstClr val="white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8E82241-36DB-4FEB-B69D-6CB4EDEE5EA2}"/>
              </a:ext>
            </a:extLst>
          </p:cNvPr>
          <p:cNvSpPr txBox="1"/>
          <p:nvPr/>
        </p:nvSpPr>
        <p:spPr>
          <a:xfrm>
            <a:off x="1631718" y="405103"/>
            <a:ext cx="3058933" cy="110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20000"/>
              </a:lnSpc>
            </a:pPr>
            <a:r>
              <a:rPr lang="en-US" altLang="zh-CN" sz="2000" b="1" dirty="0">
                <a:latin typeface="+mn-ea"/>
                <a:sym typeface="+mn-ea"/>
              </a:rPr>
              <a:t>Click here to enter the title text</a:t>
            </a:r>
            <a:endParaRPr lang="zh-CN" altLang="en-US" sz="2000" b="1" dirty="0">
              <a:latin typeface="+mn-ea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1600" dirty="0">
                <a:latin typeface="+mn-ea"/>
                <a:sym typeface="+mn-ea"/>
              </a:rPr>
              <a:t>Click here to add your title</a:t>
            </a:r>
          </a:p>
        </p:txBody>
      </p:sp>
      <p:sp>
        <p:nvSpPr>
          <p:cNvPr id="27" name="椭圆 5">
            <a:extLst>
              <a:ext uri="{FF2B5EF4-FFF2-40B4-BE49-F238E27FC236}">
                <a16:creationId xmlns:a16="http://schemas.microsoft.com/office/drawing/2014/main" id="{D3259203-D17B-442B-8FE2-F6521AAB2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0372" y="2260034"/>
            <a:ext cx="1700577" cy="170057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DFBE9"/>
              </a:solidFill>
            </a:endParaRP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F4208CDD-936C-4ED9-B229-FFD1D5FB5BCB}"/>
              </a:ext>
            </a:extLst>
          </p:cNvPr>
          <p:cNvSpPr/>
          <p:nvPr/>
        </p:nvSpPr>
        <p:spPr>
          <a:xfrm>
            <a:off x="2134008" y="4426101"/>
            <a:ext cx="1219200" cy="447089"/>
          </a:xfrm>
          <a:prstGeom prst="roundRect">
            <a:avLst/>
          </a:prstGeom>
          <a:solidFill>
            <a:srgbClr val="58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24A85B0-B08A-4F05-B6E6-B869820CE38A}"/>
              </a:ext>
            </a:extLst>
          </p:cNvPr>
          <p:cNvSpPr txBox="1"/>
          <p:nvPr/>
        </p:nvSpPr>
        <p:spPr>
          <a:xfrm>
            <a:off x="1358687" y="4378952"/>
            <a:ext cx="2769842" cy="1510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title</a:t>
            </a:r>
          </a:p>
          <a:p>
            <a:pPr algn="ctr">
              <a:lnSpc>
                <a:spcPts val="2000"/>
              </a:lnSpc>
            </a:pPr>
            <a:r>
              <a:rPr lang="en-US" altLang="zh-CN" sz="1200" dirty="0">
                <a:latin typeface="+mn-ea"/>
              </a:rPr>
              <a:t>Please add specific content here, the text should be as concise as possible, simple description, not too cumbersome, pay </a:t>
            </a:r>
            <a:r>
              <a:rPr lang="en-US" altLang="zh-CN" sz="1200" dirty="0" err="1">
                <a:latin typeface="+mn-ea"/>
              </a:rPr>
              <a:t>attent</a:t>
            </a:r>
            <a:endParaRPr lang="en-US" altLang="zh-CN" sz="1200" dirty="0">
              <a:latin typeface="+mn-ea"/>
              <a:sym typeface="+mn-ea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35F7AE2D-8EB6-48B3-B43E-46350FF30D92}"/>
              </a:ext>
            </a:extLst>
          </p:cNvPr>
          <p:cNvSpPr txBox="1"/>
          <p:nvPr/>
        </p:nvSpPr>
        <p:spPr>
          <a:xfrm>
            <a:off x="2342678" y="2628017"/>
            <a:ext cx="1213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latin typeface="Algerian" panose="04020705040A02060702" pitchFamily="82" charset="0"/>
              </a:rPr>
              <a:t>01</a:t>
            </a:r>
            <a:endParaRPr lang="zh-CN" altLang="en-US" sz="4800" dirty="0">
              <a:latin typeface="Algerian" panose="04020705040A02060702" pitchFamily="82" charset="0"/>
            </a:endParaRPr>
          </a:p>
        </p:txBody>
      </p:sp>
      <p:sp>
        <p:nvSpPr>
          <p:cNvPr id="32" name="椭圆 5">
            <a:extLst>
              <a:ext uri="{FF2B5EF4-FFF2-40B4-BE49-F238E27FC236}">
                <a16:creationId xmlns:a16="http://schemas.microsoft.com/office/drawing/2014/main" id="{DEF83837-EE58-42DA-8D5B-69A197A856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487" y="2260034"/>
            <a:ext cx="1700577" cy="170057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DFBE9"/>
              </a:solidFill>
            </a:endParaRP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08973C6C-8851-4D20-A72D-EE6E63F9F01D}"/>
              </a:ext>
            </a:extLst>
          </p:cNvPr>
          <p:cNvSpPr/>
          <p:nvPr/>
        </p:nvSpPr>
        <p:spPr>
          <a:xfrm>
            <a:off x="5697123" y="4426101"/>
            <a:ext cx="1219200" cy="447089"/>
          </a:xfrm>
          <a:prstGeom prst="roundRect">
            <a:avLst/>
          </a:prstGeom>
          <a:solidFill>
            <a:srgbClr val="58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3223469C-F477-4A4B-97E1-B1E3EEAE91C7}"/>
              </a:ext>
            </a:extLst>
          </p:cNvPr>
          <p:cNvSpPr txBox="1"/>
          <p:nvPr/>
        </p:nvSpPr>
        <p:spPr>
          <a:xfrm>
            <a:off x="4921802" y="4393466"/>
            <a:ext cx="2769842" cy="1510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title</a:t>
            </a:r>
          </a:p>
          <a:p>
            <a:pPr algn="ctr">
              <a:lnSpc>
                <a:spcPts val="2000"/>
              </a:lnSpc>
            </a:pPr>
            <a:r>
              <a:rPr lang="en-US" altLang="zh-CN" sz="1200" dirty="0">
                <a:latin typeface="+mn-ea"/>
              </a:rPr>
              <a:t>Please add specific content here, the text should be as concise as possible, simple description, not too cumbersome, pay </a:t>
            </a:r>
            <a:r>
              <a:rPr lang="en-US" altLang="zh-CN" sz="1200" dirty="0" err="1">
                <a:latin typeface="+mn-ea"/>
              </a:rPr>
              <a:t>attent</a:t>
            </a:r>
            <a:endParaRPr lang="en-US" altLang="zh-CN" sz="1200" dirty="0">
              <a:latin typeface="+mn-ea"/>
              <a:sym typeface="+mn-ea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F0B958F5-59F8-4B9F-B1C8-5570B24B3EBD}"/>
              </a:ext>
            </a:extLst>
          </p:cNvPr>
          <p:cNvSpPr txBox="1"/>
          <p:nvPr/>
        </p:nvSpPr>
        <p:spPr>
          <a:xfrm>
            <a:off x="5905793" y="2628017"/>
            <a:ext cx="1213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latin typeface="Algerian" panose="04020705040A02060702" pitchFamily="82" charset="0"/>
              </a:rPr>
              <a:t>02</a:t>
            </a:r>
            <a:endParaRPr lang="zh-CN" altLang="en-US" sz="4800" dirty="0">
              <a:latin typeface="Algerian" panose="04020705040A02060702" pitchFamily="82" charset="0"/>
            </a:endParaRPr>
          </a:p>
        </p:txBody>
      </p:sp>
      <p:sp>
        <p:nvSpPr>
          <p:cNvPr id="37" name="椭圆 5">
            <a:extLst>
              <a:ext uri="{FF2B5EF4-FFF2-40B4-BE49-F238E27FC236}">
                <a16:creationId xmlns:a16="http://schemas.microsoft.com/office/drawing/2014/main" id="{DF79A888-9C7B-436D-81F5-5C458D2BA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3660" y="2201496"/>
            <a:ext cx="1700577" cy="170057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DFBE9"/>
              </a:solidFill>
            </a:endParaRP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E7F0F914-C364-40E8-BE69-78C3C6F7A805}"/>
              </a:ext>
            </a:extLst>
          </p:cNvPr>
          <p:cNvSpPr/>
          <p:nvPr/>
        </p:nvSpPr>
        <p:spPr>
          <a:xfrm>
            <a:off x="9187296" y="4367563"/>
            <a:ext cx="1219200" cy="447089"/>
          </a:xfrm>
          <a:prstGeom prst="roundRect">
            <a:avLst/>
          </a:prstGeom>
          <a:solidFill>
            <a:srgbClr val="58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36C58965-DF97-4935-9BA3-D44F820420B1}"/>
              </a:ext>
            </a:extLst>
          </p:cNvPr>
          <p:cNvSpPr txBox="1"/>
          <p:nvPr/>
        </p:nvSpPr>
        <p:spPr>
          <a:xfrm>
            <a:off x="8411975" y="4334928"/>
            <a:ext cx="2769842" cy="1510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title</a:t>
            </a:r>
          </a:p>
          <a:p>
            <a:pPr algn="ctr">
              <a:lnSpc>
                <a:spcPts val="2000"/>
              </a:lnSpc>
            </a:pPr>
            <a:r>
              <a:rPr lang="en-US" altLang="zh-CN" sz="1200" dirty="0">
                <a:latin typeface="+mn-ea"/>
              </a:rPr>
              <a:t>Please add specific content here, the text should be as concise as possible, simple description, not too cumbersome, pay </a:t>
            </a:r>
            <a:r>
              <a:rPr lang="en-US" altLang="zh-CN" sz="1200" dirty="0" err="1">
                <a:latin typeface="+mn-ea"/>
              </a:rPr>
              <a:t>attent</a:t>
            </a:r>
            <a:endParaRPr lang="en-US" altLang="zh-CN" sz="1200" dirty="0">
              <a:latin typeface="+mn-ea"/>
              <a:sym typeface="+mn-ea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8DB9840E-4FBE-4EDD-B78D-17F0128F25BC}"/>
              </a:ext>
            </a:extLst>
          </p:cNvPr>
          <p:cNvSpPr txBox="1"/>
          <p:nvPr/>
        </p:nvSpPr>
        <p:spPr>
          <a:xfrm>
            <a:off x="9395966" y="2569479"/>
            <a:ext cx="1213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latin typeface="Algerian" panose="04020705040A02060702" pitchFamily="82" charset="0"/>
              </a:rPr>
              <a:t>03</a:t>
            </a:r>
            <a:endParaRPr lang="zh-CN" altLang="en-US" sz="48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94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7" grpId="0" animBg="1"/>
      <p:bldP spid="28" grpId="0" animBg="1"/>
      <p:bldP spid="29" grpId="0"/>
      <p:bldP spid="30" grpId="0"/>
      <p:bldP spid="32" grpId="0" animBg="1"/>
      <p:bldP spid="33" grpId="0" animBg="1"/>
      <p:bldP spid="34" grpId="0"/>
      <p:bldP spid="35" grpId="0"/>
      <p:bldP spid="37" grpId="0" animBg="1"/>
      <p:bldP spid="38" grpId="0" animBg="1"/>
      <p:bldP spid="39" grpId="0"/>
      <p:bldP spid="4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D8C881C-E3C7-40CB-B75C-B1BEF3379D3E}"/>
              </a:ext>
            </a:extLst>
          </p:cNvPr>
          <p:cNvGrpSpPr/>
          <p:nvPr/>
        </p:nvGrpSpPr>
        <p:grpSpPr>
          <a:xfrm>
            <a:off x="77107" y="57150"/>
            <a:ext cx="12075886" cy="6809361"/>
            <a:chOff x="77107" y="57150"/>
            <a:chExt cx="12075886" cy="680936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37FA9155-DF78-4923-A397-7CAE963AC7F4}"/>
                </a:ext>
              </a:extLst>
            </p:cNvPr>
            <p:cNvSpPr/>
            <p:nvPr/>
          </p:nvSpPr>
          <p:spPr>
            <a:xfrm rot="5400000">
              <a:off x="563938" y="4821105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26ACD12-E360-4667-BD6D-588BCAA00E2A}"/>
                </a:ext>
              </a:extLst>
            </p:cNvPr>
            <p:cNvSpPr/>
            <p:nvPr/>
          </p:nvSpPr>
          <p:spPr>
            <a:xfrm rot="5400000">
              <a:off x="563939" y="3100776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24DDAA49-87AE-4684-BB1F-985C8A355E62}"/>
                </a:ext>
              </a:extLst>
            </p:cNvPr>
            <p:cNvSpPr/>
            <p:nvPr/>
          </p:nvSpPr>
          <p:spPr>
            <a:xfrm rot="5400000">
              <a:off x="563940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11A8756-A673-48F6-A1FD-B5A850C66D60}"/>
                </a:ext>
              </a:extLst>
            </p:cNvPr>
            <p:cNvSpPr/>
            <p:nvPr/>
          </p:nvSpPr>
          <p:spPr>
            <a:xfrm rot="5400000">
              <a:off x="2918841" y="477677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0941D12-FA8F-4ED9-BCFB-83C397ED47AF}"/>
                </a:ext>
              </a:extLst>
            </p:cNvPr>
            <p:cNvSpPr/>
            <p:nvPr/>
          </p:nvSpPr>
          <p:spPr>
            <a:xfrm rot="5400000">
              <a:off x="2918842" y="3078610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8ADFA3A-3D06-47CE-942F-8D5BEC314747}"/>
                </a:ext>
              </a:extLst>
            </p:cNvPr>
            <p:cNvSpPr/>
            <p:nvPr/>
          </p:nvSpPr>
          <p:spPr>
            <a:xfrm rot="5400000">
              <a:off x="2918842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FD484CD-C27E-4C27-950E-09E15D6EAE09}"/>
                </a:ext>
              </a:extLst>
            </p:cNvPr>
            <p:cNvSpPr/>
            <p:nvPr/>
          </p:nvSpPr>
          <p:spPr>
            <a:xfrm rot="5400000">
              <a:off x="5309125" y="477677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5EB0DDAD-4C70-4B92-860E-6A1AE931F563}"/>
                </a:ext>
              </a:extLst>
            </p:cNvPr>
            <p:cNvSpPr/>
            <p:nvPr/>
          </p:nvSpPr>
          <p:spPr>
            <a:xfrm rot="5400000">
              <a:off x="5309125" y="3078609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42436A2-5956-4A04-A868-865A5630D8D1}"/>
                </a:ext>
              </a:extLst>
            </p:cNvPr>
            <p:cNvSpPr/>
            <p:nvPr/>
          </p:nvSpPr>
          <p:spPr>
            <a:xfrm rot="5400000">
              <a:off x="5309126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FF24246-CFAD-4865-8302-064097C54378}"/>
                </a:ext>
              </a:extLst>
            </p:cNvPr>
            <p:cNvSpPr/>
            <p:nvPr/>
          </p:nvSpPr>
          <p:spPr>
            <a:xfrm rot="5400000">
              <a:off x="475271" y="-323255"/>
              <a:ext cx="1647242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80752E59-DDE8-42C4-A71C-3434E4980158}"/>
                </a:ext>
              </a:extLst>
            </p:cNvPr>
            <p:cNvSpPr/>
            <p:nvPr/>
          </p:nvSpPr>
          <p:spPr>
            <a:xfrm rot="5400000">
              <a:off x="2830173" y="-323254"/>
              <a:ext cx="1647242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3AEEAC01-4CE4-4C68-BC9D-D65DC51105A0}"/>
                </a:ext>
              </a:extLst>
            </p:cNvPr>
            <p:cNvSpPr/>
            <p:nvPr/>
          </p:nvSpPr>
          <p:spPr>
            <a:xfrm rot="5400000">
              <a:off x="5220458" y="-323255"/>
              <a:ext cx="1647242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A848CCA-20FF-4D06-8B2A-9CBED9B3DCA4}"/>
                </a:ext>
              </a:extLst>
            </p:cNvPr>
            <p:cNvSpPr/>
            <p:nvPr/>
          </p:nvSpPr>
          <p:spPr>
            <a:xfrm rot="5400000">
              <a:off x="7717301" y="47590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0DAF7AA-34F2-43D7-BD94-C0D0C87ACFC2}"/>
                </a:ext>
              </a:extLst>
            </p:cNvPr>
            <p:cNvSpPr/>
            <p:nvPr/>
          </p:nvSpPr>
          <p:spPr>
            <a:xfrm rot="5400000">
              <a:off x="7717302" y="306085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8ACC75E8-8846-42EC-AB56-637D88074F7F}"/>
                </a:ext>
              </a:extLst>
            </p:cNvPr>
            <p:cNvSpPr/>
            <p:nvPr/>
          </p:nvSpPr>
          <p:spPr>
            <a:xfrm rot="5400000">
              <a:off x="7717302" y="1299653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D236721C-2E49-42E4-8AD4-295F6A7969F6}"/>
                </a:ext>
              </a:extLst>
            </p:cNvPr>
            <p:cNvSpPr/>
            <p:nvPr/>
          </p:nvSpPr>
          <p:spPr>
            <a:xfrm rot="5400000">
              <a:off x="10107585" y="47590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FACD1509-764C-4573-88C2-DA0948F91672}"/>
                </a:ext>
              </a:extLst>
            </p:cNvPr>
            <p:cNvSpPr/>
            <p:nvPr/>
          </p:nvSpPr>
          <p:spPr>
            <a:xfrm rot="5400000">
              <a:off x="10107585" y="306085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5670A16-1775-4038-8E58-4D8C6D86B436}"/>
                </a:ext>
              </a:extLst>
            </p:cNvPr>
            <p:cNvSpPr/>
            <p:nvPr/>
          </p:nvSpPr>
          <p:spPr>
            <a:xfrm rot="5400000">
              <a:off x="10107586" y="1299653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DBAB231E-2F8C-45A6-8ABB-C8095FE8EEEA}"/>
                </a:ext>
              </a:extLst>
            </p:cNvPr>
            <p:cNvSpPr/>
            <p:nvPr/>
          </p:nvSpPr>
          <p:spPr>
            <a:xfrm rot="5400000">
              <a:off x="7628633" y="-341013"/>
              <a:ext cx="1647243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E10B021-E091-4812-A909-E532E9C3430D}"/>
                </a:ext>
              </a:extLst>
            </p:cNvPr>
            <p:cNvSpPr/>
            <p:nvPr/>
          </p:nvSpPr>
          <p:spPr>
            <a:xfrm rot="5400000">
              <a:off x="10018918" y="-341014"/>
              <a:ext cx="1647243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ACB5B465-89F6-40E9-B431-DB78203B9A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74" y="-61213"/>
            <a:ext cx="1465944" cy="1454026"/>
          </a:xfrm>
          <a:prstGeom prst="rect">
            <a:avLst/>
          </a:prstGeom>
        </p:spPr>
      </p:pic>
      <p:sp>
        <p:nvSpPr>
          <p:cNvPr id="24" name="箭头: 五边形 23">
            <a:extLst>
              <a:ext uri="{FF2B5EF4-FFF2-40B4-BE49-F238E27FC236}">
                <a16:creationId xmlns:a16="http://schemas.microsoft.com/office/drawing/2014/main" id="{FC4BCEE1-F7BA-4895-90C9-3DAF6DF7438D}"/>
              </a:ext>
            </a:extLst>
          </p:cNvPr>
          <p:cNvSpPr/>
          <p:nvPr/>
        </p:nvSpPr>
        <p:spPr>
          <a:xfrm>
            <a:off x="876454" y="488454"/>
            <a:ext cx="751772" cy="590428"/>
          </a:xfrm>
          <a:prstGeom prst="homePlate">
            <a:avLst/>
          </a:prstGeom>
          <a:solidFill>
            <a:srgbClr val="71A6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2400" b="1" dirty="0">
                <a:solidFill>
                  <a:prstClr val="white"/>
                </a:solidFill>
                <a:latin typeface="+mn-ea"/>
              </a:rPr>
              <a:t>04</a:t>
            </a:r>
            <a:endParaRPr lang="zh-CN" altLang="en-US" sz="2400" b="1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8E82241-36DB-4FEB-B69D-6CB4EDEE5EA2}"/>
              </a:ext>
            </a:extLst>
          </p:cNvPr>
          <p:cNvSpPr txBox="1"/>
          <p:nvPr/>
        </p:nvSpPr>
        <p:spPr>
          <a:xfrm>
            <a:off x="1631718" y="405103"/>
            <a:ext cx="3058933" cy="110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20000"/>
              </a:lnSpc>
            </a:pPr>
            <a:r>
              <a:rPr lang="en-US" altLang="zh-CN" sz="2000" b="1" dirty="0">
                <a:latin typeface="+mn-ea"/>
                <a:sym typeface="+mn-ea"/>
              </a:rPr>
              <a:t>Click here to enter the title text</a:t>
            </a:r>
            <a:endParaRPr lang="zh-CN" altLang="en-US" sz="2000" b="1" dirty="0">
              <a:latin typeface="+mn-ea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1600" dirty="0">
                <a:latin typeface="+mn-ea"/>
                <a:sym typeface="+mn-ea"/>
              </a:rPr>
              <a:t>Click here to add your title</a:t>
            </a: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B579A4EC-03CA-4475-BD9D-3556D03591E6}"/>
              </a:ext>
            </a:extLst>
          </p:cNvPr>
          <p:cNvGrpSpPr/>
          <p:nvPr/>
        </p:nvGrpSpPr>
        <p:grpSpPr>
          <a:xfrm>
            <a:off x="4572000" y="3565749"/>
            <a:ext cx="5930928" cy="1014095"/>
            <a:chOff x="7427" y="4054"/>
            <a:chExt cx="14591" cy="1597"/>
          </a:xfrm>
        </p:grpSpPr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84BBD690-980D-4486-BECB-FF5DE6C4D39B}"/>
                </a:ext>
              </a:extLst>
            </p:cNvPr>
            <p:cNvSpPr txBox="1"/>
            <p:nvPr/>
          </p:nvSpPr>
          <p:spPr>
            <a:xfrm>
              <a:off x="7427" y="4054"/>
              <a:ext cx="643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02  Add title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CDBFB756-EE3E-4CC0-9B19-7455C420534C}"/>
                </a:ext>
              </a:extLst>
            </p:cNvPr>
            <p:cNvSpPr txBox="1"/>
            <p:nvPr/>
          </p:nvSpPr>
          <p:spPr>
            <a:xfrm>
              <a:off x="7427" y="4723"/>
              <a:ext cx="14591" cy="9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zh-CN" sz="1400" dirty="0">
                  <a:latin typeface="+mn-ea"/>
                </a:rPr>
                <a:t>Please add specific content here, the text should be as concise as possible, simple description, not too cumbersome, pay </a:t>
              </a:r>
              <a:r>
                <a:rPr lang="en-US" altLang="zh-CN" sz="1400" dirty="0" err="1">
                  <a:latin typeface="+mn-ea"/>
                </a:rPr>
                <a:t>attent</a:t>
              </a:r>
              <a:endParaRPr lang="en-US" altLang="zh-CN" sz="1400" dirty="0">
                <a:latin typeface="+mn-ea"/>
                <a:sym typeface="+mn-ea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5868EA23-391F-49FF-9A73-DB8D3FDA2878}"/>
              </a:ext>
            </a:extLst>
          </p:cNvPr>
          <p:cNvGrpSpPr/>
          <p:nvPr/>
        </p:nvGrpSpPr>
        <p:grpSpPr>
          <a:xfrm>
            <a:off x="4572000" y="2216785"/>
            <a:ext cx="5930928" cy="1014095"/>
            <a:chOff x="7427" y="4054"/>
            <a:chExt cx="14591" cy="1597"/>
          </a:xfrm>
        </p:grpSpPr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A22A4041-A8D8-4CE9-98FB-7573D1D34CCB}"/>
                </a:ext>
              </a:extLst>
            </p:cNvPr>
            <p:cNvSpPr txBox="1"/>
            <p:nvPr/>
          </p:nvSpPr>
          <p:spPr>
            <a:xfrm>
              <a:off x="7427" y="4054"/>
              <a:ext cx="643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01  Add title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25842C64-7C67-4C32-A9DB-B5498A2F1CD5}"/>
                </a:ext>
              </a:extLst>
            </p:cNvPr>
            <p:cNvSpPr txBox="1"/>
            <p:nvPr/>
          </p:nvSpPr>
          <p:spPr>
            <a:xfrm>
              <a:off x="7427" y="4723"/>
              <a:ext cx="14591" cy="9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zh-CN" sz="1400" dirty="0">
                  <a:latin typeface="+mn-ea"/>
                </a:rPr>
                <a:t>Please add specific content here, the text should be as concise as possible, simple description, not too cumbersome, pay </a:t>
              </a:r>
              <a:r>
                <a:rPr lang="en-US" altLang="zh-CN" sz="1400" dirty="0" err="1">
                  <a:latin typeface="+mn-ea"/>
                </a:rPr>
                <a:t>attent</a:t>
              </a:r>
              <a:endParaRPr lang="en-US" altLang="zh-CN" sz="1400" dirty="0">
                <a:latin typeface="+mn-ea"/>
                <a:sym typeface="+mn-ea"/>
              </a:endParaRPr>
            </a:p>
          </p:txBody>
        </p:sp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id="{9C54EF8E-EA01-4450-85A5-0FC8111EDA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1020" y="1265088"/>
            <a:ext cx="5601424" cy="5601424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6A84EB3E-4BAD-4A5B-96FC-A7CAA770068A}"/>
              </a:ext>
            </a:extLst>
          </p:cNvPr>
          <p:cNvGrpSpPr/>
          <p:nvPr/>
        </p:nvGrpSpPr>
        <p:grpSpPr>
          <a:xfrm>
            <a:off x="4595952" y="4966567"/>
            <a:ext cx="5930928" cy="1014095"/>
            <a:chOff x="7427" y="4054"/>
            <a:chExt cx="14591" cy="1597"/>
          </a:xfrm>
        </p:grpSpPr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5BDA50A9-247B-4F29-BC24-A768D8477772}"/>
                </a:ext>
              </a:extLst>
            </p:cNvPr>
            <p:cNvSpPr txBox="1"/>
            <p:nvPr/>
          </p:nvSpPr>
          <p:spPr>
            <a:xfrm>
              <a:off x="7427" y="4054"/>
              <a:ext cx="643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03  Add title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08FFB9B2-2C75-49B6-BCFD-A611572D3C8B}"/>
                </a:ext>
              </a:extLst>
            </p:cNvPr>
            <p:cNvSpPr txBox="1"/>
            <p:nvPr/>
          </p:nvSpPr>
          <p:spPr>
            <a:xfrm>
              <a:off x="7427" y="4723"/>
              <a:ext cx="14591" cy="9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zh-CN" sz="1400" dirty="0">
                  <a:latin typeface="+mn-ea"/>
                </a:rPr>
                <a:t>Please add specific content here, the text should be as concise as possible, simple description, not too cumbersome, pay </a:t>
              </a:r>
              <a:r>
                <a:rPr lang="en-US" altLang="zh-CN" sz="1400" dirty="0" err="1">
                  <a:latin typeface="+mn-ea"/>
                </a:rPr>
                <a:t>attent</a:t>
              </a:r>
              <a:endParaRPr lang="en-US" altLang="zh-CN" sz="1400" dirty="0">
                <a:latin typeface="+mn-ea"/>
                <a:sym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449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D8C881C-E3C7-40CB-B75C-B1BEF3379D3E}"/>
              </a:ext>
            </a:extLst>
          </p:cNvPr>
          <p:cNvGrpSpPr/>
          <p:nvPr/>
        </p:nvGrpSpPr>
        <p:grpSpPr>
          <a:xfrm>
            <a:off x="77107" y="57150"/>
            <a:ext cx="12075886" cy="6809361"/>
            <a:chOff x="77107" y="57150"/>
            <a:chExt cx="12075886" cy="680936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37FA9155-DF78-4923-A397-7CAE963AC7F4}"/>
                </a:ext>
              </a:extLst>
            </p:cNvPr>
            <p:cNvSpPr/>
            <p:nvPr/>
          </p:nvSpPr>
          <p:spPr>
            <a:xfrm rot="5400000">
              <a:off x="563938" y="4821105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26ACD12-E360-4667-BD6D-588BCAA00E2A}"/>
                </a:ext>
              </a:extLst>
            </p:cNvPr>
            <p:cNvSpPr/>
            <p:nvPr/>
          </p:nvSpPr>
          <p:spPr>
            <a:xfrm rot="5400000">
              <a:off x="563939" y="3100776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24DDAA49-87AE-4684-BB1F-985C8A355E62}"/>
                </a:ext>
              </a:extLst>
            </p:cNvPr>
            <p:cNvSpPr/>
            <p:nvPr/>
          </p:nvSpPr>
          <p:spPr>
            <a:xfrm rot="5400000">
              <a:off x="563940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11A8756-A673-48F6-A1FD-B5A850C66D60}"/>
                </a:ext>
              </a:extLst>
            </p:cNvPr>
            <p:cNvSpPr/>
            <p:nvPr/>
          </p:nvSpPr>
          <p:spPr>
            <a:xfrm rot="5400000">
              <a:off x="2918841" y="477677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0941D12-FA8F-4ED9-BCFB-83C397ED47AF}"/>
                </a:ext>
              </a:extLst>
            </p:cNvPr>
            <p:cNvSpPr/>
            <p:nvPr/>
          </p:nvSpPr>
          <p:spPr>
            <a:xfrm rot="5400000">
              <a:off x="2918842" y="3078610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8ADFA3A-3D06-47CE-942F-8D5BEC314747}"/>
                </a:ext>
              </a:extLst>
            </p:cNvPr>
            <p:cNvSpPr/>
            <p:nvPr/>
          </p:nvSpPr>
          <p:spPr>
            <a:xfrm rot="5400000">
              <a:off x="2918842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FD484CD-C27E-4C27-950E-09E15D6EAE09}"/>
                </a:ext>
              </a:extLst>
            </p:cNvPr>
            <p:cNvSpPr/>
            <p:nvPr/>
          </p:nvSpPr>
          <p:spPr>
            <a:xfrm rot="5400000">
              <a:off x="5309125" y="477677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5EB0DDAD-4C70-4B92-860E-6A1AE931F563}"/>
                </a:ext>
              </a:extLst>
            </p:cNvPr>
            <p:cNvSpPr/>
            <p:nvPr/>
          </p:nvSpPr>
          <p:spPr>
            <a:xfrm rot="5400000">
              <a:off x="5309125" y="3078609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42436A2-5956-4A04-A868-865A5630D8D1}"/>
                </a:ext>
              </a:extLst>
            </p:cNvPr>
            <p:cNvSpPr/>
            <p:nvPr/>
          </p:nvSpPr>
          <p:spPr>
            <a:xfrm rot="5400000">
              <a:off x="5309126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FF24246-CFAD-4865-8302-064097C54378}"/>
                </a:ext>
              </a:extLst>
            </p:cNvPr>
            <p:cNvSpPr/>
            <p:nvPr/>
          </p:nvSpPr>
          <p:spPr>
            <a:xfrm rot="5400000">
              <a:off x="475271" y="-323255"/>
              <a:ext cx="1647242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80752E59-DDE8-42C4-A71C-3434E4980158}"/>
                </a:ext>
              </a:extLst>
            </p:cNvPr>
            <p:cNvSpPr/>
            <p:nvPr/>
          </p:nvSpPr>
          <p:spPr>
            <a:xfrm rot="5400000">
              <a:off x="2830173" y="-323254"/>
              <a:ext cx="1647242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3AEEAC01-4CE4-4C68-BC9D-D65DC51105A0}"/>
                </a:ext>
              </a:extLst>
            </p:cNvPr>
            <p:cNvSpPr/>
            <p:nvPr/>
          </p:nvSpPr>
          <p:spPr>
            <a:xfrm rot="5400000">
              <a:off x="5220458" y="-323255"/>
              <a:ext cx="1647242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A848CCA-20FF-4D06-8B2A-9CBED9B3DCA4}"/>
                </a:ext>
              </a:extLst>
            </p:cNvPr>
            <p:cNvSpPr/>
            <p:nvPr/>
          </p:nvSpPr>
          <p:spPr>
            <a:xfrm rot="5400000">
              <a:off x="7717301" y="47590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0DAF7AA-34F2-43D7-BD94-C0D0C87ACFC2}"/>
                </a:ext>
              </a:extLst>
            </p:cNvPr>
            <p:cNvSpPr/>
            <p:nvPr/>
          </p:nvSpPr>
          <p:spPr>
            <a:xfrm rot="5400000">
              <a:off x="7717302" y="306085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8ACC75E8-8846-42EC-AB56-637D88074F7F}"/>
                </a:ext>
              </a:extLst>
            </p:cNvPr>
            <p:cNvSpPr/>
            <p:nvPr/>
          </p:nvSpPr>
          <p:spPr>
            <a:xfrm rot="5400000">
              <a:off x="7717302" y="1299653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D236721C-2E49-42E4-8AD4-295F6A7969F6}"/>
                </a:ext>
              </a:extLst>
            </p:cNvPr>
            <p:cNvSpPr/>
            <p:nvPr/>
          </p:nvSpPr>
          <p:spPr>
            <a:xfrm rot="5400000">
              <a:off x="10107585" y="47590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FACD1509-764C-4573-88C2-DA0948F91672}"/>
                </a:ext>
              </a:extLst>
            </p:cNvPr>
            <p:cNvSpPr/>
            <p:nvPr/>
          </p:nvSpPr>
          <p:spPr>
            <a:xfrm rot="5400000">
              <a:off x="10107585" y="306085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5670A16-1775-4038-8E58-4D8C6D86B436}"/>
                </a:ext>
              </a:extLst>
            </p:cNvPr>
            <p:cNvSpPr/>
            <p:nvPr/>
          </p:nvSpPr>
          <p:spPr>
            <a:xfrm rot="5400000">
              <a:off x="10107586" y="1299653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DBAB231E-2F8C-45A6-8ABB-C8095FE8EEEA}"/>
                </a:ext>
              </a:extLst>
            </p:cNvPr>
            <p:cNvSpPr/>
            <p:nvPr/>
          </p:nvSpPr>
          <p:spPr>
            <a:xfrm rot="5400000">
              <a:off x="7628633" y="-341013"/>
              <a:ext cx="1647243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E10B021-E091-4812-A909-E532E9C3430D}"/>
                </a:ext>
              </a:extLst>
            </p:cNvPr>
            <p:cNvSpPr/>
            <p:nvPr/>
          </p:nvSpPr>
          <p:spPr>
            <a:xfrm rot="5400000">
              <a:off x="10018918" y="-341014"/>
              <a:ext cx="1647243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ACB5B465-89F6-40E9-B431-DB78203B9A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74" y="-61213"/>
            <a:ext cx="1465944" cy="1454026"/>
          </a:xfrm>
          <a:prstGeom prst="rect">
            <a:avLst/>
          </a:prstGeom>
        </p:spPr>
      </p:pic>
      <p:sp>
        <p:nvSpPr>
          <p:cNvPr id="24" name="箭头: 五边形 23">
            <a:extLst>
              <a:ext uri="{FF2B5EF4-FFF2-40B4-BE49-F238E27FC236}">
                <a16:creationId xmlns:a16="http://schemas.microsoft.com/office/drawing/2014/main" id="{FC4BCEE1-F7BA-4895-90C9-3DAF6DF7438D}"/>
              </a:ext>
            </a:extLst>
          </p:cNvPr>
          <p:cNvSpPr/>
          <p:nvPr/>
        </p:nvSpPr>
        <p:spPr>
          <a:xfrm>
            <a:off x="876454" y="488454"/>
            <a:ext cx="751772" cy="590428"/>
          </a:xfrm>
          <a:prstGeom prst="homePlate">
            <a:avLst/>
          </a:prstGeom>
          <a:solidFill>
            <a:srgbClr val="71A6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2400" b="1" dirty="0">
                <a:solidFill>
                  <a:prstClr val="white"/>
                </a:solidFill>
              </a:rPr>
              <a:t>04</a:t>
            </a:r>
            <a:endParaRPr lang="zh-CN" altLang="en-US" sz="2400" b="1" dirty="0">
              <a:solidFill>
                <a:prstClr val="white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8E82241-36DB-4FEB-B69D-6CB4EDEE5EA2}"/>
              </a:ext>
            </a:extLst>
          </p:cNvPr>
          <p:cNvSpPr txBox="1"/>
          <p:nvPr/>
        </p:nvSpPr>
        <p:spPr>
          <a:xfrm>
            <a:off x="1631718" y="405103"/>
            <a:ext cx="3058933" cy="110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20000"/>
              </a:lnSpc>
            </a:pPr>
            <a:r>
              <a:rPr lang="en-US" altLang="zh-CN" sz="2000" b="1" dirty="0">
                <a:latin typeface="+mn-ea"/>
                <a:sym typeface="+mn-ea"/>
              </a:rPr>
              <a:t>Click here to enter the title text</a:t>
            </a:r>
            <a:endParaRPr lang="zh-CN" altLang="en-US" sz="2000" b="1" dirty="0">
              <a:latin typeface="+mn-ea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1600" dirty="0">
                <a:latin typeface="+mn-ea"/>
                <a:sym typeface="+mn-ea"/>
              </a:rPr>
              <a:t>Click here to add your title</a:t>
            </a:r>
          </a:p>
        </p:txBody>
      </p:sp>
      <p:grpSp>
        <p:nvGrpSpPr>
          <p:cNvPr id="51" name="Group 25">
            <a:extLst>
              <a:ext uri="{FF2B5EF4-FFF2-40B4-BE49-F238E27FC236}">
                <a16:creationId xmlns:a16="http://schemas.microsoft.com/office/drawing/2014/main" id="{EB5334E1-FA28-4FD6-A15B-CE96C3447AA3}"/>
              </a:ext>
            </a:extLst>
          </p:cNvPr>
          <p:cNvGrpSpPr/>
          <p:nvPr/>
        </p:nvGrpSpPr>
        <p:grpSpPr>
          <a:xfrm>
            <a:off x="1664759" y="4226983"/>
            <a:ext cx="1711836" cy="1559697"/>
            <a:chOff x="823963" y="1559708"/>
            <a:chExt cx="1544637" cy="1347646"/>
          </a:xfrm>
        </p:grpSpPr>
        <p:sp>
          <p:nvSpPr>
            <p:cNvPr id="52" name="Text Placeholder 3">
              <a:extLst>
                <a:ext uri="{FF2B5EF4-FFF2-40B4-BE49-F238E27FC236}">
                  <a16:creationId xmlns:a16="http://schemas.microsoft.com/office/drawing/2014/main" id="{296B906C-2154-48FD-B92D-10DC1CBB858E}"/>
                </a:ext>
              </a:extLst>
            </p:cNvPr>
            <p:cNvSpPr txBox="1">
              <a:spLocks/>
            </p:cNvSpPr>
            <p:nvPr/>
          </p:nvSpPr>
          <p:spPr>
            <a:xfrm>
              <a:off x="1511019" y="1559708"/>
              <a:ext cx="50626" cy="237345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058253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Arial" panose="020B0604020202020204" pitchFamily="34" charset="0"/>
                </a:rPr>
                <a:t> </a:t>
              </a:r>
              <a:endPara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3" name="Text Placeholder 3">
              <a:extLst>
                <a:ext uri="{FF2B5EF4-FFF2-40B4-BE49-F238E27FC236}">
                  <a16:creationId xmlns:a16="http://schemas.microsoft.com/office/drawing/2014/main" id="{EC67CFC2-863D-498F-AAC9-A982D4733064}"/>
                </a:ext>
              </a:extLst>
            </p:cNvPr>
            <p:cNvSpPr txBox="1">
              <a:spLocks/>
            </p:cNvSpPr>
            <p:nvPr/>
          </p:nvSpPr>
          <p:spPr>
            <a:xfrm>
              <a:off x="823963" y="1597582"/>
              <a:ext cx="1544637" cy="1309772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>
                <a:lnSpc>
                  <a:spcPts val="2000"/>
                </a:lnSpc>
              </a:pPr>
              <a:r>
                <a: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Please add specific content here, the text should be as concise as possible, simple description, not too cumbersome, pay </a:t>
              </a:r>
              <a:r>
                <a:rPr lang="en-US" altLang="zh-CN" sz="1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attent</a:t>
              </a:r>
              <a:endPara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endParaRPr>
            </a:p>
          </p:txBody>
        </p:sp>
      </p:grpSp>
      <p:grpSp>
        <p:nvGrpSpPr>
          <p:cNvPr id="54" name="Group 25">
            <a:extLst>
              <a:ext uri="{FF2B5EF4-FFF2-40B4-BE49-F238E27FC236}">
                <a16:creationId xmlns:a16="http://schemas.microsoft.com/office/drawing/2014/main" id="{EE012A78-D1B8-4C6F-86FD-11C45EA7BDFC}"/>
              </a:ext>
            </a:extLst>
          </p:cNvPr>
          <p:cNvGrpSpPr/>
          <p:nvPr/>
        </p:nvGrpSpPr>
        <p:grpSpPr>
          <a:xfrm>
            <a:off x="4043231" y="4226981"/>
            <a:ext cx="1711836" cy="1560965"/>
            <a:chOff x="764014" y="1559708"/>
            <a:chExt cx="1544637" cy="1348746"/>
          </a:xfrm>
        </p:grpSpPr>
        <p:sp>
          <p:nvSpPr>
            <p:cNvPr id="55" name="Text Placeholder 3">
              <a:extLst>
                <a:ext uri="{FF2B5EF4-FFF2-40B4-BE49-F238E27FC236}">
                  <a16:creationId xmlns:a16="http://schemas.microsoft.com/office/drawing/2014/main" id="{D53D16C6-D08A-4199-BE95-3F986137D726}"/>
                </a:ext>
              </a:extLst>
            </p:cNvPr>
            <p:cNvSpPr txBox="1">
              <a:spLocks/>
            </p:cNvSpPr>
            <p:nvPr/>
          </p:nvSpPr>
          <p:spPr>
            <a:xfrm>
              <a:off x="1511019" y="1559708"/>
              <a:ext cx="50626" cy="237346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058253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Arial" panose="020B0604020202020204" pitchFamily="34" charset="0"/>
                </a:rPr>
                <a:t> </a:t>
              </a:r>
              <a:endPara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6" name="Text Placeholder 3">
              <a:extLst>
                <a:ext uri="{FF2B5EF4-FFF2-40B4-BE49-F238E27FC236}">
                  <a16:creationId xmlns:a16="http://schemas.microsoft.com/office/drawing/2014/main" id="{F950E3F5-2A14-4676-896F-8B28D0FAC9CB}"/>
                </a:ext>
              </a:extLst>
            </p:cNvPr>
            <p:cNvSpPr txBox="1">
              <a:spLocks/>
            </p:cNvSpPr>
            <p:nvPr/>
          </p:nvSpPr>
          <p:spPr>
            <a:xfrm>
              <a:off x="764014" y="1598678"/>
              <a:ext cx="1544637" cy="1309776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defPPr>
                <a:defRPr lang="zh-CN"/>
              </a:defPPr>
              <a:lvl1pPr indent="0" algn="ctr">
                <a:lnSpc>
                  <a:spcPts val="2000"/>
                </a:lnSpc>
                <a:buNone/>
                <a:defRPr sz="1200" baseline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defRPr>
              </a:lvl1pPr>
              <a:lvl2pPr indent="0">
                <a:buNone/>
                <a:defRPr sz="1200"/>
              </a:lvl2pPr>
              <a:lvl3pPr indent="0">
                <a:buNone/>
                <a:defRPr sz="1000"/>
              </a:lvl3pPr>
              <a:lvl4pPr indent="0">
                <a:buNone/>
                <a:defRPr sz="900"/>
              </a:lvl4pPr>
              <a:lvl5pPr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Please add specific content here, the text should be as concise as possible, simple description, not too cumbersome, pay </a:t>
              </a:r>
              <a:r>
                <a:rPr lang="en-US" altLang="zh-CN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attent</a:t>
              </a:r>
              <a:endPara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endParaRPr>
            </a:p>
          </p:txBody>
        </p:sp>
      </p:grpSp>
      <p:grpSp>
        <p:nvGrpSpPr>
          <p:cNvPr id="60" name="Group 25">
            <a:extLst>
              <a:ext uri="{FF2B5EF4-FFF2-40B4-BE49-F238E27FC236}">
                <a16:creationId xmlns:a16="http://schemas.microsoft.com/office/drawing/2014/main" id="{930C525A-6925-4A8F-AC36-C7AFE6E10AF8}"/>
              </a:ext>
            </a:extLst>
          </p:cNvPr>
          <p:cNvGrpSpPr/>
          <p:nvPr/>
        </p:nvGrpSpPr>
        <p:grpSpPr>
          <a:xfrm>
            <a:off x="6399399" y="4196504"/>
            <a:ext cx="1711836" cy="1599066"/>
            <a:chOff x="764014" y="1559709"/>
            <a:chExt cx="1544637" cy="1381665"/>
          </a:xfrm>
        </p:grpSpPr>
        <p:sp>
          <p:nvSpPr>
            <p:cNvPr id="61" name="Text Placeholder 3">
              <a:extLst>
                <a:ext uri="{FF2B5EF4-FFF2-40B4-BE49-F238E27FC236}">
                  <a16:creationId xmlns:a16="http://schemas.microsoft.com/office/drawing/2014/main" id="{142068F6-A79C-49DE-A613-2A4668DEBA36}"/>
                </a:ext>
              </a:extLst>
            </p:cNvPr>
            <p:cNvSpPr txBox="1">
              <a:spLocks/>
            </p:cNvSpPr>
            <p:nvPr/>
          </p:nvSpPr>
          <p:spPr>
            <a:xfrm>
              <a:off x="1511019" y="1559709"/>
              <a:ext cx="50626" cy="237345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058253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Arial" panose="020B0604020202020204" pitchFamily="34" charset="0"/>
                </a:rPr>
                <a:t> </a:t>
              </a:r>
              <a:endPara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2" name="Text Placeholder 3">
              <a:extLst>
                <a:ext uri="{FF2B5EF4-FFF2-40B4-BE49-F238E27FC236}">
                  <a16:creationId xmlns:a16="http://schemas.microsoft.com/office/drawing/2014/main" id="{43432713-977A-4D48-BAFE-93D8C989D352}"/>
                </a:ext>
              </a:extLst>
            </p:cNvPr>
            <p:cNvSpPr txBox="1">
              <a:spLocks/>
            </p:cNvSpPr>
            <p:nvPr/>
          </p:nvSpPr>
          <p:spPr>
            <a:xfrm>
              <a:off x="764014" y="1631599"/>
              <a:ext cx="1544637" cy="1309775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defPPr>
                <a:defRPr lang="zh-CN"/>
              </a:defPPr>
              <a:lvl1pPr indent="0" algn="ctr">
                <a:lnSpc>
                  <a:spcPts val="2000"/>
                </a:lnSpc>
                <a:buNone/>
                <a:defRPr sz="1200" baseline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defRPr>
              </a:lvl1pPr>
              <a:lvl2pPr indent="0">
                <a:buNone/>
                <a:defRPr sz="1200"/>
              </a:lvl2pPr>
              <a:lvl3pPr indent="0">
                <a:buNone/>
                <a:defRPr sz="1000"/>
              </a:lvl3pPr>
              <a:lvl4pPr indent="0">
                <a:buNone/>
                <a:defRPr sz="900"/>
              </a:lvl4pPr>
              <a:lvl5pPr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Please add specific content here, the text should be as concise as possible, simple description, not too cumbersome, pay </a:t>
              </a:r>
              <a:r>
                <a:rPr lang="en-US" altLang="zh-CN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attent</a:t>
              </a:r>
              <a:endPara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endParaRPr>
            </a:p>
          </p:txBody>
        </p:sp>
      </p:grpSp>
      <p:grpSp>
        <p:nvGrpSpPr>
          <p:cNvPr id="63" name="Group 25">
            <a:extLst>
              <a:ext uri="{FF2B5EF4-FFF2-40B4-BE49-F238E27FC236}">
                <a16:creationId xmlns:a16="http://schemas.microsoft.com/office/drawing/2014/main" id="{E58B94A7-348B-4EB4-B263-44F2C727231A}"/>
              </a:ext>
            </a:extLst>
          </p:cNvPr>
          <p:cNvGrpSpPr/>
          <p:nvPr/>
        </p:nvGrpSpPr>
        <p:grpSpPr>
          <a:xfrm>
            <a:off x="8764299" y="4181272"/>
            <a:ext cx="1711836" cy="1637169"/>
            <a:chOff x="764014" y="1559709"/>
            <a:chExt cx="1544637" cy="1414584"/>
          </a:xfrm>
        </p:grpSpPr>
        <p:sp>
          <p:nvSpPr>
            <p:cNvPr id="64" name="Text Placeholder 3">
              <a:extLst>
                <a:ext uri="{FF2B5EF4-FFF2-40B4-BE49-F238E27FC236}">
                  <a16:creationId xmlns:a16="http://schemas.microsoft.com/office/drawing/2014/main" id="{FE197B73-EFF1-45AC-9307-D5168BEFFED9}"/>
                </a:ext>
              </a:extLst>
            </p:cNvPr>
            <p:cNvSpPr txBox="1">
              <a:spLocks/>
            </p:cNvSpPr>
            <p:nvPr/>
          </p:nvSpPr>
          <p:spPr>
            <a:xfrm>
              <a:off x="1511019" y="1559709"/>
              <a:ext cx="50626" cy="237345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058253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Arial" panose="020B0604020202020204" pitchFamily="34" charset="0"/>
                </a:rPr>
                <a:t> </a:t>
              </a:r>
              <a:endPara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5" name="Text Placeholder 3">
              <a:extLst>
                <a:ext uri="{FF2B5EF4-FFF2-40B4-BE49-F238E27FC236}">
                  <a16:creationId xmlns:a16="http://schemas.microsoft.com/office/drawing/2014/main" id="{5903163C-8E77-4E09-89E8-B1DED5C34465}"/>
                </a:ext>
              </a:extLst>
            </p:cNvPr>
            <p:cNvSpPr txBox="1">
              <a:spLocks/>
            </p:cNvSpPr>
            <p:nvPr/>
          </p:nvSpPr>
          <p:spPr>
            <a:xfrm>
              <a:off x="764014" y="1664522"/>
              <a:ext cx="1544637" cy="1309771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defPPr>
                <a:defRPr lang="zh-CN"/>
              </a:defPPr>
              <a:lvl1pPr indent="0" algn="ctr">
                <a:lnSpc>
                  <a:spcPts val="2000"/>
                </a:lnSpc>
                <a:buNone/>
                <a:defRPr sz="1200" baseline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defRPr>
              </a:lvl1pPr>
              <a:lvl2pPr indent="0">
                <a:buNone/>
                <a:defRPr sz="1200"/>
              </a:lvl2pPr>
              <a:lvl3pPr indent="0">
                <a:buNone/>
                <a:defRPr sz="1000"/>
              </a:lvl3pPr>
              <a:lvl4pPr indent="0">
                <a:buNone/>
                <a:defRPr sz="900"/>
              </a:lvl4pPr>
              <a:lvl5pPr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Please add specific content here, the text should be as concise as possible, simple description, not too cumbersome, pay </a:t>
              </a:r>
              <a:r>
                <a:rPr lang="en-US" altLang="zh-CN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attent</a:t>
              </a:r>
              <a:endPara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endParaRPr>
            </a:p>
          </p:txBody>
        </p:sp>
      </p:grpSp>
      <p:pic>
        <p:nvPicPr>
          <p:cNvPr id="66" name="图片 65">
            <a:extLst>
              <a:ext uri="{FF2B5EF4-FFF2-40B4-BE49-F238E27FC236}">
                <a16:creationId xmlns:a16="http://schemas.microsoft.com/office/drawing/2014/main" id="{3E493610-04E3-4F3E-A47A-EDED9476E2A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094" y="2179050"/>
            <a:ext cx="2160536" cy="2160536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832F894F-50F9-4865-911D-9AE700AEB3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461" y="2342669"/>
            <a:ext cx="1728648" cy="1728648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F7CCB6A5-0AB4-4F5B-8A3E-420C5AF96C6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982" y="2224838"/>
            <a:ext cx="2160536" cy="2160536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5A661F9C-0BC2-40E7-84E8-325CA5847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399" y="2388457"/>
            <a:ext cx="1728648" cy="172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1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D8C881C-E3C7-40CB-B75C-B1BEF3379D3E}"/>
              </a:ext>
            </a:extLst>
          </p:cNvPr>
          <p:cNvGrpSpPr/>
          <p:nvPr/>
        </p:nvGrpSpPr>
        <p:grpSpPr>
          <a:xfrm>
            <a:off x="77107" y="57150"/>
            <a:ext cx="12075886" cy="6809361"/>
            <a:chOff x="77107" y="57150"/>
            <a:chExt cx="12075886" cy="680936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37FA9155-DF78-4923-A397-7CAE963AC7F4}"/>
                </a:ext>
              </a:extLst>
            </p:cNvPr>
            <p:cNvSpPr/>
            <p:nvPr/>
          </p:nvSpPr>
          <p:spPr>
            <a:xfrm rot="5400000">
              <a:off x="563938" y="4821105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26ACD12-E360-4667-BD6D-588BCAA00E2A}"/>
                </a:ext>
              </a:extLst>
            </p:cNvPr>
            <p:cNvSpPr/>
            <p:nvPr/>
          </p:nvSpPr>
          <p:spPr>
            <a:xfrm rot="5400000">
              <a:off x="563939" y="3100776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24DDAA49-87AE-4684-BB1F-985C8A355E62}"/>
                </a:ext>
              </a:extLst>
            </p:cNvPr>
            <p:cNvSpPr/>
            <p:nvPr/>
          </p:nvSpPr>
          <p:spPr>
            <a:xfrm rot="5400000">
              <a:off x="563940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11A8756-A673-48F6-A1FD-B5A850C66D60}"/>
                </a:ext>
              </a:extLst>
            </p:cNvPr>
            <p:cNvSpPr/>
            <p:nvPr/>
          </p:nvSpPr>
          <p:spPr>
            <a:xfrm rot="5400000">
              <a:off x="2918841" y="477677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0941D12-FA8F-4ED9-BCFB-83C397ED47AF}"/>
                </a:ext>
              </a:extLst>
            </p:cNvPr>
            <p:cNvSpPr/>
            <p:nvPr/>
          </p:nvSpPr>
          <p:spPr>
            <a:xfrm rot="5400000">
              <a:off x="2918842" y="3078610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8ADFA3A-3D06-47CE-942F-8D5BEC314747}"/>
                </a:ext>
              </a:extLst>
            </p:cNvPr>
            <p:cNvSpPr/>
            <p:nvPr/>
          </p:nvSpPr>
          <p:spPr>
            <a:xfrm rot="5400000">
              <a:off x="2918842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FD484CD-C27E-4C27-950E-09E15D6EAE09}"/>
                </a:ext>
              </a:extLst>
            </p:cNvPr>
            <p:cNvSpPr/>
            <p:nvPr/>
          </p:nvSpPr>
          <p:spPr>
            <a:xfrm rot="5400000">
              <a:off x="5309125" y="477677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5EB0DDAD-4C70-4B92-860E-6A1AE931F563}"/>
                </a:ext>
              </a:extLst>
            </p:cNvPr>
            <p:cNvSpPr/>
            <p:nvPr/>
          </p:nvSpPr>
          <p:spPr>
            <a:xfrm rot="5400000">
              <a:off x="5309125" y="3078609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42436A2-5956-4A04-A868-865A5630D8D1}"/>
                </a:ext>
              </a:extLst>
            </p:cNvPr>
            <p:cNvSpPr/>
            <p:nvPr/>
          </p:nvSpPr>
          <p:spPr>
            <a:xfrm rot="5400000">
              <a:off x="5309126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FF24246-CFAD-4865-8302-064097C54378}"/>
                </a:ext>
              </a:extLst>
            </p:cNvPr>
            <p:cNvSpPr/>
            <p:nvPr/>
          </p:nvSpPr>
          <p:spPr>
            <a:xfrm rot="5400000">
              <a:off x="475271" y="-323255"/>
              <a:ext cx="1647242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80752E59-DDE8-42C4-A71C-3434E4980158}"/>
                </a:ext>
              </a:extLst>
            </p:cNvPr>
            <p:cNvSpPr/>
            <p:nvPr/>
          </p:nvSpPr>
          <p:spPr>
            <a:xfrm rot="5400000">
              <a:off x="2830173" y="-323254"/>
              <a:ext cx="1647242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3AEEAC01-4CE4-4C68-BC9D-D65DC51105A0}"/>
                </a:ext>
              </a:extLst>
            </p:cNvPr>
            <p:cNvSpPr/>
            <p:nvPr/>
          </p:nvSpPr>
          <p:spPr>
            <a:xfrm rot="5400000">
              <a:off x="5220458" y="-323255"/>
              <a:ext cx="1647242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A848CCA-20FF-4D06-8B2A-9CBED9B3DCA4}"/>
                </a:ext>
              </a:extLst>
            </p:cNvPr>
            <p:cNvSpPr/>
            <p:nvPr/>
          </p:nvSpPr>
          <p:spPr>
            <a:xfrm rot="5400000">
              <a:off x="7717301" y="47590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0DAF7AA-34F2-43D7-BD94-C0D0C87ACFC2}"/>
                </a:ext>
              </a:extLst>
            </p:cNvPr>
            <p:cNvSpPr/>
            <p:nvPr/>
          </p:nvSpPr>
          <p:spPr>
            <a:xfrm rot="5400000">
              <a:off x="7717302" y="306085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8ACC75E8-8846-42EC-AB56-637D88074F7F}"/>
                </a:ext>
              </a:extLst>
            </p:cNvPr>
            <p:cNvSpPr/>
            <p:nvPr/>
          </p:nvSpPr>
          <p:spPr>
            <a:xfrm rot="5400000">
              <a:off x="7717302" y="1299653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D236721C-2E49-42E4-8AD4-295F6A7969F6}"/>
                </a:ext>
              </a:extLst>
            </p:cNvPr>
            <p:cNvSpPr/>
            <p:nvPr/>
          </p:nvSpPr>
          <p:spPr>
            <a:xfrm rot="5400000">
              <a:off x="10107585" y="47590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FACD1509-764C-4573-88C2-DA0948F91672}"/>
                </a:ext>
              </a:extLst>
            </p:cNvPr>
            <p:cNvSpPr/>
            <p:nvPr/>
          </p:nvSpPr>
          <p:spPr>
            <a:xfrm rot="5400000">
              <a:off x="10107585" y="306085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5670A16-1775-4038-8E58-4D8C6D86B436}"/>
                </a:ext>
              </a:extLst>
            </p:cNvPr>
            <p:cNvSpPr/>
            <p:nvPr/>
          </p:nvSpPr>
          <p:spPr>
            <a:xfrm rot="5400000">
              <a:off x="10107586" y="1299653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DBAB231E-2F8C-45A6-8ABB-C8095FE8EEEA}"/>
                </a:ext>
              </a:extLst>
            </p:cNvPr>
            <p:cNvSpPr/>
            <p:nvPr/>
          </p:nvSpPr>
          <p:spPr>
            <a:xfrm rot="5400000">
              <a:off x="7628633" y="-341013"/>
              <a:ext cx="1647243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E10B021-E091-4812-A909-E532E9C3430D}"/>
                </a:ext>
              </a:extLst>
            </p:cNvPr>
            <p:cNvSpPr/>
            <p:nvPr/>
          </p:nvSpPr>
          <p:spPr>
            <a:xfrm rot="5400000">
              <a:off x="10018918" y="-341014"/>
              <a:ext cx="1647243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ACB5B465-89F6-40E9-B431-DB78203B9A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74" y="-61213"/>
            <a:ext cx="1465944" cy="1454026"/>
          </a:xfrm>
          <a:prstGeom prst="rect">
            <a:avLst/>
          </a:prstGeom>
        </p:spPr>
      </p:pic>
      <p:sp>
        <p:nvSpPr>
          <p:cNvPr id="24" name="箭头: 五边形 23">
            <a:extLst>
              <a:ext uri="{FF2B5EF4-FFF2-40B4-BE49-F238E27FC236}">
                <a16:creationId xmlns:a16="http://schemas.microsoft.com/office/drawing/2014/main" id="{FC4BCEE1-F7BA-4895-90C9-3DAF6DF7438D}"/>
              </a:ext>
            </a:extLst>
          </p:cNvPr>
          <p:cNvSpPr/>
          <p:nvPr/>
        </p:nvSpPr>
        <p:spPr>
          <a:xfrm>
            <a:off x="876454" y="488454"/>
            <a:ext cx="751772" cy="590428"/>
          </a:xfrm>
          <a:prstGeom prst="homePlate">
            <a:avLst/>
          </a:prstGeom>
          <a:solidFill>
            <a:srgbClr val="71A6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2400" b="1" dirty="0">
                <a:solidFill>
                  <a:prstClr val="white"/>
                </a:solidFill>
              </a:rPr>
              <a:t>04</a:t>
            </a:r>
            <a:endParaRPr lang="zh-CN" altLang="en-US" sz="2400" b="1" dirty="0">
              <a:solidFill>
                <a:prstClr val="white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8E82241-36DB-4FEB-B69D-6CB4EDEE5EA2}"/>
              </a:ext>
            </a:extLst>
          </p:cNvPr>
          <p:cNvSpPr txBox="1"/>
          <p:nvPr/>
        </p:nvSpPr>
        <p:spPr>
          <a:xfrm>
            <a:off x="1631718" y="405103"/>
            <a:ext cx="3058933" cy="110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20000"/>
              </a:lnSpc>
            </a:pPr>
            <a:r>
              <a:rPr lang="en-US" altLang="zh-CN" sz="2000" b="1" dirty="0">
                <a:latin typeface="+mn-ea"/>
                <a:sym typeface="+mn-ea"/>
              </a:rPr>
              <a:t>Click here to enter the title text</a:t>
            </a:r>
            <a:endParaRPr lang="zh-CN" altLang="en-US" sz="2000" b="1" dirty="0">
              <a:latin typeface="+mn-ea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1600" dirty="0">
                <a:latin typeface="+mn-ea"/>
                <a:sym typeface="+mn-ea"/>
              </a:rPr>
              <a:t>Click here to add your title</a:t>
            </a: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5D9152C7-0FA6-458C-A265-BB76A006D5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53" y="996479"/>
            <a:ext cx="3402214" cy="5539939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735F7248-1AD0-4384-86A9-0B218F2FF26F}"/>
              </a:ext>
            </a:extLst>
          </p:cNvPr>
          <p:cNvGrpSpPr/>
          <p:nvPr/>
        </p:nvGrpSpPr>
        <p:grpSpPr>
          <a:xfrm>
            <a:off x="5274830" y="2235422"/>
            <a:ext cx="4954086" cy="3395839"/>
            <a:chOff x="5274830" y="2235422"/>
            <a:chExt cx="4954086" cy="3395839"/>
          </a:xfrm>
        </p:grpSpPr>
        <p:sp>
          <p:nvSpPr>
            <p:cNvPr id="52" name="矩形 561">
              <a:extLst>
                <a:ext uri="{FF2B5EF4-FFF2-40B4-BE49-F238E27FC236}">
                  <a16:creationId xmlns:a16="http://schemas.microsoft.com/office/drawing/2014/main" id="{0717D0AE-0DEB-4F67-B4F1-939C85BE74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9605" y="2235422"/>
              <a:ext cx="252986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None/>
              </a:pPr>
              <a:r>
                <a:rPr lang="en-US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rPr>
                <a:t>Click here to add title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endParaRPr>
            </a:p>
          </p:txBody>
        </p:sp>
        <p:sp>
          <p:nvSpPr>
            <p:cNvPr id="54" name="矩形 566">
              <a:extLst>
                <a:ext uri="{FF2B5EF4-FFF2-40B4-BE49-F238E27FC236}">
                  <a16:creationId xmlns:a16="http://schemas.microsoft.com/office/drawing/2014/main" id="{51042370-C70B-4349-8E83-5F3E587E67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9605" y="2637913"/>
              <a:ext cx="4872037" cy="58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ts val="2000"/>
                </a:lnSpc>
                <a:buNone/>
              </a:pPr>
              <a:r>
                <a: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rPr>
                <a:t>Please add specific content here, the text should be as concise as possible, simple description, not too cumbersome, pay </a:t>
              </a:r>
              <a:r>
                <a:rPr lang="en-US" altLang="zh-CN" sz="1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rPr>
                <a:t>attent</a:t>
              </a:r>
              <a:endPara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endParaRPr>
            </a:p>
          </p:txBody>
        </p:sp>
        <p:sp>
          <p:nvSpPr>
            <p:cNvPr id="59" name="矩形 561">
              <a:extLst>
                <a:ext uri="{FF2B5EF4-FFF2-40B4-BE49-F238E27FC236}">
                  <a16:creationId xmlns:a16="http://schemas.microsoft.com/office/drawing/2014/main" id="{69F1DEBA-F9E8-4417-B176-8A2C863DCC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4830" y="3476771"/>
              <a:ext cx="252986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None/>
              </a:pPr>
              <a:r>
                <a:rPr lang="en-US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rPr>
                <a:t>Click here to add title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endParaRPr>
            </a:p>
          </p:txBody>
        </p:sp>
        <p:sp>
          <p:nvSpPr>
            <p:cNvPr id="61" name="矩形 566">
              <a:extLst>
                <a:ext uri="{FF2B5EF4-FFF2-40B4-BE49-F238E27FC236}">
                  <a16:creationId xmlns:a16="http://schemas.microsoft.com/office/drawing/2014/main" id="{2E96F822-D334-42DB-B212-DAE6328C0B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3884" y="3793149"/>
              <a:ext cx="4872037" cy="58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ts val="2000"/>
                </a:lnSpc>
                <a:buNone/>
              </a:pPr>
              <a:r>
                <a: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rPr>
                <a:t>Please add specific content here, the text should be as concise as possible, simple description, not too cumbersome, pay </a:t>
              </a:r>
              <a:r>
                <a:rPr lang="en-US" altLang="zh-CN" sz="1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rPr>
                <a:t>attent</a:t>
              </a:r>
              <a:endPara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endParaRPr>
            </a:p>
          </p:txBody>
        </p:sp>
        <p:sp>
          <p:nvSpPr>
            <p:cNvPr id="44" name="矩形 561">
              <a:extLst>
                <a:ext uri="{FF2B5EF4-FFF2-40B4-BE49-F238E27FC236}">
                  <a16:creationId xmlns:a16="http://schemas.microsoft.com/office/drawing/2014/main" id="{CE8EC4EE-8D62-4F7D-80F6-FD84D4D212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7825" y="4732608"/>
              <a:ext cx="252986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None/>
              </a:pPr>
              <a:r>
                <a:rPr lang="en-US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rPr>
                <a:t>Click here to add title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endParaRPr>
            </a:p>
          </p:txBody>
        </p:sp>
        <p:sp>
          <p:nvSpPr>
            <p:cNvPr id="45" name="矩形 566">
              <a:extLst>
                <a:ext uri="{FF2B5EF4-FFF2-40B4-BE49-F238E27FC236}">
                  <a16:creationId xmlns:a16="http://schemas.microsoft.com/office/drawing/2014/main" id="{CEE8CAE6-80BA-4951-B347-AF584C39E7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6879" y="5048986"/>
              <a:ext cx="4872037" cy="58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ts val="2000"/>
                </a:lnSpc>
                <a:buNone/>
              </a:pPr>
              <a:r>
                <a: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rPr>
                <a:t>Please add specific content here, the text should be as concise as possible, simple description, not too cumbersome, pay </a:t>
              </a:r>
              <a:r>
                <a:rPr lang="en-US" altLang="zh-CN" sz="1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rPr>
                <a:t>attent</a:t>
              </a:r>
              <a:endPara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119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>
            <a:extLst>
              <a:ext uri="{FF2B5EF4-FFF2-40B4-BE49-F238E27FC236}">
                <a16:creationId xmlns:a16="http://schemas.microsoft.com/office/drawing/2014/main" id="{7D0FB144-4265-4843-9FDB-9D3FCE7DFD61}"/>
              </a:ext>
            </a:extLst>
          </p:cNvPr>
          <p:cNvGrpSpPr/>
          <p:nvPr/>
        </p:nvGrpSpPr>
        <p:grpSpPr>
          <a:xfrm>
            <a:off x="77107" y="57150"/>
            <a:ext cx="12075886" cy="6809361"/>
            <a:chOff x="77107" y="57150"/>
            <a:chExt cx="12075886" cy="6809361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98DF8412-0A86-47D3-AD53-4197254B623F}"/>
                </a:ext>
              </a:extLst>
            </p:cNvPr>
            <p:cNvSpPr/>
            <p:nvPr/>
          </p:nvSpPr>
          <p:spPr>
            <a:xfrm rot="5400000">
              <a:off x="563938" y="4821105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B87D5F1-D5D6-4B5B-8034-6CD96C099263}"/>
                </a:ext>
              </a:extLst>
            </p:cNvPr>
            <p:cNvSpPr/>
            <p:nvPr/>
          </p:nvSpPr>
          <p:spPr>
            <a:xfrm rot="5400000">
              <a:off x="563939" y="3100776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C9316929-A095-4BF5-AAA4-272B5258164A}"/>
                </a:ext>
              </a:extLst>
            </p:cNvPr>
            <p:cNvSpPr/>
            <p:nvPr/>
          </p:nvSpPr>
          <p:spPr>
            <a:xfrm rot="5400000">
              <a:off x="563940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0069507-2685-4156-968B-00432C634B7E}"/>
                </a:ext>
              </a:extLst>
            </p:cNvPr>
            <p:cNvSpPr/>
            <p:nvPr/>
          </p:nvSpPr>
          <p:spPr>
            <a:xfrm rot="5400000">
              <a:off x="2918841" y="477677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D2C5AD9-796D-4743-86B7-4DE9344832AB}"/>
                </a:ext>
              </a:extLst>
            </p:cNvPr>
            <p:cNvSpPr/>
            <p:nvPr/>
          </p:nvSpPr>
          <p:spPr>
            <a:xfrm rot="5400000">
              <a:off x="2918842" y="3078610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D0FE4897-A0EA-4020-8056-DDA07B6084C9}"/>
                </a:ext>
              </a:extLst>
            </p:cNvPr>
            <p:cNvSpPr/>
            <p:nvPr/>
          </p:nvSpPr>
          <p:spPr>
            <a:xfrm rot="5400000">
              <a:off x="2918842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4C96AC0F-EAE5-4251-B324-7036D9A11780}"/>
                </a:ext>
              </a:extLst>
            </p:cNvPr>
            <p:cNvSpPr/>
            <p:nvPr/>
          </p:nvSpPr>
          <p:spPr>
            <a:xfrm rot="5400000">
              <a:off x="5309125" y="477677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FB2C5DB0-4764-4EC8-8B3D-E61D34A2619C}"/>
                </a:ext>
              </a:extLst>
            </p:cNvPr>
            <p:cNvSpPr/>
            <p:nvPr/>
          </p:nvSpPr>
          <p:spPr>
            <a:xfrm rot="5400000">
              <a:off x="5309125" y="3078609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743BD5D-ED7B-4FC5-B1DA-B64B2E710831}"/>
                </a:ext>
              </a:extLst>
            </p:cNvPr>
            <p:cNvSpPr/>
            <p:nvPr/>
          </p:nvSpPr>
          <p:spPr>
            <a:xfrm rot="5400000">
              <a:off x="5309126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A33BC016-33E1-4442-90CA-5262B1F293D8}"/>
                </a:ext>
              </a:extLst>
            </p:cNvPr>
            <p:cNvSpPr/>
            <p:nvPr/>
          </p:nvSpPr>
          <p:spPr>
            <a:xfrm rot="5400000">
              <a:off x="475271" y="-323255"/>
              <a:ext cx="1647242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71D1657F-B7C7-4C50-9AEC-446D8477F30F}"/>
                </a:ext>
              </a:extLst>
            </p:cNvPr>
            <p:cNvSpPr/>
            <p:nvPr/>
          </p:nvSpPr>
          <p:spPr>
            <a:xfrm rot="5400000">
              <a:off x="2830173" y="-323254"/>
              <a:ext cx="1647242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898517BA-A57F-4A1D-B215-8D68D5E49744}"/>
                </a:ext>
              </a:extLst>
            </p:cNvPr>
            <p:cNvSpPr/>
            <p:nvPr/>
          </p:nvSpPr>
          <p:spPr>
            <a:xfrm rot="5400000">
              <a:off x="5220458" y="-323255"/>
              <a:ext cx="1647242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5B20671A-34FA-4F7C-8808-84C58F427E25}"/>
                </a:ext>
              </a:extLst>
            </p:cNvPr>
            <p:cNvSpPr/>
            <p:nvPr/>
          </p:nvSpPr>
          <p:spPr>
            <a:xfrm rot="5400000">
              <a:off x="7717301" y="47590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BF2373F4-5B4A-40CE-9133-55592FFF4840}"/>
                </a:ext>
              </a:extLst>
            </p:cNvPr>
            <p:cNvSpPr/>
            <p:nvPr/>
          </p:nvSpPr>
          <p:spPr>
            <a:xfrm rot="5400000">
              <a:off x="7717302" y="306085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A49187F3-B65D-4D6A-A21A-DED96C6A0543}"/>
                </a:ext>
              </a:extLst>
            </p:cNvPr>
            <p:cNvSpPr/>
            <p:nvPr/>
          </p:nvSpPr>
          <p:spPr>
            <a:xfrm rot="5400000">
              <a:off x="7717302" y="1299653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10441DCD-5C6B-4F55-928D-995AE13A706F}"/>
                </a:ext>
              </a:extLst>
            </p:cNvPr>
            <p:cNvSpPr/>
            <p:nvPr/>
          </p:nvSpPr>
          <p:spPr>
            <a:xfrm rot="5400000">
              <a:off x="10107585" y="47590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4BCDF4F3-0C84-424F-A1FD-4A57FB76C77B}"/>
                </a:ext>
              </a:extLst>
            </p:cNvPr>
            <p:cNvSpPr/>
            <p:nvPr/>
          </p:nvSpPr>
          <p:spPr>
            <a:xfrm rot="5400000">
              <a:off x="10107585" y="306085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A70568B8-4380-4E01-9D9F-023F1A11109A}"/>
                </a:ext>
              </a:extLst>
            </p:cNvPr>
            <p:cNvSpPr/>
            <p:nvPr/>
          </p:nvSpPr>
          <p:spPr>
            <a:xfrm rot="5400000">
              <a:off x="10107586" y="1299653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6CE2A4BD-8492-4CE5-AA62-E52E91C57D2C}"/>
                </a:ext>
              </a:extLst>
            </p:cNvPr>
            <p:cNvSpPr/>
            <p:nvPr/>
          </p:nvSpPr>
          <p:spPr>
            <a:xfrm rot="5400000">
              <a:off x="7628633" y="-341013"/>
              <a:ext cx="1647243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D7E0B6D5-FA7B-4376-8EB8-1800F5123CFB}"/>
                </a:ext>
              </a:extLst>
            </p:cNvPr>
            <p:cNvSpPr/>
            <p:nvPr/>
          </p:nvSpPr>
          <p:spPr>
            <a:xfrm rot="5400000">
              <a:off x="10018918" y="-341014"/>
              <a:ext cx="1647243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EB101EA4-6969-4FDA-AE18-433E9A929D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563" y="2278"/>
            <a:ext cx="4878371" cy="6858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28B638D-37B2-4CB9-B93D-F9C69F88D0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44" r="37854"/>
          <a:stretch/>
        </p:blipFill>
        <p:spPr>
          <a:xfrm>
            <a:off x="-439893" y="3703554"/>
            <a:ext cx="6021543" cy="3305905"/>
          </a:xfrm>
          <a:prstGeom prst="rect">
            <a:avLst/>
          </a:prstGeom>
        </p:spPr>
      </p:pic>
      <p:sp>
        <p:nvSpPr>
          <p:cNvPr id="40" name="矩形 259">
            <a:extLst>
              <a:ext uri="{FF2B5EF4-FFF2-40B4-BE49-F238E27FC236}">
                <a16:creationId xmlns:a16="http://schemas.microsoft.com/office/drawing/2014/main" id="{6AD97281-76F2-4DDD-8078-263A84048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8354" y="2548301"/>
            <a:ext cx="5793798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cap="all" spc="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Thank you for your appreciation</a:t>
            </a:r>
          </a:p>
        </p:txBody>
      </p:sp>
      <p:sp>
        <p:nvSpPr>
          <p:cNvPr id="41" name="矩形 259">
            <a:extLst>
              <a:ext uri="{FF2B5EF4-FFF2-40B4-BE49-F238E27FC236}">
                <a16:creationId xmlns:a16="http://schemas.microsoft.com/office/drawing/2014/main" id="{E4B90A43-7359-41DB-8086-10970F66C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3468" y="1400110"/>
            <a:ext cx="1974930" cy="135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zh-CN" sz="8797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46" name="文本框 10">
            <a:extLst>
              <a:ext uri="{FF2B5EF4-FFF2-40B4-BE49-F238E27FC236}">
                <a16:creationId xmlns:a16="http://schemas.microsoft.com/office/drawing/2014/main" id="{6CB5501A-787E-4BA4-9830-4DE7CCFA8121}"/>
              </a:ext>
            </a:extLst>
          </p:cNvPr>
          <p:cNvSpPr txBox="1"/>
          <p:nvPr/>
        </p:nvSpPr>
        <p:spPr>
          <a:xfrm>
            <a:off x="1628007" y="3495236"/>
            <a:ext cx="7127368" cy="379435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12" tIns="45706" rIns="91412" bIns="45706" anchor="t">
            <a:spAutoFit/>
          </a:bodyPr>
          <a:lstStyle/>
          <a:p>
            <a:pPr lvl="0" algn="ctr" eaLnBrk="0" latinLnBrk="0" hangingPunct="0"/>
            <a:r>
              <a:rPr lang="en-US" altLang="zh-CN" sz="1866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charset="0"/>
                <a:ea typeface="Meiryo" charset="0"/>
              </a:rPr>
              <a:t> THE PROFESSIONAL</a:t>
            </a:r>
            <a:r>
              <a:rPr lang="zh-CN" altLang="en-US" sz="1866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charset="0"/>
                <a:ea typeface="Meiryo" charset="0"/>
              </a:rPr>
              <a:t> </a:t>
            </a:r>
            <a:r>
              <a:rPr lang="en-US" altLang="zh-CN" sz="1866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charset="0"/>
                <a:ea typeface="Meiryo" charset="0"/>
              </a:rPr>
              <a:t>POWERPOINT</a:t>
            </a:r>
            <a:r>
              <a:rPr lang="zh-CN" altLang="en-US" sz="1866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charset="0"/>
                <a:ea typeface="Meiryo" charset="0"/>
              </a:rPr>
              <a:t> </a:t>
            </a:r>
            <a:r>
              <a:rPr lang="en-US" altLang="zh-CN" sz="1866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charset="0"/>
                <a:ea typeface="Meiryo" charset="0"/>
              </a:rPr>
              <a:t>TEMPLATES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4369DF5-4537-412E-8686-93D1D2D7C91D}"/>
              </a:ext>
            </a:extLst>
          </p:cNvPr>
          <p:cNvGrpSpPr/>
          <p:nvPr/>
        </p:nvGrpSpPr>
        <p:grpSpPr>
          <a:xfrm>
            <a:off x="3363624" y="3975141"/>
            <a:ext cx="4218931" cy="651723"/>
            <a:chOff x="3363624" y="3975141"/>
            <a:chExt cx="3895291" cy="553923"/>
          </a:xfrm>
        </p:grpSpPr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446CDFD8-2D35-4015-BDE3-A3CE7B8E72AC}"/>
                </a:ext>
              </a:extLst>
            </p:cNvPr>
            <p:cNvSpPr/>
            <p:nvPr/>
          </p:nvSpPr>
          <p:spPr>
            <a:xfrm>
              <a:off x="5398331" y="3987875"/>
              <a:ext cx="1860584" cy="31151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175">
              <a:solidFill>
                <a:srgbClr val="5894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99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5" name="文本框 5">
              <a:extLst>
                <a:ext uri="{FF2B5EF4-FFF2-40B4-BE49-F238E27FC236}">
                  <a16:creationId xmlns:a16="http://schemas.microsoft.com/office/drawing/2014/main" id="{57883AE9-2931-427A-ABEF-9971CFFE9839}"/>
                </a:ext>
              </a:extLst>
            </p:cNvPr>
            <p:cNvSpPr txBox="1"/>
            <p:nvPr/>
          </p:nvSpPr>
          <p:spPr>
            <a:xfrm>
              <a:off x="5387286" y="3975141"/>
              <a:ext cx="1806241" cy="5539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845" tIns="60923" rIns="121845" bIns="60923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Reporting time: 2018</a:t>
              </a:r>
              <a:endParaRPr lang="zh-CN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34" name="矩形: 圆角 33">
              <a:extLst>
                <a:ext uri="{FF2B5EF4-FFF2-40B4-BE49-F238E27FC236}">
                  <a16:creationId xmlns:a16="http://schemas.microsoft.com/office/drawing/2014/main" id="{AE825BDA-70DA-4F6E-AFFB-8CAAB1C20B2E}"/>
                </a:ext>
              </a:extLst>
            </p:cNvPr>
            <p:cNvSpPr/>
            <p:nvPr/>
          </p:nvSpPr>
          <p:spPr>
            <a:xfrm>
              <a:off x="3374669" y="3987875"/>
              <a:ext cx="1860584" cy="31151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175">
              <a:solidFill>
                <a:srgbClr val="5894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99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35" name="文本框 5">
              <a:extLst>
                <a:ext uri="{FF2B5EF4-FFF2-40B4-BE49-F238E27FC236}">
                  <a16:creationId xmlns:a16="http://schemas.microsoft.com/office/drawing/2014/main" id="{742FC857-89F4-4C60-B095-D6EC3BE9F435}"/>
                </a:ext>
              </a:extLst>
            </p:cNvPr>
            <p:cNvSpPr txBox="1"/>
            <p:nvPr/>
          </p:nvSpPr>
          <p:spPr>
            <a:xfrm>
              <a:off x="3363624" y="3975141"/>
              <a:ext cx="1806241" cy="3384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845" tIns="60923" rIns="121845" bIns="60923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Reporter: XXX</a:t>
              </a:r>
              <a:endParaRPr lang="zh-CN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850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50"/>
                            </p:stCondLst>
                            <p:childTnLst>
                              <p:par>
                                <p:cTn id="2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65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450"/>
                            </p:stCondLst>
                            <p:childTnLst>
                              <p:par>
                                <p:cTn id="3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95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950"/>
                            </p:stCondLst>
                            <p:childTnLst>
                              <p:par>
                                <p:cTn id="4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41" grpId="0"/>
      <p:bldP spid="41" grpId="1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7609B33-8082-47A5-93FF-416D4A17354A}"/>
              </a:ext>
            </a:extLst>
          </p:cNvPr>
          <p:cNvGrpSpPr/>
          <p:nvPr/>
        </p:nvGrpSpPr>
        <p:grpSpPr>
          <a:xfrm>
            <a:off x="77107" y="57150"/>
            <a:ext cx="12075886" cy="6809361"/>
            <a:chOff x="77107" y="57150"/>
            <a:chExt cx="12075886" cy="680936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7CDBCA12-6CE0-414B-9FD5-0EDBCC4F46E7}"/>
                </a:ext>
              </a:extLst>
            </p:cNvPr>
            <p:cNvSpPr/>
            <p:nvPr/>
          </p:nvSpPr>
          <p:spPr>
            <a:xfrm rot="5400000">
              <a:off x="563938" y="4821105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3D3EC738-C933-4581-BD68-4019403AA063}"/>
                </a:ext>
              </a:extLst>
            </p:cNvPr>
            <p:cNvSpPr/>
            <p:nvPr/>
          </p:nvSpPr>
          <p:spPr>
            <a:xfrm rot="5400000">
              <a:off x="563939" y="3100776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B6E4D4B-9BB1-4CEA-80C5-EE267BD4E68D}"/>
                </a:ext>
              </a:extLst>
            </p:cNvPr>
            <p:cNvSpPr/>
            <p:nvPr/>
          </p:nvSpPr>
          <p:spPr>
            <a:xfrm rot="5400000">
              <a:off x="563940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9F686F12-A020-4B3E-B4BC-770D75A1B16C}"/>
                </a:ext>
              </a:extLst>
            </p:cNvPr>
            <p:cNvSpPr/>
            <p:nvPr/>
          </p:nvSpPr>
          <p:spPr>
            <a:xfrm rot="5400000">
              <a:off x="2918841" y="477677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FD98C42E-CD11-4338-9E53-B8F259565884}"/>
                </a:ext>
              </a:extLst>
            </p:cNvPr>
            <p:cNvSpPr/>
            <p:nvPr/>
          </p:nvSpPr>
          <p:spPr>
            <a:xfrm rot="5400000">
              <a:off x="2918842" y="3078610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D7387EA-3976-40ED-B341-5626BC41E6D5}"/>
                </a:ext>
              </a:extLst>
            </p:cNvPr>
            <p:cNvSpPr/>
            <p:nvPr/>
          </p:nvSpPr>
          <p:spPr>
            <a:xfrm rot="5400000">
              <a:off x="2918842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750A3E79-6753-4B3A-B10C-6E4A8E35CE6E}"/>
                </a:ext>
              </a:extLst>
            </p:cNvPr>
            <p:cNvSpPr/>
            <p:nvPr/>
          </p:nvSpPr>
          <p:spPr>
            <a:xfrm rot="5400000">
              <a:off x="5309125" y="477677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EFE3C9B9-78FF-4D6C-A31B-684155C1C2CF}"/>
                </a:ext>
              </a:extLst>
            </p:cNvPr>
            <p:cNvSpPr/>
            <p:nvPr/>
          </p:nvSpPr>
          <p:spPr>
            <a:xfrm rot="5400000">
              <a:off x="5309125" y="3078609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E6C39140-11ED-430F-A409-9FB5A5820099}"/>
                </a:ext>
              </a:extLst>
            </p:cNvPr>
            <p:cNvSpPr/>
            <p:nvPr/>
          </p:nvSpPr>
          <p:spPr>
            <a:xfrm rot="5400000">
              <a:off x="5309126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1517D1A-2425-482C-A287-86916428A156}"/>
                </a:ext>
              </a:extLst>
            </p:cNvPr>
            <p:cNvSpPr/>
            <p:nvPr/>
          </p:nvSpPr>
          <p:spPr>
            <a:xfrm rot="5400000">
              <a:off x="475271" y="-323255"/>
              <a:ext cx="1647242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BD772E08-D888-4A5D-A441-3AAF9F2FBFD5}"/>
                </a:ext>
              </a:extLst>
            </p:cNvPr>
            <p:cNvSpPr/>
            <p:nvPr/>
          </p:nvSpPr>
          <p:spPr>
            <a:xfrm rot="5400000">
              <a:off x="2830173" y="-323254"/>
              <a:ext cx="1647242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A4A1C34D-BC09-4216-9E12-34A90C670844}"/>
                </a:ext>
              </a:extLst>
            </p:cNvPr>
            <p:cNvSpPr/>
            <p:nvPr/>
          </p:nvSpPr>
          <p:spPr>
            <a:xfrm rot="5400000">
              <a:off x="5220458" y="-323255"/>
              <a:ext cx="1647242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15B81FA-D9EC-476F-8B20-F715D659D5E2}"/>
                </a:ext>
              </a:extLst>
            </p:cNvPr>
            <p:cNvSpPr/>
            <p:nvPr/>
          </p:nvSpPr>
          <p:spPr>
            <a:xfrm rot="5400000">
              <a:off x="7717301" y="47590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0BBF7CD0-7E5A-4016-AAF7-4A81008BA5AA}"/>
                </a:ext>
              </a:extLst>
            </p:cNvPr>
            <p:cNvSpPr/>
            <p:nvPr/>
          </p:nvSpPr>
          <p:spPr>
            <a:xfrm rot="5400000">
              <a:off x="7717302" y="306085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C4671FF0-E99A-412B-93D2-230710E92A4E}"/>
                </a:ext>
              </a:extLst>
            </p:cNvPr>
            <p:cNvSpPr/>
            <p:nvPr/>
          </p:nvSpPr>
          <p:spPr>
            <a:xfrm rot="5400000">
              <a:off x="7717302" y="1299653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FBC77F17-7E6E-4BC2-9F39-CAD915D29684}"/>
                </a:ext>
              </a:extLst>
            </p:cNvPr>
            <p:cNvSpPr/>
            <p:nvPr/>
          </p:nvSpPr>
          <p:spPr>
            <a:xfrm rot="5400000">
              <a:off x="10107585" y="47590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B14F4CDB-2336-46F3-B87C-7E3115D8F0AA}"/>
                </a:ext>
              </a:extLst>
            </p:cNvPr>
            <p:cNvSpPr/>
            <p:nvPr/>
          </p:nvSpPr>
          <p:spPr>
            <a:xfrm rot="5400000">
              <a:off x="10107585" y="306085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5B33601-CE10-4CA5-8D2B-82DF0DFF315B}"/>
                </a:ext>
              </a:extLst>
            </p:cNvPr>
            <p:cNvSpPr/>
            <p:nvPr/>
          </p:nvSpPr>
          <p:spPr>
            <a:xfrm rot="5400000">
              <a:off x="10107586" y="1299653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36346E47-4B86-47A7-BE39-11C461034819}"/>
                </a:ext>
              </a:extLst>
            </p:cNvPr>
            <p:cNvSpPr/>
            <p:nvPr/>
          </p:nvSpPr>
          <p:spPr>
            <a:xfrm rot="5400000">
              <a:off x="7628633" y="-341013"/>
              <a:ext cx="1647243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7A5C9642-3954-40D8-A09A-573A91A7BDC1}"/>
                </a:ext>
              </a:extLst>
            </p:cNvPr>
            <p:cNvSpPr/>
            <p:nvPr/>
          </p:nvSpPr>
          <p:spPr>
            <a:xfrm rot="5400000">
              <a:off x="10018918" y="-341014"/>
              <a:ext cx="1647243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C40F1343-B4AD-4495-91E4-6ED5A9415F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" y="8512"/>
            <a:ext cx="4862322" cy="6858000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35F46515-8964-47B7-9981-744E866CEA64}"/>
              </a:ext>
            </a:extLst>
          </p:cNvPr>
          <p:cNvGrpSpPr/>
          <p:nvPr/>
        </p:nvGrpSpPr>
        <p:grpSpPr>
          <a:xfrm>
            <a:off x="6061983" y="2603766"/>
            <a:ext cx="5026660" cy="2006600"/>
            <a:chOff x="7788" y="3568"/>
            <a:chExt cx="7916" cy="3160"/>
          </a:xfrm>
        </p:grpSpPr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F0A7855-57EE-4D4D-BA61-F7FD096D4E32}"/>
                </a:ext>
              </a:extLst>
            </p:cNvPr>
            <p:cNvSpPr txBox="1"/>
            <p:nvPr/>
          </p:nvSpPr>
          <p:spPr>
            <a:xfrm>
              <a:off x="7788" y="3568"/>
              <a:ext cx="643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527C57"/>
                  </a:solidFill>
                  <a:latin typeface="+mn-ea"/>
                </a:rPr>
                <a:t>PART O1</a:t>
              </a: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A76F745D-CCCB-4D88-A0A6-7B1B9D23FFF9}"/>
                </a:ext>
              </a:extLst>
            </p:cNvPr>
            <p:cNvSpPr txBox="1"/>
            <p:nvPr/>
          </p:nvSpPr>
          <p:spPr>
            <a:xfrm>
              <a:off x="7788" y="4508"/>
              <a:ext cx="672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Please add a text title</a:t>
              </a:r>
              <a:endParaRPr lang="zh-CN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60E37B8A-6FF0-4842-9B52-58643FAB1C97}"/>
                </a:ext>
              </a:extLst>
            </p:cNvPr>
            <p:cNvSpPr txBox="1"/>
            <p:nvPr/>
          </p:nvSpPr>
          <p:spPr>
            <a:xfrm>
              <a:off x="7821" y="5427"/>
              <a:ext cx="7883" cy="130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ts val="2000"/>
                </a:lnSpc>
                <a:defRPr/>
              </a:pPr>
              <a:r>
                <a: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Please add specific content here, the text should be as concise as possible, simple description, not too cumbersome, pay </a:t>
              </a:r>
              <a:r>
                <a:rPr lang="en-US" altLang="zh-CN" sz="1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attent</a:t>
              </a:r>
              <a:endPara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Open Sans" panose="020B0606030504020204" pitchFamily="34" charset="0"/>
                <a:sym typeface="FZHei-B01S" panose="02010601030101010101" pitchFamily="2" charset="-122"/>
              </a:endParaRPr>
            </a:p>
            <a:p>
              <a:pPr marL="0" marR="0" lvl="0" defTabSz="914400" rtl="0" eaLnBrk="1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endParaRPr>
            </a:p>
          </p:txBody>
        </p: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9DB4189F-07BD-4D0C-8653-4EF87F014E9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121" y="2238953"/>
            <a:ext cx="3040382" cy="304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3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D8C881C-E3C7-40CB-B75C-B1BEF3379D3E}"/>
              </a:ext>
            </a:extLst>
          </p:cNvPr>
          <p:cNvGrpSpPr/>
          <p:nvPr/>
        </p:nvGrpSpPr>
        <p:grpSpPr>
          <a:xfrm>
            <a:off x="77107" y="57150"/>
            <a:ext cx="12075886" cy="6809361"/>
            <a:chOff x="77107" y="57150"/>
            <a:chExt cx="12075886" cy="680936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37FA9155-DF78-4923-A397-7CAE963AC7F4}"/>
                </a:ext>
              </a:extLst>
            </p:cNvPr>
            <p:cNvSpPr/>
            <p:nvPr/>
          </p:nvSpPr>
          <p:spPr>
            <a:xfrm rot="5400000">
              <a:off x="563938" y="4821105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26ACD12-E360-4667-BD6D-588BCAA00E2A}"/>
                </a:ext>
              </a:extLst>
            </p:cNvPr>
            <p:cNvSpPr/>
            <p:nvPr/>
          </p:nvSpPr>
          <p:spPr>
            <a:xfrm rot="5400000">
              <a:off x="563939" y="3100776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24DDAA49-87AE-4684-BB1F-985C8A355E62}"/>
                </a:ext>
              </a:extLst>
            </p:cNvPr>
            <p:cNvSpPr/>
            <p:nvPr/>
          </p:nvSpPr>
          <p:spPr>
            <a:xfrm rot="5400000">
              <a:off x="563940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11A8756-A673-48F6-A1FD-B5A850C66D60}"/>
                </a:ext>
              </a:extLst>
            </p:cNvPr>
            <p:cNvSpPr/>
            <p:nvPr/>
          </p:nvSpPr>
          <p:spPr>
            <a:xfrm rot="5400000">
              <a:off x="2918841" y="477677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0941D12-FA8F-4ED9-BCFB-83C397ED47AF}"/>
                </a:ext>
              </a:extLst>
            </p:cNvPr>
            <p:cNvSpPr/>
            <p:nvPr/>
          </p:nvSpPr>
          <p:spPr>
            <a:xfrm rot="5400000">
              <a:off x="2918842" y="3078610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8ADFA3A-3D06-47CE-942F-8D5BEC314747}"/>
                </a:ext>
              </a:extLst>
            </p:cNvPr>
            <p:cNvSpPr/>
            <p:nvPr/>
          </p:nvSpPr>
          <p:spPr>
            <a:xfrm rot="5400000">
              <a:off x="2918842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FD484CD-C27E-4C27-950E-09E15D6EAE09}"/>
                </a:ext>
              </a:extLst>
            </p:cNvPr>
            <p:cNvSpPr/>
            <p:nvPr/>
          </p:nvSpPr>
          <p:spPr>
            <a:xfrm rot="5400000">
              <a:off x="5309125" y="477677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5EB0DDAD-4C70-4B92-860E-6A1AE931F563}"/>
                </a:ext>
              </a:extLst>
            </p:cNvPr>
            <p:cNvSpPr/>
            <p:nvPr/>
          </p:nvSpPr>
          <p:spPr>
            <a:xfrm rot="5400000">
              <a:off x="5309125" y="3078609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42436A2-5956-4A04-A868-865A5630D8D1}"/>
                </a:ext>
              </a:extLst>
            </p:cNvPr>
            <p:cNvSpPr/>
            <p:nvPr/>
          </p:nvSpPr>
          <p:spPr>
            <a:xfrm rot="5400000">
              <a:off x="5309126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FF24246-CFAD-4865-8302-064097C54378}"/>
                </a:ext>
              </a:extLst>
            </p:cNvPr>
            <p:cNvSpPr/>
            <p:nvPr/>
          </p:nvSpPr>
          <p:spPr>
            <a:xfrm rot="5400000">
              <a:off x="475271" y="-323255"/>
              <a:ext cx="1647242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80752E59-DDE8-42C4-A71C-3434E4980158}"/>
                </a:ext>
              </a:extLst>
            </p:cNvPr>
            <p:cNvSpPr/>
            <p:nvPr/>
          </p:nvSpPr>
          <p:spPr>
            <a:xfrm rot="5400000">
              <a:off x="2830173" y="-323254"/>
              <a:ext cx="1647242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3AEEAC01-4CE4-4C68-BC9D-D65DC51105A0}"/>
                </a:ext>
              </a:extLst>
            </p:cNvPr>
            <p:cNvSpPr/>
            <p:nvPr/>
          </p:nvSpPr>
          <p:spPr>
            <a:xfrm rot="5400000">
              <a:off x="5220458" y="-323255"/>
              <a:ext cx="1647242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A848CCA-20FF-4D06-8B2A-9CBED9B3DCA4}"/>
                </a:ext>
              </a:extLst>
            </p:cNvPr>
            <p:cNvSpPr/>
            <p:nvPr/>
          </p:nvSpPr>
          <p:spPr>
            <a:xfrm rot="5400000">
              <a:off x="7717301" y="47590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0DAF7AA-34F2-43D7-BD94-C0D0C87ACFC2}"/>
                </a:ext>
              </a:extLst>
            </p:cNvPr>
            <p:cNvSpPr/>
            <p:nvPr/>
          </p:nvSpPr>
          <p:spPr>
            <a:xfrm rot="5400000">
              <a:off x="7717302" y="306085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8ACC75E8-8846-42EC-AB56-637D88074F7F}"/>
                </a:ext>
              </a:extLst>
            </p:cNvPr>
            <p:cNvSpPr/>
            <p:nvPr/>
          </p:nvSpPr>
          <p:spPr>
            <a:xfrm rot="5400000">
              <a:off x="7717302" y="1299653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D236721C-2E49-42E4-8AD4-295F6A7969F6}"/>
                </a:ext>
              </a:extLst>
            </p:cNvPr>
            <p:cNvSpPr/>
            <p:nvPr/>
          </p:nvSpPr>
          <p:spPr>
            <a:xfrm rot="5400000">
              <a:off x="10107585" y="47590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FACD1509-764C-4573-88C2-DA0948F91672}"/>
                </a:ext>
              </a:extLst>
            </p:cNvPr>
            <p:cNvSpPr/>
            <p:nvPr/>
          </p:nvSpPr>
          <p:spPr>
            <a:xfrm rot="5400000">
              <a:off x="10107585" y="306085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5670A16-1775-4038-8E58-4D8C6D86B436}"/>
                </a:ext>
              </a:extLst>
            </p:cNvPr>
            <p:cNvSpPr/>
            <p:nvPr/>
          </p:nvSpPr>
          <p:spPr>
            <a:xfrm rot="5400000">
              <a:off x="10107586" y="1299653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DBAB231E-2F8C-45A6-8ABB-C8095FE8EEEA}"/>
                </a:ext>
              </a:extLst>
            </p:cNvPr>
            <p:cNvSpPr/>
            <p:nvPr/>
          </p:nvSpPr>
          <p:spPr>
            <a:xfrm rot="5400000">
              <a:off x="7628633" y="-341013"/>
              <a:ext cx="1647243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E10B021-E091-4812-A909-E532E9C3430D}"/>
                </a:ext>
              </a:extLst>
            </p:cNvPr>
            <p:cNvSpPr/>
            <p:nvPr/>
          </p:nvSpPr>
          <p:spPr>
            <a:xfrm rot="5400000">
              <a:off x="10018918" y="-341014"/>
              <a:ext cx="1647243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ACB5B465-89F6-40E9-B431-DB78203B9A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74" y="-61213"/>
            <a:ext cx="1465944" cy="1454026"/>
          </a:xfrm>
          <a:prstGeom prst="rect">
            <a:avLst/>
          </a:prstGeom>
        </p:spPr>
      </p:pic>
      <p:sp>
        <p:nvSpPr>
          <p:cNvPr id="24" name="箭头: 五边形 23">
            <a:extLst>
              <a:ext uri="{FF2B5EF4-FFF2-40B4-BE49-F238E27FC236}">
                <a16:creationId xmlns:a16="http://schemas.microsoft.com/office/drawing/2014/main" id="{FC4BCEE1-F7BA-4895-90C9-3DAF6DF7438D}"/>
              </a:ext>
            </a:extLst>
          </p:cNvPr>
          <p:cNvSpPr/>
          <p:nvPr/>
        </p:nvSpPr>
        <p:spPr>
          <a:xfrm>
            <a:off x="876454" y="488454"/>
            <a:ext cx="751772" cy="590428"/>
          </a:xfrm>
          <a:prstGeom prst="homePlate">
            <a:avLst/>
          </a:prstGeom>
          <a:solidFill>
            <a:srgbClr val="71A6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2400" b="1" dirty="0">
                <a:solidFill>
                  <a:prstClr val="white"/>
                </a:solidFill>
              </a:rPr>
              <a:t>01</a:t>
            </a:r>
            <a:endParaRPr lang="zh-CN" altLang="en-US" sz="2400" b="1" dirty="0">
              <a:solidFill>
                <a:prstClr val="white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8E82241-36DB-4FEB-B69D-6CB4EDEE5EA2}"/>
              </a:ext>
            </a:extLst>
          </p:cNvPr>
          <p:cNvSpPr txBox="1"/>
          <p:nvPr/>
        </p:nvSpPr>
        <p:spPr>
          <a:xfrm>
            <a:off x="1631718" y="405103"/>
            <a:ext cx="3058933" cy="110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20000"/>
              </a:lnSpc>
            </a:pP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Click here to enter the title text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Click here to add your title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23A528BE-EE83-42AA-8824-83E40432587D}"/>
              </a:ext>
            </a:extLst>
          </p:cNvPr>
          <p:cNvGrpSpPr/>
          <p:nvPr/>
        </p:nvGrpSpPr>
        <p:grpSpPr>
          <a:xfrm>
            <a:off x="5754190" y="2543328"/>
            <a:ext cx="5024223" cy="2617141"/>
            <a:chOff x="5754190" y="2543328"/>
            <a:chExt cx="5024223" cy="2617141"/>
          </a:xfrm>
        </p:grpSpPr>
        <p:sp>
          <p:nvSpPr>
            <p:cNvPr id="27" name="TextBox 28">
              <a:extLst>
                <a:ext uri="{FF2B5EF4-FFF2-40B4-BE49-F238E27FC236}">
                  <a16:creationId xmlns:a16="http://schemas.microsoft.com/office/drawing/2014/main" id="{CE78D1E0-46E7-4306-AA7F-A4466497022C}"/>
                </a:ext>
              </a:extLst>
            </p:cNvPr>
            <p:cNvSpPr txBox="1"/>
            <p:nvPr/>
          </p:nvSpPr>
          <p:spPr>
            <a:xfrm>
              <a:off x="5754190" y="2543328"/>
              <a:ext cx="3659135" cy="643959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660" b="1" dirty="0">
                  <a:solidFill>
                    <a:srgbClr val="527C57"/>
                  </a:solidFill>
                  <a:latin typeface="+mn-ea"/>
                  <a:sym typeface="+mn-ea"/>
                </a:rPr>
                <a:t>Please add a text title</a:t>
              </a:r>
              <a:endParaRPr lang="zh-CN" altLang="en-US" sz="2660" b="1" dirty="0">
                <a:solidFill>
                  <a:srgbClr val="527C57"/>
                </a:solidFill>
                <a:latin typeface="+mn-ea"/>
                <a:sym typeface="+mn-ea"/>
              </a:endParaRPr>
            </a:p>
          </p:txBody>
        </p:sp>
        <p:sp>
          <p:nvSpPr>
            <p:cNvPr id="28" name="TextBox 22">
              <a:extLst>
                <a:ext uri="{FF2B5EF4-FFF2-40B4-BE49-F238E27FC236}">
                  <a16:creationId xmlns:a16="http://schemas.microsoft.com/office/drawing/2014/main" id="{5F70734B-0C38-46C5-AC54-408D92442BB8}"/>
                </a:ext>
              </a:extLst>
            </p:cNvPr>
            <p:cNvSpPr txBox="1"/>
            <p:nvPr/>
          </p:nvSpPr>
          <p:spPr>
            <a:xfrm>
              <a:off x="5819698" y="3187287"/>
              <a:ext cx="4958715" cy="1973182"/>
            </a:xfrm>
            <a:prstGeom prst="rect">
              <a:avLst/>
            </a:prstGeom>
            <a:noFill/>
          </p:spPr>
          <p:txBody>
            <a:bodyPr wrap="square" lIns="87770" tIns="43885" rIns="87770" bIns="43885" rtlCol="0">
              <a:spAutoFit/>
            </a:bodyPr>
            <a:lstStyle>
              <a:defPPr>
                <a:defRPr lang="zh-CN"/>
              </a:defPPr>
              <a:lvl1pPr lvl="0">
                <a:lnSpc>
                  <a:spcPct val="120000"/>
                </a:lnSpc>
                <a:spcAft>
                  <a:spcPct val="40000"/>
                </a:spcAft>
                <a:buClr>
                  <a:srgbClr val="292929"/>
                </a:buClr>
                <a:defRPr sz="140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>
                <a:lnSpc>
                  <a:spcPts val="2500"/>
                </a:lnSpc>
                <a:defRPr/>
              </a:pPr>
              <a:r>
                <a: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rPr>
                <a:t>Please add specific content here, the text should be as concise as possible, simple description, not too cumbersome, pay </a:t>
              </a:r>
              <a:r>
                <a:rPr lang="en-US" altLang="zh-CN" sz="1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rPr>
                <a:t>attentPlease</a:t>
              </a:r>
              <a:r>
                <a: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rPr>
                <a:t> add specific content here, the text should be as concise as possible, simple description, not too cumbersome, pay </a:t>
              </a:r>
              <a:r>
                <a:rPr lang="en-US" altLang="zh-CN" sz="1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rPr>
                <a:t>attentPlease</a:t>
              </a:r>
              <a:r>
                <a: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rPr>
                <a:t> add specific content here, the text should be as concise as possible, simple description, not too cumbersome, pay </a:t>
              </a:r>
              <a:r>
                <a:rPr lang="en-US" altLang="zh-CN" sz="1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rPr>
                <a:t>attent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1002B65F-8383-49ED-B530-59CA148F1E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154" y="1946155"/>
            <a:ext cx="4029987" cy="402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4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D8C881C-E3C7-40CB-B75C-B1BEF3379D3E}"/>
              </a:ext>
            </a:extLst>
          </p:cNvPr>
          <p:cNvGrpSpPr/>
          <p:nvPr/>
        </p:nvGrpSpPr>
        <p:grpSpPr>
          <a:xfrm>
            <a:off x="77107" y="57150"/>
            <a:ext cx="12075886" cy="6809361"/>
            <a:chOff x="77107" y="57150"/>
            <a:chExt cx="12075886" cy="680936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37FA9155-DF78-4923-A397-7CAE963AC7F4}"/>
                </a:ext>
              </a:extLst>
            </p:cNvPr>
            <p:cNvSpPr/>
            <p:nvPr/>
          </p:nvSpPr>
          <p:spPr>
            <a:xfrm rot="5400000">
              <a:off x="563938" y="4821105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26ACD12-E360-4667-BD6D-588BCAA00E2A}"/>
                </a:ext>
              </a:extLst>
            </p:cNvPr>
            <p:cNvSpPr/>
            <p:nvPr/>
          </p:nvSpPr>
          <p:spPr>
            <a:xfrm rot="5400000">
              <a:off x="563939" y="3100776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24DDAA49-87AE-4684-BB1F-985C8A355E62}"/>
                </a:ext>
              </a:extLst>
            </p:cNvPr>
            <p:cNvSpPr/>
            <p:nvPr/>
          </p:nvSpPr>
          <p:spPr>
            <a:xfrm rot="5400000">
              <a:off x="563940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11A8756-A673-48F6-A1FD-B5A850C66D60}"/>
                </a:ext>
              </a:extLst>
            </p:cNvPr>
            <p:cNvSpPr/>
            <p:nvPr/>
          </p:nvSpPr>
          <p:spPr>
            <a:xfrm rot="5400000">
              <a:off x="2918841" y="477677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0941D12-FA8F-4ED9-BCFB-83C397ED47AF}"/>
                </a:ext>
              </a:extLst>
            </p:cNvPr>
            <p:cNvSpPr/>
            <p:nvPr/>
          </p:nvSpPr>
          <p:spPr>
            <a:xfrm rot="5400000">
              <a:off x="2918842" y="3078610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8ADFA3A-3D06-47CE-942F-8D5BEC314747}"/>
                </a:ext>
              </a:extLst>
            </p:cNvPr>
            <p:cNvSpPr/>
            <p:nvPr/>
          </p:nvSpPr>
          <p:spPr>
            <a:xfrm rot="5400000">
              <a:off x="2918842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FD484CD-C27E-4C27-950E-09E15D6EAE09}"/>
                </a:ext>
              </a:extLst>
            </p:cNvPr>
            <p:cNvSpPr/>
            <p:nvPr/>
          </p:nvSpPr>
          <p:spPr>
            <a:xfrm rot="5400000">
              <a:off x="5309125" y="477677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5EB0DDAD-4C70-4B92-860E-6A1AE931F563}"/>
                </a:ext>
              </a:extLst>
            </p:cNvPr>
            <p:cNvSpPr/>
            <p:nvPr/>
          </p:nvSpPr>
          <p:spPr>
            <a:xfrm rot="5400000">
              <a:off x="5309125" y="3078609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42436A2-5956-4A04-A868-865A5630D8D1}"/>
                </a:ext>
              </a:extLst>
            </p:cNvPr>
            <p:cNvSpPr/>
            <p:nvPr/>
          </p:nvSpPr>
          <p:spPr>
            <a:xfrm rot="5400000">
              <a:off x="5309126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FF24246-CFAD-4865-8302-064097C54378}"/>
                </a:ext>
              </a:extLst>
            </p:cNvPr>
            <p:cNvSpPr/>
            <p:nvPr/>
          </p:nvSpPr>
          <p:spPr>
            <a:xfrm rot="5400000">
              <a:off x="475271" y="-323255"/>
              <a:ext cx="1647242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80752E59-DDE8-42C4-A71C-3434E4980158}"/>
                </a:ext>
              </a:extLst>
            </p:cNvPr>
            <p:cNvSpPr/>
            <p:nvPr/>
          </p:nvSpPr>
          <p:spPr>
            <a:xfrm rot="5400000">
              <a:off x="2830173" y="-323254"/>
              <a:ext cx="1647242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3AEEAC01-4CE4-4C68-BC9D-D65DC51105A0}"/>
                </a:ext>
              </a:extLst>
            </p:cNvPr>
            <p:cNvSpPr/>
            <p:nvPr/>
          </p:nvSpPr>
          <p:spPr>
            <a:xfrm rot="5400000">
              <a:off x="5220458" y="-323255"/>
              <a:ext cx="1647242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A848CCA-20FF-4D06-8B2A-9CBED9B3DCA4}"/>
                </a:ext>
              </a:extLst>
            </p:cNvPr>
            <p:cNvSpPr/>
            <p:nvPr/>
          </p:nvSpPr>
          <p:spPr>
            <a:xfrm rot="5400000">
              <a:off x="7717301" y="47590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0DAF7AA-34F2-43D7-BD94-C0D0C87ACFC2}"/>
                </a:ext>
              </a:extLst>
            </p:cNvPr>
            <p:cNvSpPr/>
            <p:nvPr/>
          </p:nvSpPr>
          <p:spPr>
            <a:xfrm rot="5400000">
              <a:off x="7717302" y="306085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8ACC75E8-8846-42EC-AB56-637D88074F7F}"/>
                </a:ext>
              </a:extLst>
            </p:cNvPr>
            <p:cNvSpPr/>
            <p:nvPr/>
          </p:nvSpPr>
          <p:spPr>
            <a:xfrm rot="5400000">
              <a:off x="7717302" y="1299653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D236721C-2E49-42E4-8AD4-295F6A7969F6}"/>
                </a:ext>
              </a:extLst>
            </p:cNvPr>
            <p:cNvSpPr/>
            <p:nvPr/>
          </p:nvSpPr>
          <p:spPr>
            <a:xfrm rot="5400000">
              <a:off x="10107585" y="47590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FACD1509-764C-4573-88C2-DA0948F91672}"/>
                </a:ext>
              </a:extLst>
            </p:cNvPr>
            <p:cNvSpPr/>
            <p:nvPr/>
          </p:nvSpPr>
          <p:spPr>
            <a:xfrm rot="5400000">
              <a:off x="10107585" y="306085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5670A16-1775-4038-8E58-4D8C6D86B436}"/>
                </a:ext>
              </a:extLst>
            </p:cNvPr>
            <p:cNvSpPr/>
            <p:nvPr/>
          </p:nvSpPr>
          <p:spPr>
            <a:xfrm rot="5400000">
              <a:off x="10107586" y="1299653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DBAB231E-2F8C-45A6-8ABB-C8095FE8EEEA}"/>
                </a:ext>
              </a:extLst>
            </p:cNvPr>
            <p:cNvSpPr/>
            <p:nvPr/>
          </p:nvSpPr>
          <p:spPr>
            <a:xfrm rot="5400000">
              <a:off x="7628633" y="-341013"/>
              <a:ext cx="1647243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E10B021-E091-4812-A909-E532E9C3430D}"/>
                </a:ext>
              </a:extLst>
            </p:cNvPr>
            <p:cNvSpPr/>
            <p:nvPr/>
          </p:nvSpPr>
          <p:spPr>
            <a:xfrm rot="5400000">
              <a:off x="10018918" y="-341014"/>
              <a:ext cx="1647243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ACB5B465-89F6-40E9-B431-DB78203B9A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74" y="-61213"/>
            <a:ext cx="1465944" cy="1454026"/>
          </a:xfrm>
          <a:prstGeom prst="rect">
            <a:avLst/>
          </a:prstGeom>
        </p:spPr>
      </p:pic>
      <p:sp>
        <p:nvSpPr>
          <p:cNvPr id="24" name="箭头: 五边形 23">
            <a:extLst>
              <a:ext uri="{FF2B5EF4-FFF2-40B4-BE49-F238E27FC236}">
                <a16:creationId xmlns:a16="http://schemas.microsoft.com/office/drawing/2014/main" id="{FC4BCEE1-F7BA-4895-90C9-3DAF6DF7438D}"/>
              </a:ext>
            </a:extLst>
          </p:cNvPr>
          <p:cNvSpPr/>
          <p:nvPr/>
        </p:nvSpPr>
        <p:spPr>
          <a:xfrm>
            <a:off x="876454" y="488454"/>
            <a:ext cx="751772" cy="590428"/>
          </a:xfrm>
          <a:prstGeom prst="homePlate">
            <a:avLst/>
          </a:prstGeom>
          <a:solidFill>
            <a:srgbClr val="71A6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2400" b="1" dirty="0">
                <a:solidFill>
                  <a:prstClr val="white"/>
                </a:solidFill>
              </a:rPr>
              <a:t>01</a:t>
            </a:r>
            <a:endParaRPr lang="zh-CN" altLang="en-US" sz="2400" b="1" dirty="0">
              <a:solidFill>
                <a:prstClr val="white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8E82241-36DB-4FEB-B69D-6CB4EDEE5EA2}"/>
              </a:ext>
            </a:extLst>
          </p:cNvPr>
          <p:cNvSpPr txBox="1"/>
          <p:nvPr/>
        </p:nvSpPr>
        <p:spPr>
          <a:xfrm>
            <a:off x="1631718" y="405103"/>
            <a:ext cx="3058933" cy="110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20000"/>
              </a:lnSpc>
            </a:pPr>
            <a:r>
              <a:rPr lang="en-US" altLang="zh-CN" sz="2000" b="1" dirty="0">
                <a:latin typeface="+mn-ea"/>
                <a:sym typeface="+mn-ea"/>
              </a:rPr>
              <a:t>Click here to enter the title text</a:t>
            </a:r>
            <a:endParaRPr lang="zh-CN" altLang="en-US" sz="2000" b="1" dirty="0">
              <a:latin typeface="+mn-ea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1600" dirty="0">
                <a:latin typeface="+mn-ea"/>
                <a:sym typeface="+mn-ea"/>
              </a:rPr>
              <a:t>Click here to add your title</a:t>
            </a: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9E52F5D7-6E6A-4368-931A-1D470014D974}"/>
              </a:ext>
            </a:extLst>
          </p:cNvPr>
          <p:cNvGrpSpPr/>
          <p:nvPr/>
        </p:nvGrpSpPr>
        <p:grpSpPr>
          <a:xfrm>
            <a:off x="1710690" y="2413635"/>
            <a:ext cx="2501265" cy="1474470"/>
            <a:chOff x="2694" y="3801"/>
            <a:chExt cx="3939" cy="2322"/>
          </a:xfrm>
        </p:grpSpPr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57BBC069-9127-45CA-B8A0-B56E97ECD541}"/>
                </a:ext>
              </a:extLst>
            </p:cNvPr>
            <p:cNvSpPr txBox="1"/>
            <p:nvPr/>
          </p:nvSpPr>
          <p:spPr>
            <a:xfrm>
              <a:off x="2694" y="3801"/>
              <a:ext cx="386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体管家胖丫儿" panose="00020600040101010101" charset="-122"/>
                  <a:ea typeface="字体管家胖丫儿" panose="00020600040101010101" charset="-122"/>
                </a:rPr>
                <a:t>Add title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字体管家胖丫儿" panose="00020600040101010101" charset="-122"/>
                <a:ea typeface="字体管家胖丫儿" panose="00020600040101010101" charset="-122"/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7C8EA940-608B-4133-BD2E-E062DF457BFE}"/>
                </a:ext>
              </a:extLst>
            </p:cNvPr>
            <p:cNvSpPr txBox="1"/>
            <p:nvPr/>
          </p:nvSpPr>
          <p:spPr>
            <a:xfrm>
              <a:off x="2791" y="4548"/>
              <a:ext cx="3842" cy="157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>
                <a:lnSpc>
                  <a:spcPts val="1800"/>
                </a:lnSpc>
                <a:defRPr/>
              </a:pPr>
              <a:r>
                <a: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Please add specific content here, the text should be as concise as possible, simple description, not too cumbersome, pay </a:t>
              </a:r>
              <a:r>
                <a:rPr lang="en-US" altLang="zh-CN" sz="1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attent</a:t>
              </a:r>
              <a:endPara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5C0C8C0A-0893-4B56-BF4A-E38ACF5FD675}"/>
              </a:ext>
            </a:extLst>
          </p:cNvPr>
          <p:cNvGrpSpPr/>
          <p:nvPr/>
        </p:nvGrpSpPr>
        <p:grpSpPr>
          <a:xfrm>
            <a:off x="3443605" y="4832350"/>
            <a:ext cx="2451735" cy="1471930"/>
            <a:chOff x="2694" y="3801"/>
            <a:chExt cx="3861" cy="2318"/>
          </a:xfrm>
        </p:grpSpPr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29B15F8C-7EC2-4EC2-B6A8-012E51EC5ABE}"/>
                </a:ext>
              </a:extLst>
            </p:cNvPr>
            <p:cNvSpPr txBox="1"/>
            <p:nvPr/>
          </p:nvSpPr>
          <p:spPr>
            <a:xfrm>
              <a:off x="2694" y="3801"/>
              <a:ext cx="386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体管家胖丫儿" panose="00020600040101010101" charset="-122"/>
                  <a:ea typeface="字体管家胖丫儿" panose="00020600040101010101" charset="-122"/>
                </a:rPr>
                <a:t>Add title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字体管家胖丫儿" panose="00020600040101010101" charset="-122"/>
                <a:ea typeface="字体管家胖丫儿" panose="00020600040101010101" charset="-122"/>
              </a:endParaRP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F3DA078A-B657-4330-87D1-C003156E0A13}"/>
                </a:ext>
              </a:extLst>
            </p:cNvPr>
            <p:cNvSpPr txBox="1"/>
            <p:nvPr/>
          </p:nvSpPr>
          <p:spPr>
            <a:xfrm>
              <a:off x="2694" y="4546"/>
              <a:ext cx="3848" cy="157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lvl="0" algn="ctr">
                <a:lnSpc>
                  <a:spcPts val="1800"/>
                </a:lnSpc>
                <a:defRPr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defRPr>
              </a:lvl1pPr>
            </a:lstStyle>
            <a:p>
              <a:r>
                <a:rPr lang="en-US" altLang="zh-CN" dirty="0"/>
                <a:t>Please add specific content here, the text should be as concise as possible, simple description, not too cumbersome, pay </a:t>
              </a:r>
              <a:r>
                <a:rPr lang="en-US" altLang="zh-CN" dirty="0" err="1"/>
                <a:t>attent</a:t>
              </a:r>
              <a:endParaRPr lang="en-US" altLang="zh-CN" dirty="0">
                <a:sym typeface="+mn-ea"/>
              </a:endParaRPr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BD2FAE25-3FD3-45CC-BC4F-D2CD363ECE23}"/>
              </a:ext>
            </a:extLst>
          </p:cNvPr>
          <p:cNvGrpSpPr/>
          <p:nvPr/>
        </p:nvGrpSpPr>
        <p:grpSpPr>
          <a:xfrm>
            <a:off x="7826375" y="3223260"/>
            <a:ext cx="2513330" cy="1473200"/>
            <a:chOff x="2694" y="3801"/>
            <a:chExt cx="3958" cy="2320"/>
          </a:xfrm>
        </p:grpSpPr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20C5D496-0069-4923-BE67-46465C711D95}"/>
                </a:ext>
              </a:extLst>
            </p:cNvPr>
            <p:cNvSpPr txBox="1"/>
            <p:nvPr/>
          </p:nvSpPr>
          <p:spPr>
            <a:xfrm>
              <a:off x="2694" y="3801"/>
              <a:ext cx="386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体管家胖丫儿" panose="00020600040101010101" charset="-122"/>
                  <a:ea typeface="字体管家胖丫儿" panose="00020600040101010101" charset="-122"/>
                </a:rPr>
                <a:t>Add title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字体管家胖丫儿" panose="00020600040101010101" charset="-122"/>
                <a:ea typeface="字体管家胖丫儿" panose="00020600040101010101" charset="-122"/>
              </a:endParaRP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4F35CD13-35AF-44C7-80B5-471F5B4FE1D0}"/>
                </a:ext>
              </a:extLst>
            </p:cNvPr>
            <p:cNvSpPr txBox="1"/>
            <p:nvPr/>
          </p:nvSpPr>
          <p:spPr>
            <a:xfrm>
              <a:off x="2791" y="4548"/>
              <a:ext cx="3861" cy="157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lvl="0" algn="ctr">
                <a:lnSpc>
                  <a:spcPts val="1800"/>
                </a:lnSpc>
                <a:defRPr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defRPr>
              </a:lvl1pPr>
            </a:lstStyle>
            <a:p>
              <a:r>
                <a:rPr lang="en-US" altLang="zh-CN" dirty="0"/>
                <a:t>Please add specific content here, the text should be as concise as possible, simple description, not too cumbersome, pay </a:t>
              </a:r>
              <a:r>
                <a:rPr lang="en-US" altLang="zh-CN" dirty="0" err="1"/>
                <a:t>attent</a:t>
              </a:r>
              <a:endParaRPr lang="en-US" altLang="zh-CN" dirty="0">
                <a:sym typeface="+mn-ea"/>
              </a:endParaRPr>
            </a:p>
          </p:txBody>
        </p: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628E4F17-23FC-4EC0-A369-CD0B4503BE6C}"/>
              </a:ext>
            </a:extLst>
          </p:cNvPr>
          <p:cNvGrpSpPr/>
          <p:nvPr/>
        </p:nvGrpSpPr>
        <p:grpSpPr>
          <a:xfrm>
            <a:off x="4580237" y="2125567"/>
            <a:ext cx="2733394" cy="3120413"/>
            <a:chOff x="4580237" y="2125567"/>
            <a:chExt cx="2733394" cy="3120413"/>
          </a:xfrm>
        </p:grpSpPr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00EE995C-B38B-4AF2-AE30-885591EFDC63}"/>
                </a:ext>
              </a:extLst>
            </p:cNvPr>
            <p:cNvGrpSpPr/>
            <p:nvPr/>
          </p:nvGrpSpPr>
          <p:grpSpPr>
            <a:xfrm rot="19140000">
              <a:off x="4732655" y="3790950"/>
              <a:ext cx="624840" cy="952500"/>
              <a:chOff x="3129" y="3395"/>
              <a:chExt cx="1213" cy="1849"/>
            </a:xfrm>
          </p:grpSpPr>
          <p:sp>
            <p:nvSpPr>
              <p:cNvPr id="30" name="任意多边形 9">
                <a:extLst>
                  <a:ext uri="{FF2B5EF4-FFF2-40B4-BE49-F238E27FC236}">
                    <a16:creationId xmlns:a16="http://schemas.microsoft.com/office/drawing/2014/main" id="{FE703C96-5E03-4544-B21A-3BF58E19B529}"/>
                  </a:ext>
                </a:extLst>
              </p:cNvPr>
              <p:cNvSpPr/>
              <p:nvPr/>
            </p:nvSpPr>
            <p:spPr>
              <a:xfrm>
                <a:off x="3628" y="3395"/>
                <a:ext cx="714" cy="1450"/>
              </a:xfrm>
              <a:custGeom>
                <a:avLst/>
                <a:gdLst>
                  <a:gd name="connisteX0" fmla="*/ 453531 w 453531"/>
                  <a:gd name="connsiteY0" fmla="*/ 0 h 920750"/>
                  <a:gd name="connisteX1" fmla="*/ 369711 w 453531"/>
                  <a:gd name="connsiteY1" fmla="*/ 33020 h 920750"/>
                  <a:gd name="connisteX2" fmla="*/ 303036 w 453531"/>
                  <a:gd name="connsiteY2" fmla="*/ 83820 h 920750"/>
                  <a:gd name="connisteX3" fmla="*/ 235726 w 453531"/>
                  <a:gd name="connsiteY3" fmla="*/ 133985 h 920750"/>
                  <a:gd name="connisteX4" fmla="*/ 185561 w 453531"/>
                  <a:gd name="connsiteY4" fmla="*/ 200660 h 920750"/>
                  <a:gd name="connisteX5" fmla="*/ 135396 w 453531"/>
                  <a:gd name="connsiteY5" fmla="*/ 284480 h 920750"/>
                  <a:gd name="connisteX6" fmla="*/ 85231 w 453531"/>
                  <a:gd name="connsiteY6" fmla="*/ 351790 h 920750"/>
                  <a:gd name="connisteX7" fmla="*/ 35066 w 453531"/>
                  <a:gd name="connsiteY7" fmla="*/ 434975 h 920750"/>
                  <a:gd name="connisteX8" fmla="*/ 18556 w 453531"/>
                  <a:gd name="connsiteY8" fmla="*/ 502285 h 920750"/>
                  <a:gd name="connisteX9" fmla="*/ 1411 w 453531"/>
                  <a:gd name="connsiteY9" fmla="*/ 568960 h 920750"/>
                  <a:gd name="connisteX10" fmla="*/ 1411 w 453531"/>
                  <a:gd name="connsiteY10" fmla="*/ 636270 h 920750"/>
                  <a:gd name="connisteX11" fmla="*/ 1411 w 453531"/>
                  <a:gd name="connsiteY11" fmla="*/ 702945 h 920750"/>
                  <a:gd name="connisteX12" fmla="*/ 1411 w 453531"/>
                  <a:gd name="connsiteY12" fmla="*/ 770255 h 920750"/>
                  <a:gd name="connisteX13" fmla="*/ 1411 w 453531"/>
                  <a:gd name="connsiteY13" fmla="*/ 854075 h 920750"/>
                  <a:gd name="connisteX14" fmla="*/ 18556 w 453531"/>
                  <a:gd name="connsiteY14" fmla="*/ 920750 h 92075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</a:cxnLst>
                <a:rect l="l" t="t" r="r" b="b"/>
                <a:pathLst>
                  <a:path w="453531" h="920750">
                    <a:moveTo>
                      <a:pt x="453531" y="0"/>
                    </a:moveTo>
                    <a:cubicBezTo>
                      <a:pt x="438291" y="5715"/>
                      <a:pt x="399556" y="16510"/>
                      <a:pt x="369711" y="33020"/>
                    </a:cubicBezTo>
                    <a:cubicBezTo>
                      <a:pt x="339866" y="49530"/>
                      <a:pt x="329706" y="63500"/>
                      <a:pt x="303036" y="83820"/>
                    </a:cubicBezTo>
                    <a:cubicBezTo>
                      <a:pt x="276366" y="104140"/>
                      <a:pt x="259221" y="110490"/>
                      <a:pt x="235726" y="133985"/>
                    </a:cubicBezTo>
                    <a:cubicBezTo>
                      <a:pt x="212231" y="157480"/>
                      <a:pt x="205881" y="170815"/>
                      <a:pt x="185561" y="200660"/>
                    </a:cubicBezTo>
                    <a:cubicBezTo>
                      <a:pt x="165241" y="230505"/>
                      <a:pt x="155716" y="254000"/>
                      <a:pt x="135396" y="284480"/>
                    </a:cubicBezTo>
                    <a:cubicBezTo>
                      <a:pt x="115076" y="314960"/>
                      <a:pt x="105551" y="321945"/>
                      <a:pt x="85231" y="351790"/>
                    </a:cubicBezTo>
                    <a:cubicBezTo>
                      <a:pt x="64911" y="381635"/>
                      <a:pt x="48401" y="405130"/>
                      <a:pt x="35066" y="434975"/>
                    </a:cubicBezTo>
                    <a:cubicBezTo>
                      <a:pt x="21731" y="464820"/>
                      <a:pt x="25541" y="475615"/>
                      <a:pt x="18556" y="502285"/>
                    </a:cubicBezTo>
                    <a:cubicBezTo>
                      <a:pt x="11571" y="528955"/>
                      <a:pt x="4586" y="542290"/>
                      <a:pt x="1411" y="568960"/>
                    </a:cubicBezTo>
                    <a:cubicBezTo>
                      <a:pt x="-1764" y="595630"/>
                      <a:pt x="1411" y="609600"/>
                      <a:pt x="1411" y="636270"/>
                    </a:cubicBezTo>
                    <a:cubicBezTo>
                      <a:pt x="1411" y="662940"/>
                      <a:pt x="1411" y="676275"/>
                      <a:pt x="1411" y="702945"/>
                    </a:cubicBezTo>
                    <a:cubicBezTo>
                      <a:pt x="1411" y="729615"/>
                      <a:pt x="1411" y="739775"/>
                      <a:pt x="1411" y="770255"/>
                    </a:cubicBezTo>
                    <a:cubicBezTo>
                      <a:pt x="1411" y="800735"/>
                      <a:pt x="-1764" y="824230"/>
                      <a:pt x="1411" y="854075"/>
                    </a:cubicBezTo>
                    <a:cubicBezTo>
                      <a:pt x="4586" y="883920"/>
                      <a:pt x="15381" y="909320"/>
                      <a:pt x="18556" y="920750"/>
                    </a:cubicBezTo>
                  </a:path>
                </a:pathLst>
              </a:custGeom>
              <a:noFill/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任意多边形 10">
                <a:extLst>
                  <a:ext uri="{FF2B5EF4-FFF2-40B4-BE49-F238E27FC236}">
                    <a16:creationId xmlns:a16="http://schemas.microsoft.com/office/drawing/2014/main" id="{197BEE65-B9E2-499B-A4A6-4114C5B48C9D}"/>
                  </a:ext>
                </a:extLst>
              </p:cNvPr>
              <p:cNvSpPr/>
              <p:nvPr/>
            </p:nvSpPr>
            <p:spPr>
              <a:xfrm>
                <a:off x="3129" y="4624"/>
                <a:ext cx="976" cy="621"/>
              </a:xfrm>
              <a:custGeom>
                <a:avLst/>
                <a:gdLst>
                  <a:gd name="connisteX0" fmla="*/ 0 w 619760"/>
                  <a:gd name="connsiteY0" fmla="*/ 6219 h 394601"/>
                  <a:gd name="connisteX1" fmla="*/ 67310 w 619760"/>
                  <a:gd name="connsiteY1" fmla="*/ 6219 h 394601"/>
                  <a:gd name="connisteX2" fmla="*/ 117475 w 619760"/>
                  <a:gd name="connsiteY2" fmla="*/ 73529 h 394601"/>
                  <a:gd name="connisteX3" fmla="*/ 184150 w 619760"/>
                  <a:gd name="connsiteY3" fmla="*/ 140204 h 394601"/>
                  <a:gd name="connisteX4" fmla="*/ 201295 w 619760"/>
                  <a:gd name="connsiteY4" fmla="*/ 207514 h 394601"/>
                  <a:gd name="connisteX5" fmla="*/ 251460 w 619760"/>
                  <a:gd name="connsiteY5" fmla="*/ 274189 h 394601"/>
                  <a:gd name="connisteX6" fmla="*/ 284480 w 619760"/>
                  <a:gd name="connsiteY6" fmla="*/ 341499 h 394601"/>
                  <a:gd name="connisteX7" fmla="*/ 351790 w 619760"/>
                  <a:gd name="connsiteY7" fmla="*/ 391664 h 394601"/>
                  <a:gd name="connisteX8" fmla="*/ 435610 w 619760"/>
                  <a:gd name="connsiteY8" fmla="*/ 374519 h 394601"/>
                  <a:gd name="connisteX9" fmla="*/ 469265 w 619760"/>
                  <a:gd name="connsiteY9" fmla="*/ 291334 h 394601"/>
                  <a:gd name="connisteX10" fmla="*/ 519430 w 619760"/>
                  <a:gd name="connsiteY10" fmla="*/ 224024 h 394601"/>
                  <a:gd name="connisteX11" fmla="*/ 552450 w 619760"/>
                  <a:gd name="connsiteY11" fmla="*/ 157349 h 394601"/>
                  <a:gd name="connisteX12" fmla="*/ 569595 w 619760"/>
                  <a:gd name="connsiteY12" fmla="*/ 90039 h 394601"/>
                  <a:gd name="connisteX13" fmla="*/ 619760 w 619760"/>
                  <a:gd name="connsiteY13" fmla="*/ 23364 h 394601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</a:cxnLst>
                <a:rect l="l" t="t" r="r" b="b"/>
                <a:pathLst>
                  <a:path w="619760" h="394602">
                    <a:moveTo>
                      <a:pt x="0" y="6219"/>
                    </a:moveTo>
                    <a:cubicBezTo>
                      <a:pt x="12700" y="4949"/>
                      <a:pt x="43815" y="-7116"/>
                      <a:pt x="67310" y="6219"/>
                    </a:cubicBezTo>
                    <a:cubicBezTo>
                      <a:pt x="90805" y="19554"/>
                      <a:pt x="93980" y="46859"/>
                      <a:pt x="117475" y="73529"/>
                    </a:cubicBezTo>
                    <a:cubicBezTo>
                      <a:pt x="140970" y="100199"/>
                      <a:pt x="167640" y="113534"/>
                      <a:pt x="184150" y="140204"/>
                    </a:cubicBezTo>
                    <a:cubicBezTo>
                      <a:pt x="200660" y="166874"/>
                      <a:pt x="187960" y="180844"/>
                      <a:pt x="201295" y="207514"/>
                    </a:cubicBezTo>
                    <a:cubicBezTo>
                      <a:pt x="214630" y="234184"/>
                      <a:pt x="234950" y="247519"/>
                      <a:pt x="251460" y="274189"/>
                    </a:cubicBezTo>
                    <a:cubicBezTo>
                      <a:pt x="267970" y="300859"/>
                      <a:pt x="264160" y="318004"/>
                      <a:pt x="284480" y="341499"/>
                    </a:cubicBezTo>
                    <a:cubicBezTo>
                      <a:pt x="304800" y="364994"/>
                      <a:pt x="321310" y="385314"/>
                      <a:pt x="351790" y="391664"/>
                    </a:cubicBezTo>
                    <a:cubicBezTo>
                      <a:pt x="382270" y="398014"/>
                      <a:pt x="412115" y="394839"/>
                      <a:pt x="435610" y="374519"/>
                    </a:cubicBezTo>
                    <a:cubicBezTo>
                      <a:pt x="459105" y="354199"/>
                      <a:pt x="452755" y="321179"/>
                      <a:pt x="469265" y="291334"/>
                    </a:cubicBezTo>
                    <a:cubicBezTo>
                      <a:pt x="485775" y="261489"/>
                      <a:pt x="502920" y="250694"/>
                      <a:pt x="519430" y="224024"/>
                    </a:cubicBezTo>
                    <a:cubicBezTo>
                      <a:pt x="535940" y="197354"/>
                      <a:pt x="542290" y="184019"/>
                      <a:pt x="552450" y="157349"/>
                    </a:cubicBezTo>
                    <a:cubicBezTo>
                      <a:pt x="562610" y="130679"/>
                      <a:pt x="556260" y="116709"/>
                      <a:pt x="569595" y="90039"/>
                    </a:cubicBezTo>
                    <a:cubicBezTo>
                      <a:pt x="582930" y="63369"/>
                      <a:pt x="610235" y="35429"/>
                      <a:pt x="619760" y="23364"/>
                    </a:cubicBezTo>
                  </a:path>
                </a:pathLst>
              </a:custGeom>
              <a:noFill/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4813BD3A-C3D5-40AD-BDA7-06489B1DF88A}"/>
                </a:ext>
              </a:extLst>
            </p:cNvPr>
            <p:cNvGrpSpPr/>
            <p:nvPr/>
          </p:nvGrpSpPr>
          <p:grpSpPr>
            <a:xfrm rot="12480000">
              <a:off x="6516370" y="4023360"/>
              <a:ext cx="624840" cy="952500"/>
              <a:chOff x="3129" y="3395"/>
              <a:chExt cx="1213" cy="1849"/>
            </a:xfrm>
          </p:grpSpPr>
          <p:sp>
            <p:nvSpPr>
              <p:cNvPr id="33" name="任意多边形 13">
                <a:extLst>
                  <a:ext uri="{FF2B5EF4-FFF2-40B4-BE49-F238E27FC236}">
                    <a16:creationId xmlns:a16="http://schemas.microsoft.com/office/drawing/2014/main" id="{FC237AA5-9747-41DA-9D15-84E849E37BBB}"/>
                  </a:ext>
                </a:extLst>
              </p:cNvPr>
              <p:cNvSpPr/>
              <p:nvPr/>
            </p:nvSpPr>
            <p:spPr>
              <a:xfrm>
                <a:off x="3628" y="3395"/>
                <a:ext cx="714" cy="1450"/>
              </a:xfrm>
              <a:custGeom>
                <a:avLst/>
                <a:gdLst>
                  <a:gd name="connisteX0" fmla="*/ 453531 w 453531"/>
                  <a:gd name="connsiteY0" fmla="*/ 0 h 920750"/>
                  <a:gd name="connisteX1" fmla="*/ 369711 w 453531"/>
                  <a:gd name="connsiteY1" fmla="*/ 33020 h 920750"/>
                  <a:gd name="connisteX2" fmla="*/ 303036 w 453531"/>
                  <a:gd name="connsiteY2" fmla="*/ 83820 h 920750"/>
                  <a:gd name="connisteX3" fmla="*/ 235726 w 453531"/>
                  <a:gd name="connsiteY3" fmla="*/ 133985 h 920750"/>
                  <a:gd name="connisteX4" fmla="*/ 185561 w 453531"/>
                  <a:gd name="connsiteY4" fmla="*/ 200660 h 920750"/>
                  <a:gd name="connisteX5" fmla="*/ 135396 w 453531"/>
                  <a:gd name="connsiteY5" fmla="*/ 284480 h 920750"/>
                  <a:gd name="connisteX6" fmla="*/ 85231 w 453531"/>
                  <a:gd name="connsiteY6" fmla="*/ 351790 h 920750"/>
                  <a:gd name="connisteX7" fmla="*/ 35066 w 453531"/>
                  <a:gd name="connsiteY7" fmla="*/ 434975 h 920750"/>
                  <a:gd name="connisteX8" fmla="*/ 18556 w 453531"/>
                  <a:gd name="connsiteY8" fmla="*/ 502285 h 920750"/>
                  <a:gd name="connisteX9" fmla="*/ 1411 w 453531"/>
                  <a:gd name="connsiteY9" fmla="*/ 568960 h 920750"/>
                  <a:gd name="connisteX10" fmla="*/ 1411 w 453531"/>
                  <a:gd name="connsiteY10" fmla="*/ 636270 h 920750"/>
                  <a:gd name="connisteX11" fmla="*/ 1411 w 453531"/>
                  <a:gd name="connsiteY11" fmla="*/ 702945 h 920750"/>
                  <a:gd name="connisteX12" fmla="*/ 1411 w 453531"/>
                  <a:gd name="connsiteY12" fmla="*/ 770255 h 920750"/>
                  <a:gd name="connisteX13" fmla="*/ 1411 w 453531"/>
                  <a:gd name="connsiteY13" fmla="*/ 854075 h 920750"/>
                  <a:gd name="connisteX14" fmla="*/ 18556 w 453531"/>
                  <a:gd name="connsiteY14" fmla="*/ 920750 h 92075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</a:cxnLst>
                <a:rect l="l" t="t" r="r" b="b"/>
                <a:pathLst>
                  <a:path w="453531" h="920750">
                    <a:moveTo>
                      <a:pt x="453531" y="0"/>
                    </a:moveTo>
                    <a:cubicBezTo>
                      <a:pt x="438291" y="5715"/>
                      <a:pt x="399556" y="16510"/>
                      <a:pt x="369711" y="33020"/>
                    </a:cubicBezTo>
                    <a:cubicBezTo>
                      <a:pt x="339866" y="49530"/>
                      <a:pt x="329706" y="63500"/>
                      <a:pt x="303036" y="83820"/>
                    </a:cubicBezTo>
                    <a:cubicBezTo>
                      <a:pt x="276366" y="104140"/>
                      <a:pt x="259221" y="110490"/>
                      <a:pt x="235726" y="133985"/>
                    </a:cubicBezTo>
                    <a:cubicBezTo>
                      <a:pt x="212231" y="157480"/>
                      <a:pt x="205881" y="170815"/>
                      <a:pt x="185561" y="200660"/>
                    </a:cubicBezTo>
                    <a:cubicBezTo>
                      <a:pt x="165241" y="230505"/>
                      <a:pt x="155716" y="254000"/>
                      <a:pt x="135396" y="284480"/>
                    </a:cubicBezTo>
                    <a:cubicBezTo>
                      <a:pt x="115076" y="314960"/>
                      <a:pt x="105551" y="321945"/>
                      <a:pt x="85231" y="351790"/>
                    </a:cubicBezTo>
                    <a:cubicBezTo>
                      <a:pt x="64911" y="381635"/>
                      <a:pt x="48401" y="405130"/>
                      <a:pt x="35066" y="434975"/>
                    </a:cubicBezTo>
                    <a:cubicBezTo>
                      <a:pt x="21731" y="464820"/>
                      <a:pt x="25541" y="475615"/>
                      <a:pt x="18556" y="502285"/>
                    </a:cubicBezTo>
                    <a:cubicBezTo>
                      <a:pt x="11571" y="528955"/>
                      <a:pt x="4586" y="542290"/>
                      <a:pt x="1411" y="568960"/>
                    </a:cubicBezTo>
                    <a:cubicBezTo>
                      <a:pt x="-1764" y="595630"/>
                      <a:pt x="1411" y="609600"/>
                      <a:pt x="1411" y="636270"/>
                    </a:cubicBezTo>
                    <a:cubicBezTo>
                      <a:pt x="1411" y="662940"/>
                      <a:pt x="1411" y="676275"/>
                      <a:pt x="1411" y="702945"/>
                    </a:cubicBezTo>
                    <a:cubicBezTo>
                      <a:pt x="1411" y="729615"/>
                      <a:pt x="1411" y="739775"/>
                      <a:pt x="1411" y="770255"/>
                    </a:cubicBezTo>
                    <a:cubicBezTo>
                      <a:pt x="1411" y="800735"/>
                      <a:pt x="-1764" y="824230"/>
                      <a:pt x="1411" y="854075"/>
                    </a:cubicBezTo>
                    <a:cubicBezTo>
                      <a:pt x="4586" y="883920"/>
                      <a:pt x="15381" y="909320"/>
                      <a:pt x="18556" y="920750"/>
                    </a:cubicBezTo>
                  </a:path>
                </a:pathLst>
              </a:custGeom>
              <a:noFill/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任意多边形 14">
                <a:extLst>
                  <a:ext uri="{FF2B5EF4-FFF2-40B4-BE49-F238E27FC236}">
                    <a16:creationId xmlns:a16="http://schemas.microsoft.com/office/drawing/2014/main" id="{6C4AA2D4-9B0B-4FA6-82FD-4B5E386DB1E5}"/>
                  </a:ext>
                </a:extLst>
              </p:cNvPr>
              <p:cNvSpPr/>
              <p:nvPr/>
            </p:nvSpPr>
            <p:spPr>
              <a:xfrm>
                <a:off x="3129" y="4624"/>
                <a:ext cx="976" cy="621"/>
              </a:xfrm>
              <a:custGeom>
                <a:avLst/>
                <a:gdLst>
                  <a:gd name="connisteX0" fmla="*/ 0 w 619760"/>
                  <a:gd name="connsiteY0" fmla="*/ 6219 h 394601"/>
                  <a:gd name="connisteX1" fmla="*/ 67310 w 619760"/>
                  <a:gd name="connsiteY1" fmla="*/ 6219 h 394601"/>
                  <a:gd name="connisteX2" fmla="*/ 117475 w 619760"/>
                  <a:gd name="connsiteY2" fmla="*/ 73529 h 394601"/>
                  <a:gd name="connisteX3" fmla="*/ 184150 w 619760"/>
                  <a:gd name="connsiteY3" fmla="*/ 140204 h 394601"/>
                  <a:gd name="connisteX4" fmla="*/ 201295 w 619760"/>
                  <a:gd name="connsiteY4" fmla="*/ 207514 h 394601"/>
                  <a:gd name="connisteX5" fmla="*/ 251460 w 619760"/>
                  <a:gd name="connsiteY5" fmla="*/ 274189 h 394601"/>
                  <a:gd name="connisteX6" fmla="*/ 284480 w 619760"/>
                  <a:gd name="connsiteY6" fmla="*/ 341499 h 394601"/>
                  <a:gd name="connisteX7" fmla="*/ 351790 w 619760"/>
                  <a:gd name="connsiteY7" fmla="*/ 391664 h 394601"/>
                  <a:gd name="connisteX8" fmla="*/ 435610 w 619760"/>
                  <a:gd name="connsiteY8" fmla="*/ 374519 h 394601"/>
                  <a:gd name="connisteX9" fmla="*/ 469265 w 619760"/>
                  <a:gd name="connsiteY9" fmla="*/ 291334 h 394601"/>
                  <a:gd name="connisteX10" fmla="*/ 519430 w 619760"/>
                  <a:gd name="connsiteY10" fmla="*/ 224024 h 394601"/>
                  <a:gd name="connisteX11" fmla="*/ 552450 w 619760"/>
                  <a:gd name="connsiteY11" fmla="*/ 157349 h 394601"/>
                  <a:gd name="connisteX12" fmla="*/ 569595 w 619760"/>
                  <a:gd name="connsiteY12" fmla="*/ 90039 h 394601"/>
                  <a:gd name="connisteX13" fmla="*/ 619760 w 619760"/>
                  <a:gd name="connsiteY13" fmla="*/ 23364 h 394601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</a:cxnLst>
                <a:rect l="l" t="t" r="r" b="b"/>
                <a:pathLst>
                  <a:path w="619760" h="394602">
                    <a:moveTo>
                      <a:pt x="0" y="6219"/>
                    </a:moveTo>
                    <a:cubicBezTo>
                      <a:pt x="12700" y="4949"/>
                      <a:pt x="43815" y="-7116"/>
                      <a:pt x="67310" y="6219"/>
                    </a:cubicBezTo>
                    <a:cubicBezTo>
                      <a:pt x="90805" y="19554"/>
                      <a:pt x="93980" y="46859"/>
                      <a:pt x="117475" y="73529"/>
                    </a:cubicBezTo>
                    <a:cubicBezTo>
                      <a:pt x="140970" y="100199"/>
                      <a:pt x="167640" y="113534"/>
                      <a:pt x="184150" y="140204"/>
                    </a:cubicBezTo>
                    <a:cubicBezTo>
                      <a:pt x="200660" y="166874"/>
                      <a:pt x="187960" y="180844"/>
                      <a:pt x="201295" y="207514"/>
                    </a:cubicBezTo>
                    <a:cubicBezTo>
                      <a:pt x="214630" y="234184"/>
                      <a:pt x="234950" y="247519"/>
                      <a:pt x="251460" y="274189"/>
                    </a:cubicBezTo>
                    <a:cubicBezTo>
                      <a:pt x="267970" y="300859"/>
                      <a:pt x="264160" y="318004"/>
                      <a:pt x="284480" y="341499"/>
                    </a:cubicBezTo>
                    <a:cubicBezTo>
                      <a:pt x="304800" y="364994"/>
                      <a:pt x="321310" y="385314"/>
                      <a:pt x="351790" y="391664"/>
                    </a:cubicBezTo>
                    <a:cubicBezTo>
                      <a:pt x="382270" y="398014"/>
                      <a:pt x="412115" y="394839"/>
                      <a:pt x="435610" y="374519"/>
                    </a:cubicBezTo>
                    <a:cubicBezTo>
                      <a:pt x="459105" y="354199"/>
                      <a:pt x="452755" y="321179"/>
                      <a:pt x="469265" y="291334"/>
                    </a:cubicBezTo>
                    <a:cubicBezTo>
                      <a:pt x="485775" y="261489"/>
                      <a:pt x="502920" y="250694"/>
                      <a:pt x="519430" y="224024"/>
                    </a:cubicBezTo>
                    <a:cubicBezTo>
                      <a:pt x="535940" y="197354"/>
                      <a:pt x="542290" y="184019"/>
                      <a:pt x="552450" y="157349"/>
                    </a:cubicBezTo>
                    <a:cubicBezTo>
                      <a:pt x="562610" y="130679"/>
                      <a:pt x="556260" y="116709"/>
                      <a:pt x="569595" y="90039"/>
                    </a:cubicBezTo>
                    <a:cubicBezTo>
                      <a:pt x="582930" y="63369"/>
                      <a:pt x="610235" y="35429"/>
                      <a:pt x="619760" y="23364"/>
                    </a:cubicBezTo>
                  </a:path>
                </a:pathLst>
              </a:custGeom>
              <a:noFill/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A850114B-6E86-4CDA-9BC9-8E942D4E8BA1}"/>
                </a:ext>
              </a:extLst>
            </p:cNvPr>
            <p:cNvGrpSpPr/>
            <p:nvPr/>
          </p:nvGrpSpPr>
          <p:grpSpPr>
            <a:xfrm rot="15600000" flipH="1" flipV="1">
              <a:off x="5660390" y="2338705"/>
              <a:ext cx="624840" cy="952500"/>
              <a:chOff x="3129" y="3395"/>
              <a:chExt cx="1213" cy="1849"/>
            </a:xfrm>
          </p:grpSpPr>
          <p:sp>
            <p:nvSpPr>
              <p:cNvPr id="36" name="任意多边形 16">
                <a:extLst>
                  <a:ext uri="{FF2B5EF4-FFF2-40B4-BE49-F238E27FC236}">
                    <a16:creationId xmlns:a16="http://schemas.microsoft.com/office/drawing/2014/main" id="{256F1AD1-4B22-4F3E-8A72-0C0BA0942378}"/>
                  </a:ext>
                </a:extLst>
              </p:cNvPr>
              <p:cNvSpPr/>
              <p:nvPr/>
            </p:nvSpPr>
            <p:spPr>
              <a:xfrm>
                <a:off x="3628" y="3395"/>
                <a:ext cx="714" cy="1450"/>
              </a:xfrm>
              <a:custGeom>
                <a:avLst/>
                <a:gdLst>
                  <a:gd name="connisteX0" fmla="*/ 453531 w 453531"/>
                  <a:gd name="connsiteY0" fmla="*/ 0 h 920750"/>
                  <a:gd name="connisteX1" fmla="*/ 369711 w 453531"/>
                  <a:gd name="connsiteY1" fmla="*/ 33020 h 920750"/>
                  <a:gd name="connisteX2" fmla="*/ 303036 w 453531"/>
                  <a:gd name="connsiteY2" fmla="*/ 83820 h 920750"/>
                  <a:gd name="connisteX3" fmla="*/ 235726 w 453531"/>
                  <a:gd name="connsiteY3" fmla="*/ 133985 h 920750"/>
                  <a:gd name="connisteX4" fmla="*/ 185561 w 453531"/>
                  <a:gd name="connsiteY4" fmla="*/ 200660 h 920750"/>
                  <a:gd name="connisteX5" fmla="*/ 135396 w 453531"/>
                  <a:gd name="connsiteY5" fmla="*/ 284480 h 920750"/>
                  <a:gd name="connisteX6" fmla="*/ 85231 w 453531"/>
                  <a:gd name="connsiteY6" fmla="*/ 351790 h 920750"/>
                  <a:gd name="connisteX7" fmla="*/ 35066 w 453531"/>
                  <a:gd name="connsiteY7" fmla="*/ 434975 h 920750"/>
                  <a:gd name="connisteX8" fmla="*/ 18556 w 453531"/>
                  <a:gd name="connsiteY8" fmla="*/ 502285 h 920750"/>
                  <a:gd name="connisteX9" fmla="*/ 1411 w 453531"/>
                  <a:gd name="connsiteY9" fmla="*/ 568960 h 920750"/>
                  <a:gd name="connisteX10" fmla="*/ 1411 w 453531"/>
                  <a:gd name="connsiteY10" fmla="*/ 636270 h 920750"/>
                  <a:gd name="connisteX11" fmla="*/ 1411 w 453531"/>
                  <a:gd name="connsiteY11" fmla="*/ 702945 h 920750"/>
                  <a:gd name="connisteX12" fmla="*/ 1411 w 453531"/>
                  <a:gd name="connsiteY12" fmla="*/ 770255 h 920750"/>
                  <a:gd name="connisteX13" fmla="*/ 1411 w 453531"/>
                  <a:gd name="connsiteY13" fmla="*/ 854075 h 920750"/>
                  <a:gd name="connisteX14" fmla="*/ 18556 w 453531"/>
                  <a:gd name="connsiteY14" fmla="*/ 920750 h 92075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</a:cxnLst>
                <a:rect l="l" t="t" r="r" b="b"/>
                <a:pathLst>
                  <a:path w="453531" h="920750">
                    <a:moveTo>
                      <a:pt x="453531" y="0"/>
                    </a:moveTo>
                    <a:cubicBezTo>
                      <a:pt x="438291" y="5715"/>
                      <a:pt x="399556" y="16510"/>
                      <a:pt x="369711" y="33020"/>
                    </a:cubicBezTo>
                    <a:cubicBezTo>
                      <a:pt x="339866" y="49530"/>
                      <a:pt x="329706" y="63500"/>
                      <a:pt x="303036" y="83820"/>
                    </a:cubicBezTo>
                    <a:cubicBezTo>
                      <a:pt x="276366" y="104140"/>
                      <a:pt x="259221" y="110490"/>
                      <a:pt x="235726" y="133985"/>
                    </a:cubicBezTo>
                    <a:cubicBezTo>
                      <a:pt x="212231" y="157480"/>
                      <a:pt x="205881" y="170815"/>
                      <a:pt x="185561" y="200660"/>
                    </a:cubicBezTo>
                    <a:cubicBezTo>
                      <a:pt x="165241" y="230505"/>
                      <a:pt x="155716" y="254000"/>
                      <a:pt x="135396" y="284480"/>
                    </a:cubicBezTo>
                    <a:cubicBezTo>
                      <a:pt x="115076" y="314960"/>
                      <a:pt x="105551" y="321945"/>
                      <a:pt x="85231" y="351790"/>
                    </a:cubicBezTo>
                    <a:cubicBezTo>
                      <a:pt x="64911" y="381635"/>
                      <a:pt x="48401" y="405130"/>
                      <a:pt x="35066" y="434975"/>
                    </a:cubicBezTo>
                    <a:cubicBezTo>
                      <a:pt x="21731" y="464820"/>
                      <a:pt x="25541" y="475615"/>
                      <a:pt x="18556" y="502285"/>
                    </a:cubicBezTo>
                    <a:cubicBezTo>
                      <a:pt x="11571" y="528955"/>
                      <a:pt x="4586" y="542290"/>
                      <a:pt x="1411" y="568960"/>
                    </a:cubicBezTo>
                    <a:cubicBezTo>
                      <a:pt x="-1764" y="595630"/>
                      <a:pt x="1411" y="609600"/>
                      <a:pt x="1411" y="636270"/>
                    </a:cubicBezTo>
                    <a:cubicBezTo>
                      <a:pt x="1411" y="662940"/>
                      <a:pt x="1411" y="676275"/>
                      <a:pt x="1411" y="702945"/>
                    </a:cubicBezTo>
                    <a:cubicBezTo>
                      <a:pt x="1411" y="729615"/>
                      <a:pt x="1411" y="739775"/>
                      <a:pt x="1411" y="770255"/>
                    </a:cubicBezTo>
                    <a:cubicBezTo>
                      <a:pt x="1411" y="800735"/>
                      <a:pt x="-1764" y="824230"/>
                      <a:pt x="1411" y="854075"/>
                    </a:cubicBezTo>
                    <a:cubicBezTo>
                      <a:pt x="4586" y="883920"/>
                      <a:pt x="15381" y="909320"/>
                      <a:pt x="18556" y="920750"/>
                    </a:cubicBezTo>
                  </a:path>
                </a:pathLst>
              </a:custGeom>
              <a:noFill/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任意多边形 17">
                <a:extLst>
                  <a:ext uri="{FF2B5EF4-FFF2-40B4-BE49-F238E27FC236}">
                    <a16:creationId xmlns:a16="http://schemas.microsoft.com/office/drawing/2014/main" id="{21C3B6DD-66F5-45E7-A70D-73C0DC263CBD}"/>
                  </a:ext>
                </a:extLst>
              </p:cNvPr>
              <p:cNvSpPr/>
              <p:nvPr/>
            </p:nvSpPr>
            <p:spPr>
              <a:xfrm>
                <a:off x="3129" y="4624"/>
                <a:ext cx="976" cy="621"/>
              </a:xfrm>
              <a:custGeom>
                <a:avLst/>
                <a:gdLst>
                  <a:gd name="connisteX0" fmla="*/ 0 w 619760"/>
                  <a:gd name="connsiteY0" fmla="*/ 6219 h 394601"/>
                  <a:gd name="connisteX1" fmla="*/ 67310 w 619760"/>
                  <a:gd name="connsiteY1" fmla="*/ 6219 h 394601"/>
                  <a:gd name="connisteX2" fmla="*/ 117475 w 619760"/>
                  <a:gd name="connsiteY2" fmla="*/ 73529 h 394601"/>
                  <a:gd name="connisteX3" fmla="*/ 184150 w 619760"/>
                  <a:gd name="connsiteY3" fmla="*/ 140204 h 394601"/>
                  <a:gd name="connisteX4" fmla="*/ 201295 w 619760"/>
                  <a:gd name="connsiteY4" fmla="*/ 207514 h 394601"/>
                  <a:gd name="connisteX5" fmla="*/ 251460 w 619760"/>
                  <a:gd name="connsiteY5" fmla="*/ 274189 h 394601"/>
                  <a:gd name="connisteX6" fmla="*/ 284480 w 619760"/>
                  <a:gd name="connsiteY6" fmla="*/ 341499 h 394601"/>
                  <a:gd name="connisteX7" fmla="*/ 351790 w 619760"/>
                  <a:gd name="connsiteY7" fmla="*/ 391664 h 394601"/>
                  <a:gd name="connisteX8" fmla="*/ 435610 w 619760"/>
                  <a:gd name="connsiteY8" fmla="*/ 374519 h 394601"/>
                  <a:gd name="connisteX9" fmla="*/ 469265 w 619760"/>
                  <a:gd name="connsiteY9" fmla="*/ 291334 h 394601"/>
                  <a:gd name="connisteX10" fmla="*/ 519430 w 619760"/>
                  <a:gd name="connsiteY10" fmla="*/ 224024 h 394601"/>
                  <a:gd name="connisteX11" fmla="*/ 552450 w 619760"/>
                  <a:gd name="connsiteY11" fmla="*/ 157349 h 394601"/>
                  <a:gd name="connisteX12" fmla="*/ 569595 w 619760"/>
                  <a:gd name="connsiteY12" fmla="*/ 90039 h 394601"/>
                  <a:gd name="connisteX13" fmla="*/ 619760 w 619760"/>
                  <a:gd name="connsiteY13" fmla="*/ 23364 h 394601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</a:cxnLst>
                <a:rect l="l" t="t" r="r" b="b"/>
                <a:pathLst>
                  <a:path w="619760" h="394602">
                    <a:moveTo>
                      <a:pt x="0" y="6219"/>
                    </a:moveTo>
                    <a:cubicBezTo>
                      <a:pt x="12700" y="4949"/>
                      <a:pt x="43815" y="-7116"/>
                      <a:pt x="67310" y="6219"/>
                    </a:cubicBezTo>
                    <a:cubicBezTo>
                      <a:pt x="90805" y="19554"/>
                      <a:pt x="93980" y="46859"/>
                      <a:pt x="117475" y="73529"/>
                    </a:cubicBezTo>
                    <a:cubicBezTo>
                      <a:pt x="140970" y="100199"/>
                      <a:pt x="167640" y="113534"/>
                      <a:pt x="184150" y="140204"/>
                    </a:cubicBezTo>
                    <a:cubicBezTo>
                      <a:pt x="200660" y="166874"/>
                      <a:pt x="187960" y="180844"/>
                      <a:pt x="201295" y="207514"/>
                    </a:cubicBezTo>
                    <a:cubicBezTo>
                      <a:pt x="214630" y="234184"/>
                      <a:pt x="234950" y="247519"/>
                      <a:pt x="251460" y="274189"/>
                    </a:cubicBezTo>
                    <a:cubicBezTo>
                      <a:pt x="267970" y="300859"/>
                      <a:pt x="264160" y="318004"/>
                      <a:pt x="284480" y="341499"/>
                    </a:cubicBezTo>
                    <a:cubicBezTo>
                      <a:pt x="304800" y="364994"/>
                      <a:pt x="321310" y="385314"/>
                      <a:pt x="351790" y="391664"/>
                    </a:cubicBezTo>
                    <a:cubicBezTo>
                      <a:pt x="382270" y="398014"/>
                      <a:pt x="412115" y="394839"/>
                      <a:pt x="435610" y="374519"/>
                    </a:cubicBezTo>
                    <a:cubicBezTo>
                      <a:pt x="459105" y="354199"/>
                      <a:pt x="452755" y="321179"/>
                      <a:pt x="469265" y="291334"/>
                    </a:cubicBezTo>
                    <a:cubicBezTo>
                      <a:pt x="485775" y="261489"/>
                      <a:pt x="502920" y="250694"/>
                      <a:pt x="519430" y="224024"/>
                    </a:cubicBezTo>
                    <a:cubicBezTo>
                      <a:pt x="535940" y="197354"/>
                      <a:pt x="542290" y="184019"/>
                      <a:pt x="552450" y="157349"/>
                    </a:cubicBezTo>
                    <a:cubicBezTo>
                      <a:pt x="562610" y="130679"/>
                      <a:pt x="556260" y="116709"/>
                      <a:pt x="569595" y="90039"/>
                    </a:cubicBezTo>
                    <a:cubicBezTo>
                      <a:pt x="582930" y="63369"/>
                      <a:pt x="610235" y="35429"/>
                      <a:pt x="619760" y="23364"/>
                    </a:cubicBezTo>
                  </a:path>
                </a:pathLst>
              </a:custGeom>
              <a:noFill/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8C74579A-3C3F-4EB4-9C7C-97272F3AE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0237" y="2125567"/>
              <a:ext cx="862744" cy="1647244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C6684963-2DCE-4196-8E73-EC337C7A4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0887" y="2521437"/>
              <a:ext cx="862744" cy="1647244"/>
            </a:xfrm>
            <a:prstGeom prst="rect">
              <a:avLst/>
            </a:prstGeom>
          </p:spPr>
        </p:pic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EF81001E-855A-4B15-B9E4-795E46449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3148" y="3598736"/>
              <a:ext cx="862744" cy="16472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923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D8C881C-E3C7-40CB-B75C-B1BEF3379D3E}"/>
              </a:ext>
            </a:extLst>
          </p:cNvPr>
          <p:cNvGrpSpPr/>
          <p:nvPr/>
        </p:nvGrpSpPr>
        <p:grpSpPr>
          <a:xfrm>
            <a:off x="77107" y="57150"/>
            <a:ext cx="12075886" cy="6809361"/>
            <a:chOff x="77107" y="57150"/>
            <a:chExt cx="12075886" cy="680936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37FA9155-DF78-4923-A397-7CAE963AC7F4}"/>
                </a:ext>
              </a:extLst>
            </p:cNvPr>
            <p:cNvSpPr/>
            <p:nvPr/>
          </p:nvSpPr>
          <p:spPr>
            <a:xfrm rot="5400000">
              <a:off x="563938" y="4821105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26ACD12-E360-4667-BD6D-588BCAA00E2A}"/>
                </a:ext>
              </a:extLst>
            </p:cNvPr>
            <p:cNvSpPr/>
            <p:nvPr/>
          </p:nvSpPr>
          <p:spPr>
            <a:xfrm rot="5400000">
              <a:off x="563939" y="3100776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24DDAA49-87AE-4684-BB1F-985C8A355E62}"/>
                </a:ext>
              </a:extLst>
            </p:cNvPr>
            <p:cNvSpPr/>
            <p:nvPr/>
          </p:nvSpPr>
          <p:spPr>
            <a:xfrm rot="5400000">
              <a:off x="563940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11A8756-A673-48F6-A1FD-B5A850C66D60}"/>
                </a:ext>
              </a:extLst>
            </p:cNvPr>
            <p:cNvSpPr/>
            <p:nvPr/>
          </p:nvSpPr>
          <p:spPr>
            <a:xfrm rot="5400000">
              <a:off x="2918841" y="477677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0941D12-FA8F-4ED9-BCFB-83C397ED47AF}"/>
                </a:ext>
              </a:extLst>
            </p:cNvPr>
            <p:cNvSpPr/>
            <p:nvPr/>
          </p:nvSpPr>
          <p:spPr>
            <a:xfrm rot="5400000">
              <a:off x="2918842" y="3078610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8ADFA3A-3D06-47CE-942F-8D5BEC314747}"/>
                </a:ext>
              </a:extLst>
            </p:cNvPr>
            <p:cNvSpPr/>
            <p:nvPr/>
          </p:nvSpPr>
          <p:spPr>
            <a:xfrm rot="5400000">
              <a:off x="2918842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FD484CD-C27E-4C27-950E-09E15D6EAE09}"/>
                </a:ext>
              </a:extLst>
            </p:cNvPr>
            <p:cNvSpPr/>
            <p:nvPr/>
          </p:nvSpPr>
          <p:spPr>
            <a:xfrm rot="5400000">
              <a:off x="5309125" y="477677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5EB0DDAD-4C70-4B92-860E-6A1AE931F563}"/>
                </a:ext>
              </a:extLst>
            </p:cNvPr>
            <p:cNvSpPr/>
            <p:nvPr/>
          </p:nvSpPr>
          <p:spPr>
            <a:xfrm rot="5400000">
              <a:off x="5309125" y="3078609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42436A2-5956-4A04-A868-865A5630D8D1}"/>
                </a:ext>
              </a:extLst>
            </p:cNvPr>
            <p:cNvSpPr/>
            <p:nvPr/>
          </p:nvSpPr>
          <p:spPr>
            <a:xfrm rot="5400000">
              <a:off x="5309126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FF24246-CFAD-4865-8302-064097C54378}"/>
                </a:ext>
              </a:extLst>
            </p:cNvPr>
            <p:cNvSpPr/>
            <p:nvPr/>
          </p:nvSpPr>
          <p:spPr>
            <a:xfrm rot="5400000">
              <a:off x="475271" y="-323255"/>
              <a:ext cx="1647242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80752E59-DDE8-42C4-A71C-3434E4980158}"/>
                </a:ext>
              </a:extLst>
            </p:cNvPr>
            <p:cNvSpPr/>
            <p:nvPr/>
          </p:nvSpPr>
          <p:spPr>
            <a:xfrm rot="5400000">
              <a:off x="2830173" y="-323254"/>
              <a:ext cx="1647242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3AEEAC01-4CE4-4C68-BC9D-D65DC51105A0}"/>
                </a:ext>
              </a:extLst>
            </p:cNvPr>
            <p:cNvSpPr/>
            <p:nvPr/>
          </p:nvSpPr>
          <p:spPr>
            <a:xfrm rot="5400000">
              <a:off x="5220458" y="-323255"/>
              <a:ext cx="1647242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A848CCA-20FF-4D06-8B2A-9CBED9B3DCA4}"/>
                </a:ext>
              </a:extLst>
            </p:cNvPr>
            <p:cNvSpPr/>
            <p:nvPr/>
          </p:nvSpPr>
          <p:spPr>
            <a:xfrm rot="5400000">
              <a:off x="7717301" y="47590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0DAF7AA-34F2-43D7-BD94-C0D0C87ACFC2}"/>
                </a:ext>
              </a:extLst>
            </p:cNvPr>
            <p:cNvSpPr/>
            <p:nvPr/>
          </p:nvSpPr>
          <p:spPr>
            <a:xfrm rot="5400000">
              <a:off x="7717302" y="306085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8ACC75E8-8846-42EC-AB56-637D88074F7F}"/>
                </a:ext>
              </a:extLst>
            </p:cNvPr>
            <p:cNvSpPr/>
            <p:nvPr/>
          </p:nvSpPr>
          <p:spPr>
            <a:xfrm rot="5400000">
              <a:off x="7717302" y="1299653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D236721C-2E49-42E4-8AD4-295F6A7969F6}"/>
                </a:ext>
              </a:extLst>
            </p:cNvPr>
            <p:cNvSpPr/>
            <p:nvPr/>
          </p:nvSpPr>
          <p:spPr>
            <a:xfrm rot="5400000">
              <a:off x="10107585" y="47590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FACD1509-764C-4573-88C2-DA0948F91672}"/>
                </a:ext>
              </a:extLst>
            </p:cNvPr>
            <p:cNvSpPr/>
            <p:nvPr/>
          </p:nvSpPr>
          <p:spPr>
            <a:xfrm rot="5400000">
              <a:off x="10107585" y="306085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5670A16-1775-4038-8E58-4D8C6D86B436}"/>
                </a:ext>
              </a:extLst>
            </p:cNvPr>
            <p:cNvSpPr/>
            <p:nvPr/>
          </p:nvSpPr>
          <p:spPr>
            <a:xfrm rot="5400000">
              <a:off x="10107586" y="1299653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DBAB231E-2F8C-45A6-8ABB-C8095FE8EEEA}"/>
                </a:ext>
              </a:extLst>
            </p:cNvPr>
            <p:cNvSpPr/>
            <p:nvPr/>
          </p:nvSpPr>
          <p:spPr>
            <a:xfrm rot="5400000">
              <a:off x="7628633" y="-341013"/>
              <a:ext cx="1647243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E10B021-E091-4812-A909-E532E9C3430D}"/>
                </a:ext>
              </a:extLst>
            </p:cNvPr>
            <p:cNvSpPr/>
            <p:nvPr/>
          </p:nvSpPr>
          <p:spPr>
            <a:xfrm rot="5400000">
              <a:off x="10018918" y="-341014"/>
              <a:ext cx="1647243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ACB5B465-89F6-40E9-B431-DB78203B9A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74" y="-61213"/>
            <a:ext cx="1465944" cy="1454026"/>
          </a:xfrm>
          <a:prstGeom prst="rect">
            <a:avLst/>
          </a:prstGeom>
        </p:spPr>
      </p:pic>
      <p:sp>
        <p:nvSpPr>
          <p:cNvPr id="24" name="箭头: 五边形 23">
            <a:extLst>
              <a:ext uri="{FF2B5EF4-FFF2-40B4-BE49-F238E27FC236}">
                <a16:creationId xmlns:a16="http://schemas.microsoft.com/office/drawing/2014/main" id="{FC4BCEE1-F7BA-4895-90C9-3DAF6DF7438D}"/>
              </a:ext>
            </a:extLst>
          </p:cNvPr>
          <p:cNvSpPr/>
          <p:nvPr/>
        </p:nvSpPr>
        <p:spPr>
          <a:xfrm>
            <a:off x="876454" y="488454"/>
            <a:ext cx="751772" cy="590428"/>
          </a:xfrm>
          <a:prstGeom prst="homePlate">
            <a:avLst/>
          </a:prstGeom>
          <a:solidFill>
            <a:srgbClr val="71A6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2400" b="1" dirty="0">
                <a:solidFill>
                  <a:prstClr val="white"/>
                </a:solidFill>
              </a:rPr>
              <a:t>01</a:t>
            </a:r>
            <a:endParaRPr lang="zh-CN" altLang="en-US" sz="2400" b="1" dirty="0">
              <a:solidFill>
                <a:prstClr val="white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8E82241-36DB-4FEB-B69D-6CB4EDEE5EA2}"/>
              </a:ext>
            </a:extLst>
          </p:cNvPr>
          <p:cNvSpPr txBox="1"/>
          <p:nvPr/>
        </p:nvSpPr>
        <p:spPr>
          <a:xfrm>
            <a:off x="1631718" y="405103"/>
            <a:ext cx="3058933" cy="110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20000"/>
              </a:lnSpc>
            </a:pPr>
            <a:r>
              <a:rPr lang="en-US" altLang="zh-CN" sz="2000" b="1" dirty="0">
                <a:latin typeface="+mn-ea"/>
                <a:sym typeface="+mn-ea"/>
              </a:rPr>
              <a:t>Click here to enter the title text</a:t>
            </a:r>
            <a:endParaRPr lang="zh-CN" altLang="en-US" sz="2000" b="1" dirty="0">
              <a:latin typeface="+mn-ea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1600" dirty="0">
                <a:latin typeface="+mn-ea"/>
                <a:sym typeface="+mn-ea"/>
              </a:rPr>
              <a:t>Click here to add your title</a:t>
            </a:r>
          </a:p>
        </p:txBody>
      </p:sp>
      <p:cxnSp>
        <p:nvCxnSpPr>
          <p:cNvPr id="29" name="856">
            <a:extLst>
              <a:ext uri="{FF2B5EF4-FFF2-40B4-BE49-F238E27FC236}">
                <a16:creationId xmlns:a16="http://schemas.microsoft.com/office/drawing/2014/main" id="{F1AAC185-3AB1-4DF4-9151-F7FDB2DB2D00}"/>
              </a:ext>
            </a:extLst>
          </p:cNvPr>
          <p:cNvCxnSpPr/>
          <p:nvPr/>
        </p:nvCxnSpPr>
        <p:spPr>
          <a:xfrm>
            <a:off x="5968139" y="2001781"/>
            <a:ext cx="0" cy="2412582"/>
          </a:xfrm>
          <a:prstGeom prst="line">
            <a:avLst/>
          </a:prstGeom>
          <a:noFill/>
          <a:ln w="0" cap="flat" cmpd="sng" algn="ctr">
            <a:solidFill>
              <a:srgbClr val="006666"/>
            </a:solidFill>
            <a:prstDash val="dashDot"/>
            <a:miter lim="800000"/>
          </a:ln>
          <a:effectLst/>
        </p:spPr>
      </p:cxnSp>
      <p:grpSp>
        <p:nvGrpSpPr>
          <p:cNvPr id="30" name="8963">
            <a:extLst>
              <a:ext uri="{FF2B5EF4-FFF2-40B4-BE49-F238E27FC236}">
                <a16:creationId xmlns:a16="http://schemas.microsoft.com/office/drawing/2014/main" id="{DB0D5B6E-D641-4D7A-8E76-E61034EEDCB9}"/>
              </a:ext>
            </a:extLst>
          </p:cNvPr>
          <p:cNvGrpSpPr>
            <a:grpSpLocks/>
          </p:cNvGrpSpPr>
          <p:nvPr/>
        </p:nvGrpSpPr>
        <p:grpSpPr bwMode="auto">
          <a:xfrm>
            <a:off x="6543776" y="2301691"/>
            <a:ext cx="551447" cy="2501167"/>
            <a:chOff x="6680229" y="1829314"/>
            <a:chExt cx="724013" cy="3282642"/>
          </a:xfrm>
        </p:grpSpPr>
        <p:sp>
          <p:nvSpPr>
            <p:cNvPr id="31" name="6988">
              <a:extLst>
                <a:ext uri="{FF2B5EF4-FFF2-40B4-BE49-F238E27FC236}">
                  <a16:creationId xmlns:a16="http://schemas.microsoft.com/office/drawing/2014/main" id="{174F9DA2-8DE9-400A-80A5-321C451965C3}"/>
                </a:ext>
              </a:extLst>
            </p:cNvPr>
            <p:cNvSpPr/>
            <p:nvPr/>
          </p:nvSpPr>
          <p:spPr>
            <a:xfrm>
              <a:off x="6758029" y="3806911"/>
              <a:ext cx="590642" cy="795166"/>
            </a:xfrm>
            <a:prstGeom prst="rect">
              <a:avLst/>
            </a:prstGeom>
            <a:solidFill>
              <a:srgbClr val="589461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96528">
                <a:defRPr/>
              </a:pPr>
              <a:endParaRPr lang="zh-CN" altLang="en-US" sz="1372" ker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宋体"/>
              </a:endParaRPr>
            </a:p>
          </p:txBody>
        </p:sp>
        <p:sp>
          <p:nvSpPr>
            <p:cNvPr id="32" name="。2">
              <a:extLst>
                <a:ext uri="{FF2B5EF4-FFF2-40B4-BE49-F238E27FC236}">
                  <a16:creationId xmlns:a16="http://schemas.microsoft.com/office/drawing/2014/main" id="{530813EE-76E3-4C94-9BE2-BEE21353C68C}"/>
                </a:ext>
              </a:extLst>
            </p:cNvPr>
            <p:cNvSpPr/>
            <p:nvPr/>
          </p:nvSpPr>
          <p:spPr>
            <a:xfrm>
              <a:off x="6758029" y="2413388"/>
              <a:ext cx="590642" cy="1317340"/>
            </a:xfrm>
            <a:prstGeom prst="rect">
              <a:avLst/>
            </a:prstGeom>
            <a:solidFill>
              <a:srgbClr val="95BD9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96528">
                <a:defRPr/>
              </a:pPr>
              <a:endParaRPr lang="zh-CN" altLang="en-US" sz="1372" ker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宋体"/>
              </a:endParaRPr>
            </a:p>
          </p:txBody>
        </p:sp>
        <p:sp>
          <p:nvSpPr>
            <p:cNvPr id="33" name="55">
              <a:extLst>
                <a:ext uri="{FF2B5EF4-FFF2-40B4-BE49-F238E27FC236}">
                  <a16:creationId xmlns:a16="http://schemas.microsoft.com/office/drawing/2014/main" id="{7BD48988-849A-4BC0-8255-AEB56ACA77CC}"/>
                </a:ext>
              </a:extLst>
            </p:cNvPr>
            <p:cNvSpPr/>
            <p:nvPr/>
          </p:nvSpPr>
          <p:spPr>
            <a:xfrm>
              <a:off x="6758029" y="1829314"/>
              <a:ext cx="590642" cy="507890"/>
            </a:xfrm>
            <a:prstGeom prst="rect">
              <a:avLst/>
            </a:prstGeom>
            <a:solidFill>
              <a:srgbClr val="AFCDB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96528">
                <a:defRPr/>
              </a:pPr>
              <a:endParaRPr lang="zh-CN" altLang="en-US" sz="1372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宋体"/>
              </a:endParaRPr>
            </a:p>
          </p:txBody>
        </p:sp>
        <p:sp>
          <p:nvSpPr>
            <p:cNvPr id="34" name="533">
              <a:extLst>
                <a:ext uri="{FF2B5EF4-FFF2-40B4-BE49-F238E27FC236}">
                  <a16:creationId xmlns:a16="http://schemas.microsoft.com/office/drawing/2014/main" id="{C9FC3052-DE51-41BB-A92F-84708A3C4C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80229" y="4713654"/>
              <a:ext cx="724013" cy="398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96528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US" altLang="zh-CN" sz="1372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1</a:t>
              </a:r>
              <a:r>
                <a:rPr lang="zh-CN" altLang="en-US" sz="1372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</a:p>
          </p:txBody>
        </p:sp>
      </p:grpSp>
      <p:grpSp>
        <p:nvGrpSpPr>
          <p:cNvPr id="35" name="888">
            <a:extLst>
              <a:ext uri="{FF2B5EF4-FFF2-40B4-BE49-F238E27FC236}">
                <a16:creationId xmlns:a16="http://schemas.microsoft.com/office/drawing/2014/main" id="{9D10C6F8-AE1C-4F1D-B019-10055604604E}"/>
              </a:ext>
            </a:extLst>
          </p:cNvPr>
          <p:cNvGrpSpPr>
            <a:grpSpLocks/>
          </p:cNvGrpSpPr>
          <p:nvPr/>
        </p:nvGrpSpPr>
        <p:grpSpPr bwMode="auto">
          <a:xfrm>
            <a:off x="7340714" y="2015085"/>
            <a:ext cx="551447" cy="2787867"/>
            <a:chOff x="7726516" y="1451945"/>
            <a:chExt cx="724013" cy="3660143"/>
          </a:xfrm>
        </p:grpSpPr>
        <p:grpSp>
          <p:nvGrpSpPr>
            <p:cNvPr id="36" name="淘宝店chenying0907 1990">
              <a:extLst>
                <a:ext uri="{FF2B5EF4-FFF2-40B4-BE49-F238E27FC236}">
                  <a16:creationId xmlns:a16="http://schemas.microsoft.com/office/drawing/2014/main" id="{813ECF8E-513F-4DCE-B684-13B55614BD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93463" y="1451945"/>
              <a:ext cx="590121" cy="3150661"/>
              <a:chOff x="6487164" y="1574599"/>
              <a:chExt cx="590121" cy="3150661"/>
            </a:xfrm>
          </p:grpSpPr>
          <p:sp>
            <p:nvSpPr>
              <p:cNvPr id="38" name="86">
                <a:extLst>
                  <a:ext uri="{FF2B5EF4-FFF2-40B4-BE49-F238E27FC236}">
                    <a16:creationId xmlns:a16="http://schemas.microsoft.com/office/drawing/2014/main" id="{9E1AEC22-0DA8-4B28-8925-71E607E55184}"/>
                  </a:ext>
                </a:extLst>
              </p:cNvPr>
              <p:cNvSpPr/>
              <p:nvPr/>
            </p:nvSpPr>
            <p:spPr>
              <a:xfrm>
                <a:off x="6486902" y="3929138"/>
                <a:ext cx="590642" cy="795432"/>
              </a:xfrm>
              <a:prstGeom prst="rect">
                <a:avLst/>
              </a:prstGeom>
              <a:solidFill>
                <a:srgbClr val="589461">
                  <a:alpha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96528">
                  <a:defRPr/>
                </a:pPr>
                <a:endParaRPr lang="zh-CN" altLang="en-US" sz="1372" ker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/>
                  <a:ea typeface="宋体"/>
                </a:endParaRPr>
              </a:p>
            </p:txBody>
          </p:sp>
          <p:sp>
            <p:nvSpPr>
              <p:cNvPr id="39" name="88252">
                <a:extLst>
                  <a:ext uri="{FF2B5EF4-FFF2-40B4-BE49-F238E27FC236}">
                    <a16:creationId xmlns:a16="http://schemas.microsoft.com/office/drawing/2014/main" id="{2B752B52-5E42-4DC3-8BE3-5E6636DE83DF}"/>
                  </a:ext>
                </a:extLst>
              </p:cNvPr>
              <p:cNvSpPr/>
              <p:nvPr/>
            </p:nvSpPr>
            <p:spPr>
              <a:xfrm>
                <a:off x="6486902" y="3138470"/>
                <a:ext cx="590642" cy="714459"/>
              </a:xfrm>
              <a:prstGeom prst="rect">
                <a:avLst/>
              </a:prstGeom>
              <a:solidFill>
                <a:srgbClr val="95BD9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96528">
                  <a:defRPr/>
                </a:pPr>
                <a:endParaRPr lang="zh-CN" altLang="en-US" sz="1372" ker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/>
                  <a:ea typeface="宋体"/>
                </a:endParaRPr>
              </a:p>
            </p:txBody>
          </p:sp>
          <p:sp>
            <p:nvSpPr>
              <p:cNvPr id="40" name="231">
                <a:extLst>
                  <a:ext uri="{FF2B5EF4-FFF2-40B4-BE49-F238E27FC236}">
                    <a16:creationId xmlns:a16="http://schemas.microsoft.com/office/drawing/2014/main" id="{4E2554AC-99DF-4D6B-A7F5-F31923DE7B40}"/>
                  </a:ext>
                </a:extLst>
              </p:cNvPr>
              <p:cNvSpPr/>
              <p:nvPr/>
            </p:nvSpPr>
            <p:spPr>
              <a:xfrm>
                <a:off x="6486902" y="1574599"/>
                <a:ext cx="590642" cy="1487662"/>
              </a:xfrm>
              <a:prstGeom prst="rect">
                <a:avLst/>
              </a:prstGeom>
              <a:solidFill>
                <a:srgbClr val="95BD9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96528">
                  <a:defRPr/>
                </a:pPr>
                <a:endParaRPr lang="zh-CN" altLang="en-US" sz="1372" ker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/>
                  <a:ea typeface="宋体"/>
                </a:endParaRPr>
              </a:p>
            </p:txBody>
          </p:sp>
        </p:grpSp>
        <p:sp>
          <p:nvSpPr>
            <p:cNvPr id="37" name="752">
              <a:extLst>
                <a:ext uri="{FF2B5EF4-FFF2-40B4-BE49-F238E27FC236}">
                  <a16:creationId xmlns:a16="http://schemas.microsoft.com/office/drawing/2014/main" id="{35F9C185-1969-41BF-B90D-45001CC95D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26516" y="4713653"/>
              <a:ext cx="724013" cy="398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96528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US" altLang="zh-CN" sz="1372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2</a:t>
              </a:r>
              <a:r>
                <a:rPr lang="zh-CN" altLang="en-US" sz="1372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</a:p>
          </p:txBody>
        </p:sp>
      </p:grpSp>
      <p:grpSp>
        <p:nvGrpSpPr>
          <p:cNvPr id="41" name="852">
            <a:extLst>
              <a:ext uri="{FF2B5EF4-FFF2-40B4-BE49-F238E27FC236}">
                <a16:creationId xmlns:a16="http://schemas.microsoft.com/office/drawing/2014/main" id="{45232451-F92B-480C-B666-5DF3EE2200E3}"/>
              </a:ext>
            </a:extLst>
          </p:cNvPr>
          <p:cNvGrpSpPr>
            <a:grpSpLocks/>
          </p:cNvGrpSpPr>
          <p:nvPr/>
        </p:nvGrpSpPr>
        <p:grpSpPr bwMode="auto">
          <a:xfrm>
            <a:off x="8137652" y="2373041"/>
            <a:ext cx="551447" cy="2429851"/>
            <a:chOff x="8772803" y="1922563"/>
            <a:chExt cx="724013" cy="3189440"/>
          </a:xfrm>
        </p:grpSpPr>
        <p:grpSp>
          <p:nvGrpSpPr>
            <p:cNvPr id="42" name="淘宝店chenying0907 1994">
              <a:extLst>
                <a:ext uri="{FF2B5EF4-FFF2-40B4-BE49-F238E27FC236}">
                  <a16:creationId xmlns:a16="http://schemas.microsoft.com/office/drawing/2014/main" id="{F8DAFBAC-8C72-4A1A-ADE1-17630DF11D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28250" y="1922563"/>
              <a:ext cx="590121" cy="2680043"/>
              <a:chOff x="6487164" y="2045217"/>
              <a:chExt cx="590121" cy="2680043"/>
            </a:xfrm>
          </p:grpSpPr>
          <p:sp>
            <p:nvSpPr>
              <p:cNvPr id="44" name="588">
                <a:extLst>
                  <a:ext uri="{FF2B5EF4-FFF2-40B4-BE49-F238E27FC236}">
                    <a16:creationId xmlns:a16="http://schemas.microsoft.com/office/drawing/2014/main" id="{736BBD8C-D99D-4530-88BE-FCD9AA34F926}"/>
                  </a:ext>
                </a:extLst>
              </p:cNvPr>
              <p:cNvSpPr/>
              <p:nvPr/>
            </p:nvSpPr>
            <p:spPr>
              <a:xfrm>
                <a:off x="6487289" y="4338943"/>
                <a:ext cx="590642" cy="385728"/>
              </a:xfrm>
              <a:prstGeom prst="rect">
                <a:avLst/>
              </a:prstGeom>
              <a:solidFill>
                <a:srgbClr val="589461">
                  <a:alpha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96528">
                  <a:defRPr/>
                </a:pPr>
                <a:endParaRPr lang="zh-CN" altLang="en-US" sz="1372" ker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/>
                  <a:ea typeface="宋体"/>
                </a:endParaRPr>
              </a:p>
            </p:txBody>
          </p:sp>
          <p:sp>
            <p:nvSpPr>
              <p:cNvPr id="45" name="3">
                <a:extLst>
                  <a:ext uri="{FF2B5EF4-FFF2-40B4-BE49-F238E27FC236}">
                    <a16:creationId xmlns:a16="http://schemas.microsoft.com/office/drawing/2014/main" id="{4EBE17E0-F289-4536-A287-888B99DD9B31}"/>
                  </a:ext>
                </a:extLst>
              </p:cNvPr>
              <p:cNvSpPr/>
              <p:nvPr/>
            </p:nvSpPr>
            <p:spPr>
              <a:xfrm>
                <a:off x="6487289" y="3145253"/>
                <a:ext cx="590642" cy="1144483"/>
              </a:xfrm>
              <a:prstGeom prst="rect">
                <a:avLst/>
              </a:prstGeom>
              <a:solidFill>
                <a:srgbClr val="95BD9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96528">
                  <a:defRPr/>
                </a:pPr>
                <a:endParaRPr lang="zh-CN" altLang="en-US" sz="1372" ker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/>
                  <a:ea typeface="宋体"/>
                </a:endParaRPr>
              </a:p>
            </p:txBody>
          </p:sp>
          <p:sp>
            <p:nvSpPr>
              <p:cNvPr id="46" name="822">
                <a:extLst>
                  <a:ext uri="{FF2B5EF4-FFF2-40B4-BE49-F238E27FC236}">
                    <a16:creationId xmlns:a16="http://schemas.microsoft.com/office/drawing/2014/main" id="{D1A5FDBB-32F6-4341-A38F-0A7288AA9819}"/>
                  </a:ext>
                </a:extLst>
              </p:cNvPr>
              <p:cNvSpPr/>
              <p:nvPr/>
            </p:nvSpPr>
            <p:spPr>
              <a:xfrm>
                <a:off x="6487289" y="2045217"/>
                <a:ext cx="590642" cy="1017494"/>
              </a:xfrm>
              <a:prstGeom prst="rect">
                <a:avLst/>
              </a:prstGeom>
              <a:solidFill>
                <a:srgbClr val="95BD9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96528">
                  <a:defRPr/>
                </a:pPr>
                <a:endParaRPr lang="zh-CN" altLang="en-US" sz="1372" ker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/>
                  <a:ea typeface="宋体"/>
                </a:endParaRPr>
              </a:p>
            </p:txBody>
          </p:sp>
        </p:grpSp>
        <p:sp>
          <p:nvSpPr>
            <p:cNvPr id="43" name="98">
              <a:extLst>
                <a:ext uri="{FF2B5EF4-FFF2-40B4-BE49-F238E27FC236}">
                  <a16:creationId xmlns:a16="http://schemas.microsoft.com/office/drawing/2014/main" id="{427640E8-8BCA-44CE-B984-E0D744F9EC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72803" y="4713652"/>
              <a:ext cx="724013" cy="398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96528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US" altLang="zh-CN" sz="1372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3</a:t>
              </a:r>
              <a:r>
                <a:rPr lang="zh-CN" altLang="en-US" sz="1372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</a:p>
          </p:txBody>
        </p:sp>
      </p:grpSp>
      <p:grpSp>
        <p:nvGrpSpPr>
          <p:cNvPr id="47" name="8888">
            <a:extLst>
              <a:ext uri="{FF2B5EF4-FFF2-40B4-BE49-F238E27FC236}">
                <a16:creationId xmlns:a16="http://schemas.microsoft.com/office/drawing/2014/main" id="{B0AF6541-4CEB-48C2-AA84-D19C9D6B5431}"/>
              </a:ext>
            </a:extLst>
          </p:cNvPr>
          <p:cNvGrpSpPr>
            <a:grpSpLocks/>
          </p:cNvGrpSpPr>
          <p:nvPr/>
        </p:nvGrpSpPr>
        <p:grpSpPr bwMode="auto">
          <a:xfrm>
            <a:off x="8934590" y="2142061"/>
            <a:ext cx="551447" cy="2660841"/>
            <a:chOff x="9819090" y="1619250"/>
            <a:chExt cx="724013" cy="3492770"/>
          </a:xfrm>
        </p:grpSpPr>
        <p:grpSp>
          <p:nvGrpSpPr>
            <p:cNvPr id="48" name="淘宝店chenying0907 1998">
              <a:extLst>
                <a:ext uri="{FF2B5EF4-FFF2-40B4-BE49-F238E27FC236}">
                  <a16:creationId xmlns:a16="http://schemas.microsoft.com/office/drawing/2014/main" id="{715F0F32-0C2A-4561-AB47-57135E4412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63037" y="1619250"/>
              <a:ext cx="590121" cy="2983356"/>
              <a:chOff x="6487164" y="1741905"/>
              <a:chExt cx="590121" cy="2983356"/>
            </a:xfrm>
          </p:grpSpPr>
          <p:sp>
            <p:nvSpPr>
              <p:cNvPr id="50" name="89">
                <a:extLst>
                  <a:ext uri="{FF2B5EF4-FFF2-40B4-BE49-F238E27FC236}">
                    <a16:creationId xmlns:a16="http://schemas.microsoft.com/office/drawing/2014/main" id="{D9F3607C-81AC-4C08-94A1-B781DC56E678}"/>
                  </a:ext>
                </a:extLst>
              </p:cNvPr>
              <p:cNvSpPr/>
              <p:nvPr/>
            </p:nvSpPr>
            <p:spPr>
              <a:xfrm>
                <a:off x="6487674" y="4073815"/>
                <a:ext cx="589054" cy="650839"/>
              </a:xfrm>
              <a:prstGeom prst="rect">
                <a:avLst/>
              </a:prstGeom>
              <a:solidFill>
                <a:srgbClr val="589461">
                  <a:alpha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96528">
                  <a:defRPr/>
                </a:pPr>
                <a:endParaRPr lang="zh-CN" altLang="en-US" sz="1372" ker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/>
                  <a:ea typeface="宋体"/>
                </a:endParaRPr>
              </a:p>
            </p:txBody>
          </p:sp>
          <p:sp>
            <p:nvSpPr>
              <p:cNvPr id="51" name="65">
                <a:extLst>
                  <a:ext uri="{FF2B5EF4-FFF2-40B4-BE49-F238E27FC236}">
                    <a16:creationId xmlns:a16="http://schemas.microsoft.com/office/drawing/2014/main" id="{74C08489-B9CE-46BA-86B8-81145F396E0A}"/>
                  </a:ext>
                </a:extLst>
              </p:cNvPr>
              <p:cNvSpPr/>
              <p:nvPr/>
            </p:nvSpPr>
            <p:spPr>
              <a:xfrm>
                <a:off x="6487674" y="3119779"/>
                <a:ext cx="589054" cy="896889"/>
              </a:xfrm>
              <a:prstGeom prst="rect">
                <a:avLst/>
              </a:prstGeom>
              <a:solidFill>
                <a:srgbClr val="95BD9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96528">
                  <a:defRPr/>
                </a:pPr>
                <a:endParaRPr lang="zh-CN" altLang="en-US" sz="1372" ker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/>
                  <a:ea typeface="宋体"/>
                </a:endParaRPr>
              </a:p>
            </p:txBody>
          </p:sp>
          <p:sp>
            <p:nvSpPr>
              <p:cNvPr id="52" name="82">
                <a:extLst>
                  <a:ext uri="{FF2B5EF4-FFF2-40B4-BE49-F238E27FC236}">
                    <a16:creationId xmlns:a16="http://schemas.microsoft.com/office/drawing/2014/main" id="{97F9C381-08D4-4FDB-BB03-32E4039A077A}"/>
                  </a:ext>
                </a:extLst>
              </p:cNvPr>
              <p:cNvSpPr/>
              <p:nvPr/>
            </p:nvSpPr>
            <p:spPr>
              <a:xfrm>
                <a:off x="6487674" y="1741905"/>
                <a:ext cx="589054" cy="1320727"/>
              </a:xfrm>
              <a:prstGeom prst="rect">
                <a:avLst/>
              </a:prstGeom>
              <a:solidFill>
                <a:srgbClr val="95BD9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96528">
                  <a:defRPr/>
                </a:pPr>
                <a:endParaRPr lang="zh-CN" altLang="en-US" sz="1372" ker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/>
                  <a:ea typeface="宋体"/>
                </a:endParaRPr>
              </a:p>
            </p:txBody>
          </p:sp>
        </p:grpSp>
        <p:sp>
          <p:nvSpPr>
            <p:cNvPr id="49" name="55">
              <a:extLst>
                <a:ext uri="{FF2B5EF4-FFF2-40B4-BE49-F238E27FC236}">
                  <a16:creationId xmlns:a16="http://schemas.microsoft.com/office/drawing/2014/main" id="{455B2258-B8B3-4AF0-BF2C-3F8EB3245A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19090" y="4713654"/>
              <a:ext cx="724013" cy="398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96528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US" altLang="zh-CN" sz="1372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4</a:t>
              </a:r>
              <a:r>
                <a:rPr lang="zh-CN" altLang="en-US" sz="1372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</a:p>
          </p:txBody>
        </p:sp>
      </p:grpSp>
      <p:grpSp>
        <p:nvGrpSpPr>
          <p:cNvPr id="53" name="6">
            <a:extLst>
              <a:ext uri="{FF2B5EF4-FFF2-40B4-BE49-F238E27FC236}">
                <a16:creationId xmlns:a16="http://schemas.microsoft.com/office/drawing/2014/main" id="{6D70BB68-B48C-4331-88F6-93C293A39891}"/>
              </a:ext>
            </a:extLst>
          </p:cNvPr>
          <p:cNvGrpSpPr>
            <a:grpSpLocks/>
          </p:cNvGrpSpPr>
          <p:nvPr/>
        </p:nvGrpSpPr>
        <p:grpSpPr bwMode="auto">
          <a:xfrm>
            <a:off x="9731527" y="1868756"/>
            <a:ext cx="551447" cy="2934120"/>
            <a:chOff x="10865377" y="1260828"/>
            <a:chExt cx="724013" cy="3851155"/>
          </a:xfrm>
        </p:grpSpPr>
        <p:grpSp>
          <p:nvGrpSpPr>
            <p:cNvPr id="54" name="淘宝店chenying0907 2002">
              <a:extLst>
                <a:ext uri="{FF2B5EF4-FFF2-40B4-BE49-F238E27FC236}">
                  <a16:creationId xmlns:a16="http://schemas.microsoft.com/office/drawing/2014/main" id="{26EFCD39-0A02-4A95-9ED4-063BC044CE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97825" y="1260828"/>
              <a:ext cx="590121" cy="3341778"/>
              <a:chOff x="6487164" y="1383483"/>
              <a:chExt cx="590121" cy="3341778"/>
            </a:xfrm>
          </p:grpSpPr>
          <p:sp>
            <p:nvSpPr>
              <p:cNvPr id="56" name="88">
                <a:extLst>
                  <a:ext uri="{FF2B5EF4-FFF2-40B4-BE49-F238E27FC236}">
                    <a16:creationId xmlns:a16="http://schemas.microsoft.com/office/drawing/2014/main" id="{2B1652C3-A825-4B25-BB37-26D0CE912014}"/>
                  </a:ext>
                </a:extLst>
              </p:cNvPr>
              <p:cNvSpPr/>
              <p:nvPr/>
            </p:nvSpPr>
            <p:spPr>
              <a:xfrm>
                <a:off x="6486471" y="4446923"/>
                <a:ext cx="590642" cy="277774"/>
              </a:xfrm>
              <a:prstGeom prst="rect">
                <a:avLst/>
              </a:prstGeom>
              <a:solidFill>
                <a:srgbClr val="589461">
                  <a:alpha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96528">
                  <a:defRPr/>
                </a:pPr>
                <a:endParaRPr lang="zh-CN" altLang="en-US" sz="1372" ker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/>
                  <a:ea typeface="宋体"/>
                </a:endParaRPr>
              </a:p>
            </p:txBody>
          </p:sp>
          <p:sp>
            <p:nvSpPr>
              <p:cNvPr id="57" name="9">
                <a:extLst>
                  <a:ext uri="{FF2B5EF4-FFF2-40B4-BE49-F238E27FC236}">
                    <a16:creationId xmlns:a16="http://schemas.microsoft.com/office/drawing/2014/main" id="{C5ABD09B-858E-481D-97B6-0DDBCC4C387F}"/>
                  </a:ext>
                </a:extLst>
              </p:cNvPr>
              <p:cNvSpPr/>
              <p:nvPr/>
            </p:nvSpPr>
            <p:spPr>
              <a:xfrm>
                <a:off x="6486471" y="3245356"/>
                <a:ext cx="590642" cy="1142838"/>
              </a:xfrm>
              <a:prstGeom prst="rect">
                <a:avLst/>
              </a:prstGeom>
              <a:solidFill>
                <a:srgbClr val="95BD9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96528">
                  <a:defRPr/>
                </a:pPr>
                <a:endParaRPr lang="zh-CN" altLang="en-US" sz="1372" ker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/>
                  <a:ea typeface="宋体"/>
                </a:endParaRPr>
              </a:p>
            </p:txBody>
          </p:sp>
          <p:sp>
            <p:nvSpPr>
              <p:cNvPr id="58" name="8">
                <a:extLst>
                  <a:ext uri="{FF2B5EF4-FFF2-40B4-BE49-F238E27FC236}">
                    <a16:creationId xmlns:a16="http://schemas.microsoft.com/office/drawing/2014/main" id="{50B68D6F-B3A2-47AD-9CEC-1AF10580518A}"/>
                  </a:ext>
                </a:extLst>
              </p:cNvPr>
              <p:cNvSpPr/>
              <p:nvPr/>
            </p:nvSpPr>
            <p:spPr>
              <a:xfrm>
                <a:off x="6486471" y="1383483"/>
                <a:ext cx="590642" cy="1804731"/>
              </a:xfrm>
              <a:prstGeom prst="rect">
                <a:avLst/>
              </a:prstGeom>
              <a:solidFill>
                <a:srgbClr val="95BD9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96528">
                  <a:defRPr/>
                </a:pPr>
                <a:endParaRPr lang="zh-CN" altLang="en-US" sz="1372" ker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/>
                  <a:ea typeface="宋体"/>
                </a:endParaRPr>
              </a:p>
            </p:txBody>
          </p:sp>
        </p:grpSp>
        <p:sp>
          <p:nvSpPr>
            <p:cNvPr id="55" name="7">
              <a:extLst>
                <a:ext uri="{FF2B5EF4-FFF2-40B4-BE49-F238E27FC236}">
                  <a16:creationId xmlns:a16="http://schemas.microsoft.com/office/drawing/2014/main" id="{AE37E04C-2942-40D3-A1A4-7EF0F9B617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65377" y="4713652"/>
              <a:ext cx="724013" cy="398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96528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US" altLang="zh-CN" sz="1372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5</a:t>
              </a:r>
              <a:r>
                <a:rPr lang="zh-CN" altLang="en-US" sz="1372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</a:p>
          </p:txBody>
        </p:sp>
      </p:grpSp>
      <p:grpSp>
        <p:nvGrpSpPr>
          <p:cNvPr id="59" name="5">
            <a:extLst>
              <a:ext uri="{FF2B5EF4-FFF2-40B4-BE49-F238E27FC236}">
                <a16:creationId xmlns:a16="http://schemas.microsoft.com/office/drawing/2014/main" id="{184CA965-A6AA-4E1F-93E9-3A9712200F97}"/>
              </a:ext>
            </a:extLst>
          </p:cNvPr>
          <p:cNvGrpSpPr>
            <a:grpSpLocks/>
          </p:cNvGrpSpPr>
          <p:nvPr/>
        </p:nvGrpSpPr>
        <p:grpSpPr bwMode="auto">
          <a:xfrm>
            <a:off x="6428891" y="5100041"/>
            <a:ext cx="1367734" cy="560993"/>
            <a:chOff x="9486900" y="5560036"/>
            <a:chExt cx="1794761" cy="735978"/>
          </a:xfrm>
        </p:grpSpPr>
        <p:sp>
          <p:nvSpPr>
            <p:cNvPr id="60" name="淘宝店chenying0907 39">
              <a:extLst>
                <a:ext uri="{FF2B5EF4-FFF2-40B4-BE49-F238E27FC236}">
                  <a16:creationId xmlns:a16="http://schemas.microsoft.com/office/drawing/2014/main" id="{9FD7FF4D-5AAB-4DD6-B92D-643ED9AE42CB}"/>
                </a:ext>
              </a:extLst>
            </p:cNvPr>
            <p:cNvSpPr/>
            <p:nvPr/>
          </p:nvSpPr>
          <p:spPr>
            <a:xfrm>
              <a:off x="9486900" y="5560036"/>
              <a:ext cx="590319" cy="507688"/>
            </a:xfrm>
            <a:prstGeom prst="rect">
              <a:avLst/>
            </a:prstGeom>
            <a:solidFill>
              <a:srgbClr val="AFCDB1">
                <a:alpha val="2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96528">
                <a:defRPr/>
              </a:pPr>
              <a:endParaRPr lang="zh-CN" altLang="en-US" sz="1372" ker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宋体"/>
              </a:endParaRPr>
            </a:p>
          </p:txBody>
        </p:sp>
        <p:sp>
          <p:nvSpPr>
            <p:cNvPr id="61" name="淘宝店chenying0907 2023">
              <a:extLst>
                <a:ext uri="{FF2B5EF4-FFF2-40B4-BE49-F238E27FC236}">
                  <a16:creationId xmlns:a16="http://schemas.microsoft.com/office/drawing/2014/main" id="{684B95FD-2630-41C3-84F9-ADE5221554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52915" y="5609592"/>
              <a:ext cx="1228746" cy="686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96528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US" altLang="zh-CN" sz="14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category1</a:t>
              </a:r>
              <a:endParaRPr lang="zh-CN" altLang="en-US" sz="14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2" name="2">
            <a:extLst>
              <a:ext uri="{FF2B5EF4-FFF2-40B4-BE49-F238E27FC236}">
                <a16:creationId xmlns:a16="http://schemas.microsoft.com/office/drawing/2014/main" id="{AE9EBD69-BD77-4D48-A045-58EB7D0C3A0C}"/>
              </a:ext>
            </a:extLst>
          </p:cNvPr>
          <p:cNvGrpSpPr>
            <a:grpSpLocks/>
          </p:cNvGrpSpPr>
          <p:nvPr/>
        </p:nvGrpSpPr>
        <p:grpSpPr bwMode="auto">
          <a:xfrm>
            <a:off x="7730110" y="5100041"/>
            <a:ext cx="1366525" cy="560993"/>
            <a:chOff x="9486900" y="5560036"/>
            <a:chExt cx="1794761" cy="735978"/>
          </a:xfrm>
        </p:grpSpPr>
        <p:sp>
          <p:nvSpPr>
            <p:cNvPr id="63" name="4">
              <a:extLst>
                <a:ext uri="{FF2B5EF4-FFF2-40B4-BE49-F238E27FC236}">
                  <a16:creationId xmlns:a16="http://schemas.microsoft.com/office/drawing/2014/main" id="{4567F36C-6969-4B95-9B5C-2B86E8E7B2B2}"/>
                </a:ext>
              </a:extLst>
            </p:cNvPr>
            <p:cNvSpPr/>
            <p:nvPr/>
          </p:nvSpPr>
          <p:spPr>
            <a:xfrm>
              <a:off x="9486900" y="5560036"/>
              <a:ext cx="590842" cy="507688"/>
            </a:xfrm>
            <a:prstGeom prst="rect">
              <a:avLst/>
            </a:prstGeom>
            <a:solidFill>
              <a:srgbClr val="95BD98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96528">
                <a:defRPr/>
              </a:pPr>
              <a:endParaRPr lang="zh-CN" altLang="en-US" sz="1372" ker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宋体"/>
              </a:endParaRPr>
            </a:p>
          </p:txBody>
        </p:sp>
        <p:sp>
          <p:nvSpPr>
            <p:cNvPr id="64" name="3">
              <a:extLst>
                <a:ext uri="{FF2B5EF4-FFF2-40B4-BE49-F238E27FC236}">
                  <a16:creationId xmlns:a16="http://schemas.microsoft.com/office/drawing/2014/main" id="{60282C16-7BE5-4D33-A8F5-418C4EF9B1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52915" y="5609592"/>
              <a:ext cx="1228746" cy="686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96528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US" altLang="zh-CN" sz="14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category2</a:t>
              </a:r>
              <a:endParaRPr lang="zh-CN" altLang="en-US" sz="14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5" name="1">
            <a:extLst>
              <a:ext uri="{FF2B5EF4-FFF2-40B4-BE49-F238E27FC236}">
                <a16:creationId xmlns:a16="http://schemas.microsoft.com/office/drawing/2014/main" id="{D8493DD5-C08A-4F83-A2D5-E0C9EC79938C}"/>
              </a:ext>
            </a:extLst>
          </p:cNvPr>
          <p:cNvGrpSpPr>
            <a:grpSpLocks/>
          </p:cNvGrpSpPr>
          <p:nvPr/>
        </p:nvGrpSpPr>
        <p:grpSpPr bwMode="auto">
          <a:xfrm>
            <a:off x="9030123" y="5100041"/>
            <a:ext cx="1367735" cy="560993"/>
            <a:chOff x="9486900" y="5560036"/>
            <a:chExt cx="1794761" cy="735978"/>
          </a:xfrm>
        </p:grpSpPr>
        <p:sp>
          <p:nvSpPr>
            <p:cNvPr id="66" name="淘宝店chenying0907 45">
              <a:extLst>
                <a:ext uri="{FF2B5EF4-FFF2-40B4-BE49-F238E27FC236}">
                  <a16:creationId xmlns:a16="http://schemas.microsoft.com/office/drawing/2014/main" id="{1CCC8045-3C48-4E3D-B273-65B46DDE87FF}"/>
                </a:ext>
              </a:extLst>
            </p:cNvPr>
            <p:cNvSpPr/>
            <p:nvPr/>
          </p:nvSpPr>
          <p:spPr>
            <a:xfrm>
              <a:off x="9486900" y="5560036"/>
              <a:ext cx="590319" cy="507688"/>
            </a:xfrm>
            <a:prstGeom prst="rect">
              <a:avLst/>
            </a:prstGeom>
            <a:solidFill>
              <a:srgbClr val="589461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96528">
                <a:defRPr/>
              </a:pPr>
              <a:endParaRPr lang="zh-CN" altLang="en-US" sz="1372" ker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宋体"/>
              </a:endParaRPr>
            </a:p>
          </p:txBody>
        </p:sp>
        <p:sp>
          <p:nvSpPr>
            <p:cNvPr id="67" name="淘宝店chenying0907 2030">
              <a:extLst>
                <a:ext uri="{FF2B5EF4-FFF2-40B4-BE49-F238E27FC236}">
                  <a16:creationId xmlns:a16="http://schemas.microsoft.com/office/drawing/2014/main" id="{45C186CB-DCB9-4376-9079-393EDCFA8E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52914" y="5609592"/>
              <a:ext cx="1228747" cy="686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96528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US" altLang="zh-CN" sz="14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category3</a:t>
              </a:r>
              <a:endParaRPr lang="zh-CN" altLang="en-US" sz="14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68" name="图片 67">
            <a:extLst>
              <a:ext uri="{FF2B5EF4-FFF2-40B4-BE49-F238E27FC236}">
                <a16:creationId xmlns:a16="http://schemas.microsoft.com/office/drawing/2014/main" id="{701ACF64-1EEC-4BD7-9524-16667623E54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940" y="2001781"/>
            <a:ext cx="4081787" cy="395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4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D8C881C-E3C7-40CB-B75C-B1BEF3379D3E}"/>
              </a:ext>
            </a:extLst>
          </p:cNvPr>
          <p:cNvGrpSpPr/>
          <p:nvPr/>
        </p:nvGrpSpPr>
        <p:grpSpPr>
          <a:xfrm>
            <a:off x="77107" y="57150"/>
            <a:ext cx="12075886" cy="6809361"/>
            <a:chOff x="77107" y="57150"/>
            <a:chExt cx="12075886" cy="680936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37FA9155-DF78-4923-A397-7CAE963AC7F4}"/>
                </a:ext>
              </a:extLst>
            </p:cNvPr>
            <p:cNvSpPr/>
            <p:nvPr/>
          </p:nvSpPr>
          <p:spPr>
            <a:xfrm rot="5400000">
              <a:off x="563938" y="4821105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26ACD12-E360-4667-BD6D-588BCAA00E2A}"/>
                </a:ext>
              </a:extLst>
            </p:cNvPr>
            <p:cNvSpPr/>
            <p:nvPr/>
          </p:nvSpPr>
          <p:spPr>
            <a:xfrm rot="5400000">
              <a:off x="563939" y="3100776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24DDAA49-87AE-4684-BB1F-985C8A355E62}"/>
                </a:ext>
              </a:extLst>
            </p:cNvPr>
            <p:cNvSpPr/>
            <p:nvPr/>
          </p:nvSpPr>
          <p:spPr>
            <a:xfrm rot="5400000">
              <a:off x="563940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11A8756-A673-48F6-A1FD-B5A850C66D60}"/>
                </a:ext>
              </a:extLst>
            </p:cNvPr>
            <p:cNvSpPr/>
            <p:nvPr/>
          </p:nvSpPr>
          <p:spPr>
            <a:xfrm rot="5400000">
              <a:off x="2918841" y="477677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0941D12-FA8F-4ED9-BCFB-83C397ED47AF}"/>
                </a:ext>
              </a:extLst>
            </p:cNvPr>
            <p:cNvSpPr/>
            <p:nvPr/>
          </p:nvSpPr>
          <p:spPr>
            <a:xfrm rot="5400000">
              <a:off x="2918842" y="3078610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8ADFA3A-3D06-47CE-942F-8D5BEC314747}"/>
                </a:ext>
              </a:extLst>
            </p:cNvPr>
            <p:cNvSpPr/>
            <p:nvPr/>
          </p:nvSpPr>
          <p:spPr>
            <a:xfrm rot="5400000">
              <a:off x="2918842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FD484CD-C27E-4C27-950E-09E15D6EAE09}"/>
                </a:ext>
              </a:extLst>
            </p:cNvPr>
            <p:cNvSpPr/>
            <p:nvPr/>
          </p:nvSpPr>
          <p:spPr>
            <a:xfrm rot="5400000">
              <a:off x="5309125" y="477677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5EB0DDAD-4C70-4B92-860E-6A1AE931F563}"/>
                </a:ext>
              </a:extLst>
            </p:cNvPr>
            <p:cNvSpPr/>
            <p:nvPr/>
          </p:nvSpPr>
          <p:spPr>
            <a:xfrm rot="5400000">
              <a:off x="5309125" y="3078609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42436A2-5956-4A04-A868-865A5630D8D1}"/>
                </a:ext>
              </a:extLst>
            </p:cNvPr>
            <p:cNvSpPr/>
            <p:nvPr/>
          </p:nvSpPr>
          <p:spPr>
            <a:xfrm rot="5400000">
              <a:off x="5309126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FF24246-CFAD-4865-8302-064097C54378}"/>
                </a:ext>
              </a:extLst>
            </p:cNvPr>
            <p:cNvSpPr/>
            <p:nvPr/>
          </p:nvSpPr>
          <p:spPr>
            <a:xfrm rot="5400000">
              <a:off x="475271" y="-323255"/>
              <a:ext cx="1647242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80752E59-DDE8-42C4-A71C-3434E4980158}"/>
                </a:ext>
              </a:extLst>
            </p:cNvPr>
            <p:cNvSpPr/>
            <p:nvPr/>
          </p:nvSpPr>
          <p:spPr>
            <a:xfrm rot="5400000">
              <a:off x="2830173" y="-323254"/>
              <a:ext cx="1647242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3AEEAC01-4CE4-4C68-BC9D-D65DC51105A0}"/>
                </a:ext>
              </a:extLst>
            </p:cNvPr>
            <p:cNvSpPr/>
            <p:nvPr/>
          </p:nvSpPr>
          <p:spPr>
            <a:xfrm rot="5400000">
              <a:off x="5220458" y="-323255"/>
              <a:ext cx="1647242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A848CCA-20FF-4D06-8B2A-9CBED9B3DCA4}"/>
                </a:ext>
              </a:extLst>
            </p:cNvPr>
            <p:cNvSpPr/>
            <p:nvPr/>
          </p:nvSpPr>
          <p:spPr>
            <a:xfrm rot="5400000">
              <a:off x="7717301" y="47590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0DAF7AA-34F2-43D7-BD94-C0D0C87ACFC2}"/>
                </a:ext>
              </a:extLst>
            </p:cNvPr>
            <p:cNvSpPr/>
            <p:nvPr/>
          </p:nvSpPr>
          <p:spPr>
            <a:xfrm rot="5400000">
              <a:off x="7717302" y="306085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8ACC75E8-8846-42EC-AB56-637D88074F7F}"/>
                </a:ext>
              </a:extLst>
            </p:cNvPr>
            <p:cNvSpPr/>
            <p:nvPr/>
          </p:nvSpPr>
          <p:spPr>
            <a:xfrm rot="5400000">
              <a:off x="7717302" y="1299653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D236721C-2E49-42E4-8AD4-295F6A7969F6}"/>
                </a:ext>
              </a:extLst>
            </p:cNvPr>
            <p:cNvSpPr/>
            <p:nvPr/>
          </p:nvSpPr>
          <p:spPr>
            <a:xfrm rot="5400000">
              <a:off x="10107585" y="47590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FACD1509-764C-4573-88C2-DA0948F91672}"/>
                </a:ext>
              </a:extLst>
            </p:cNvPr>
            <p:cNvSpPr/>
            <p:nvPr/>
          </p:nvSpPr>
          <p:spPr>
            <a:xfrm rot="5400000">
              <a:off x="10107585" y="306085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5670A16-1775-4038-8E58-4D8C6D86B436}"/>
                </a:ext>
              </a:extLst>
            </p:cNvPr>
            <p:cNvSpPr/>
            <p:nvPr/>
          </p:nvSpPr>
          <p:spPr>
            <a:xfrm rot="5400000">
              <a:off x="10107586" y="1299653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DBAB231E-2F8C-45A6-8ABB-C8095FE8EEEA}"/>
                </a:ext>
              </a:extLst>
            </p:cNvPr>
            <p:cNvSpPr/>
            <p:nvPr/>
          </p:nvSpPr>
          <p:spPr>
            <a:xfrm rot="5400000">
              <a:off x="7628633" y="-341013"/>
              <a:ext cx="1647243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E10B021-E091-4812-A909-E532E9C3430D}"/>
                </a:ext>
              </a:extLst>
            </p:cNvPr>
            <p:cNvSpPr/>
            <p:nvPr/>
          </p:nvSpPr>
          <p:spPr>
            <a:xfrm rot="5400000">
              <a:off x="10018918" y="-341014"/>
              <a:ext cx="1647243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ACB5B465-89F6-40E9-B431-DB78203B9A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74" y="-61213"/>
            <a:ext cx="1465944" cy="1454026"/>
          </a:xfrm>
          <a:prstGeom prst="rect">
            <a:avLst/>
          </a:prstGeom>
        </p:spPr>
      </p:pic>
      <p:sp>
        <p:nvSpPr>
          <p:cNvPr id="24" name="箭头: 五边形 23">
            <a:extLst>
              <a:ext uri="{FF2B5EF4-FFF2-40B4-BE49-F238E27FC236}">
                <a16:creationId xmlns:a16="http://schemas.microsoft.com/office/drawing/2014/main" id="{FC4BCEE1-F7BA-4895-90C9-3DAF6DF7438D}"/>
              </a:ext>
            </a:extLst>
          </p:cNvPr>
          <p:cNvSpPr/>
          <p:nvPr/>
        </p:nvSpPr>
        <p:spPr>
          <a:xfrm>
            <a:off x="876454" y="488454"/>
            <a:ext cx="751772" cy="590428"/>
          </a:xfrm>
          <a:prstGeom prst="homePlate">
            <a:avLst/>
          </a:prstGeom>
          <a:solidFill>
            <a:srgbClr val="71A6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2400" b="1" dirty="0">
                <a:solidFill>
                  <a:prstClr val="white"/>
                </a:solidFill>
              </a:rPr>
              <a:t>01</a:t>
            </a:r>
            <a:endParaRPr lang="zh-CN" altLang="en-US" sz="2400" b="1" dirty="0">
              <a:solidFill>
                <a:prstClr val="white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8E82241-36DB-4FEB-B69D-6CB4EDEE5EA2}"/>
              </a:ext>
            </a:extLst>
          </p:cNvPr>
          <p:cNvSpPr txBox="1"/>
          <p:nvPr/>
        </p:nvSpPr>
        <p:spPr>
          <a:xfrm>
            <a:off x="1631718" y="405103"/>
            <a:ext cx="3058933" cy="110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20000"/>
              </a:lnSpc>
            </a:pPr>
            <a:r>
              <a:rPr lang="en-US" altLang="zh-CN" sz="2000" b="1" dirty="0">
                <a:latin typeface="+mn-ea"/>
                <a:sym typeface="+mn-ea"/>
              </a:rPr>
              <a:t>Click here to enter the title text</a:t>
            </a:r>
            <a:endParaRPr lang="zh-CN" altLang="en-US" sz="2000" b="1" dirty="0">
              <a:latin typeface="+mn-ea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1600" dirty="0">
                <a:latin typeface="+mn-ea"/>
                <a:sym typeface="+mn-ea"/>
              </a:rPr>
              <a:t>Click here to add your title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B060B96B-E908-4117-9A04-CA1A28F8FD99}"/>
              </a:ext>
            </a:extLst>
          </p:cNvPr>
          <p:cNvSpPr/>
          <p:nvPr/>
        </p:nvSpPr>
        <p:spPr>
          <a:xfrm>
            <a:off x="567377" y="5051021"/>
            <a:ext cx="3160209" cy="86209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ts val="2000"/>
              </a:lnSpc>
            </a:pPr>
            <a:r>
              <a:rPr lang="en-US" altLang="zh-CN" sz="1200" dirty="0"/>
              <a:t>Please add specific content here, the text should be as concise as possible, simple description, not too cumbersome, pay </a:t>
            </a:r>
            <a:r>
              <a:rPr lang="en-US" altLang="zh-CN" sz="1200" dirty="0" err="1"/>
              <a:t>attent</a:t>
            </a:r>
            <a:endParaRPr lang="en-US" altLang="zh-CN" sz="1200" dirty="0">
              <a:sym typeface="+mn-ea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02FED6D9-84A9-457D-A889-6530FBD36F35}"/>
              </a:ext>
            </a:extLst>
          </p:cNvPr>
          <p:cNvSpPr/>
          <p:nvPr/>
        </p:nvSpPr>
        <p:spPr>
          <a:xfrm>
            <a:off x="4515896" y="5051021"/>
            <a:ext cx="3160209" cy="140138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ts val="2000"/>
              </a:lnSpc>
            </a:pPr>
            <a:r>
              <a:rPr lang="en-US" altLang="zh-CN" sz="1200" dirty="0"/>
              <a:t>Please add specific content here, the text should be as concise as possible, simple description, not too cumbersome, pay </a:t>
            </a:r>
            <a:r>
              <a:rPr lang="en-US" altLang="zh-CN" sz="1200" dirty="0" err="1"/>
              <a:t>attent</a:t>
            </a:r>
            <a:endParaRPr lang="en-US" altLang="zh-CN" sz="1200" dirty="0">
              <a:sym typeface="+mn-ea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ED406E6B-13F5-441C-9554-AE0AD89017C8}"/>
              </a:ext>
            </a:extLst>
          </p:cNvPr>
          <p:cNvSpPr/>
          <p:nvPr/>
        </p:nvSpPr>
        <p:spPr>
          <a:xfrm>
            <a:off x="8656712" y="5051021"/>
            <a:ext cx="3160209" cy="140138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ts val="2000"/>
              </a:lnSpc>
            </a:pPr>
            <a:r>
              <a:rPr lang="en-US" altLang="zh-CN" sz="1200" dirty="0"/>
              <a:t>Please add specific content here, the text should be as concise as possible, simple description, not too cumbersome, pay </a:t>
            </a:r>
            <a:r>
              <a:rPr lang="en-US" altLang="zh-CN" sz="1200" dirty="0" err="1"/>
              <a:t>attent</a:t>
            </a:r>
            <a:endParaRPr lang="en-US" altLang="zh-CN" sz="1200" dirty="0">
              <a:sym typeface="+mn-ea"/>
            </a:endParaRPr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70BB957A-51E9-43B0-AED7-0D01EE8974F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893" y="2290988"/>
            <a:ext cx="1818396" cy="2513438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44E1BD6-98BC-4A1D-A216-BE04CA1DBC0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852" y="2230594"/>
            <a:ext cx="1818396" cy="2513438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C53F4153-1732-45AD-886C-FF5E1DB04D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510" y="2107887"/>
            <a:ext cx="1818396" cy="251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58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47" grpId="0"/>
      <p:bldP spid="48" grpId="0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7609B33-8082-47A5-93FF-416D4A17354A}"/>
              </a:ext>
            </a:extLst>
          </p:cNvPr>
          <p:cNvGrpSpPr/>
          <p:nvPr/>
        </p:nvGrpSpPr>
        <p:grpSpPr>
          <a:xfrm>
            <a:off x="77107" y="57150"/>
            <a:ext cx="12075886" cy="6809361"/>
            <a:chOff x="77107" y="57150"/>
            <a:chExt cx="12075886" cy="680936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7CDBCA12-6CE0-414B-9FD5-0EDBCC4F46E7}"/>
                </a:ext>
              </a:extLst>
            </p:cNvPr>
            <p:cNvSpPr/>
            <p:nvPr/>
          </p:nvSpPr>
          <p:spPr>
            <a:xfrm rot="5400000">
              <a:off x="563938" y="4821105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3D3EC738-C933-4581-BD68-4019403AA063}"/>
                </a:ext>
              </a:extLst>
            </p:cNvPr>
            <p:cNvSpPr/>
            <p:nvPr/>
          </p:nvSpPr>
          <p:spPr>
            <a:xfrm rot="5400000">
              <a:off x="563939" y="3100776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B6E4D4B-9BB1-4CEA-80C5-EE267BD4E68D}"/>
                </a:ext>
              </a:extLst>
            </p:cNvPr>
            <p:cNvSpPr/>
            <p:nvPr/>
          </p:nvSpPr>
          <p:spPr>
            <a:xfrm rot="5400000">
              <a:off x="563940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9F686F12-A020-4B3E-B4BC-770D75A1B16C}"/>
                </a:ext>
              </a:extLst>
            </p:cNvPr>
            <p:cNvSpPr/>
            <p:nvPr/>
          </p:nvSpPr>
          <p:spPr>
            <a:xfrm rot="5400000">
              <a:off x="2918841" y="477677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FD98C42E-CD11-4338-9E53-B8F259565884}"/>
                </a:ext>
              </a:extLst>
            </p:cNvPr>
            <p:cNvSpPr/>
            <p:nvPr/>
          </p:nvSpPr>
          <p:spPr>
            <a:xfrm rot="5400000">
              <a:off x="2918842" y="3078610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D7387EA-3976-40ED-B341-5626BC41E6D5}"/>
                </a:ext>
              </a:extLst>
            </p:cNvPr>
            <p:cNvSpPr/>
            <p:nvPr/>
          </p:nvSpPr>
          <p:spPr>
            <a:xfrm rot="5400000">
              <a:off x="2918842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750A3E79-6753-4B3A-B10C-6E4A8E35CE6E}"/>
                </a:ext>
              </a:extLst>
            </p:cNvPr>
            <p:cNvSpPr/>
            <p:nvPr/>
          </p:nvSpPr>
          <p:spPr>
            <a:xfrm rot="5400000">
              <a:off x="5309125" y="477677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EFE3C9B9-78FF-4D6C-A31B-684155C1C2CF}"/>
                </a:ext>
              </a:extLst>
            </p:cNvPr>
            <p:cNvSpPr/>
            <p:nvPr/>
          </p:nvSpPr>
          <p:spPr>
            <a:xfrm rot="5400000">
              <a:off x="5309125" y="3078609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E6C39140-11ED-430F-A409-9FB5A5820099}"/>
                </a:ext>
              </a:extLst>
            </p:cNvPr>
            <p:cNvSpPr/>
            <p:nvPr/>
          </p:nvSpPr>
          <p:spPr>
            <a:xfrm rot="5400000">
              <a:off x="5309126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1517D1A-2425-482C-A287-86916428A156}"/>
                </a:ext>
              </a:extLst>
            </p:cNvPr>
            <p:cNvSpPr/>
            <p:nvPr/>
          </p:nvSpPr>
          <p:spPr>
            <a:xfrm rot="5400000">
              <a:off x="475271" y="-323255"/>
              <a:ext cx="1647242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BD772E08-D888-4A5D-A441-3AAF9F2FBFD5}"/>
                </a:ext>
              </a:extLst>
            </p:cNvPr>
            <p:cNvSpPr/>
            <p:nvPr/>
          </p:nvSpPr>
          <p:spPr>
            <a:xfrm rot="5400000">
              <a:off x="2830173" y="-323254"/>
              <a:ext cx="1647242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A4A1C34D-BC09-4216-9E12-34A90C670844}"/>
                </a:ext>
              </a:extLst>
            </p:cNvPr>
            <p:cNvSpPr/>
            <p:nvPr/>
          </p:nvSpPr>
          <p:spPr>
            <a:xfrm rot="5400000">
              <a:off x="5220458" y="-323255"/>
              <a:ext cx="1647242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15B81FA-D9EC-476F-8B20-F715D659D5E2}"/>
                </a:ext>
              </a:extLst>
            </p:cNvPr>
            <p:cNvSpPr/>
            <p:nvPr/>
          </p:nvSpPr>
          <p:spPr>
            <a:xfrm rot="5400000">
              <a:off x="7717301" y="47590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0BBF7CD0-7E5A-4016-AAF7-4A81008BA5AA}"/>
                </a:ext>
              </a:extLst>
            </p:cNvPr>
            <p:cNvSpPr/>
            <p:nvPr/>
          </p:nvSpPr>
          <p:spPr>
            <a:xfrm rot="5400000">
              <a:off x="7717302" y="306085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C4671FF0-E99A-412B-93D2-230710E92A4E}"/>
                </a:ext>
              </a:extLst>
            </p:cNvPr>
            <p:cNvSpPr/>
            <p:nvPr/>
          </p:nvSpPr>
          <p:spPr>
            <a:xfrm rot="5400000">
              <a:off x="7717302" y="1299653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FBC77F17-7E6E-4BC2-9F39-CAD915D29684}"/>
                </a:ext>
              </a:extLst>
            </p:cNvPr>
            <p:cNvSpPr/>
            <p:nvPr/>
          </p:nvSpPr>
          <p:spPr>
            <a:xfrm rot="5400000">
              <a:off x="10107585" y="47590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B14F4CDB-2336-46F3-B87C-7E3115D8F0AA}"/>
                </a:ext>
              </a:extLst>
            </p:cNvPr>
            <p:cNvSpPr/>
            <p:nvPr/>
          </p:nvSpPr>
          <p:spPr>
            <a:xfrm rot="5400000">
              <a:off x="10107585" y="306085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5B33601-CE10-4CA5-8D2B-82DF0DFF315B}"/>
                </a:ext>
              </a:extLst>
            </p:cNvPr>
            <p:cNvSpPr/>
            <p:nvPr/>
          </p:nvSpPr>
          <p:spPr>
            <a:xfrm rot="5400000">
              <a:off x="10107586" y="1299653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36346E47-4B86-47A7-BE39-11C461034819}"/>
                </a:ext>
              </a:extLst>
            </p:cNvPr>
            <p:cNvSpPr/>
            <p:nvPr/>
          </p:nvSpPr>
          <p:spPr>
            <a:xfrm rot="5400000">
              <a:off x="7628633" y="-341013"/>
              <a:ext cx="1647243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7A5C9642-3954-40D8-A09A-573A91A7BDC1}"/>
                </a:ext>
              </a:extLst>
            </p:cNvPr>
            <p:cNvSpPr/>
            <p:nvPr/>
          </p:nvSpPr>
          <p:spPr>
            <a:xfrm rot="5400000">
              <a:off x="10018918" y="-341014"/>
              <a:ext cx="1647243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C40F1343-B4AD-4495-91E4-6ED5A9415F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" y="8512"/>
            <a:ext cx="4862322" cy="6858000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35F46515-8964-47B7-9981-744E866CEA64}"/>
              </a:ext>
            </a:extLst>
          </p:cNvPr>
          <p:cNvGrpSpPr/>
          <p:nvPr/>
        </p:nvGrpSpPr>
        <p:grpSpPr>
          <a:xfrm>
            <a:off x="6061983" y="2603766"/>
            <a:ext cx="5026660" cy="2006600"/>
            <a:chOff x="7788" y="3568"/>
            <a:chExt cx="7916" cy="3160"/>
          </a:xfrm>
        </p:grpSpPr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F0A7855-57EE-4D4D-BA61-F7FD096D4E32}"/>
                </a:ext>
              </a:extLst>
            </p:cNvPr>
            <p:cNvSpPr txBox="1"/>
            <p:nvPr/>
          </p:nvSpPr>
          <p:spPr>
            <a:xfrm>
              <a:off x="7788" y="3568"/>
              <a:ext cx="643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527C57"/>
                  </a:solidFill>
                  <a:latin typeface="+mn-ea"/>
                </a:rPr>
                <a:t>PART O2</a:t>
              </a: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A76F745D-CCCB-4D88-A0A6-7B1B9D23FFF9}"/>
                </a:ext>
              </a:extLst>
            </p:cNvPr>
            <p:cNvSpPr txBox="1"/>
            <p:nvPr/>
          </p:nvSpPr>
          <p:spPr>
            <a:xfrm>
              <a:off x="7788" y="4508"/>
              <a:ext cx="672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Please add a text title</a:t>
              </a:r>
              <a:endParaRPr lang="zh-CN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60E37B8A-6FF0-4842-9B52-58643FAB1C97}"/>
                </a:ext>
              </a:extLst>
            </p:cNvPr>
            <p:cNvSpPr txBox="1"/>
            <p:nvPr/>
          </p:nvSpPr>
          <p:spPr>
            <a:xfrm>
              <a:off x="7821" y="5427"/>
              <a:ext cx="7883" cy="130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ts val="2000"/>
                </a:lnSpc>
                <a:defRPr/>
              </a:pPr>
              <a:r>
                <a: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Please add specific content here, the text should be as concise as possible, simple description, not too cumbersome, pay </a:t>
              </a:r>
              <a:r>
                <a:rPr lang="en-US" altLang="zh-CN" sz="1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attent</a:t>
              </a:r>
              <a:endPara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Open Sans" panose="020B0606030504020204" pitchFamily="34" charset="0"/>
                <a:sym typeface="FZHei-B01S" panose="02010601030101010101" pitchFamily="2" charset="-122"/>
              </a:endParaRPr>
            </a:p>
            <a:p>
              <a:pPr marL="0" marR="0" lvl="0" defTabSz="914400" rtl="0" eaLnBrk="1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endParaRPr>
            </a:p>
          </p:txBody>
        </p: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9DB4189F-07BD-4D0C-8653-4EF87F014E9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121" y="2238953"/>
            <a:ext cx="3040382" cy="304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6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D8C881C-E3C7-40CB-B75C-B1BEF3379D3E}"/>
              </a:ext>
            </a:extLst>
          </p:cNvPr>
          <p:cNvGrpSpPr/>
          <p:nvPr/>
        </p:nvGrpSpPr>
        <p:grpSpPr>
          <a:xfrm>
            <a:off x="77107" y="57150"/>
            <a:ext cx="12075886" cy="6809361"/>
            <a:chOff x="77107" y="57150"/>
            <a:chExt cx="12075886" cy="680936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37FA9155-DF78-4923-A397-7CAE963AC7F4}"/>
                </a:ext>
              </a:extLst>
            </p:cNvPr>
            <p:cNvSpPr/>
            <p:nvPr/>
          </p:nvSpPr>
          <p:spPr>
            <a:xfrm rot="5400000">
              <a:off x="563938" y="4821105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26ACD12-E360-4667-BD6D-588BCAA00E2A}"/>
                </a:ext>
              </a:extLst>
            </p:cNvPr>
            <p:cNvSpPr/>
            <p:nvPr/>
          </p:nvSpPr>
          <p:spPr>
            <a:xfrm rot="5400000">
              <a:off x="563939" y="3100776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24DDAA49-87AE-4684-BB1F-985C8A355E62}"/>
                </a:ext>
              </a:extLst>
            </p:cNvPr>
            <p:cNvSpPr/>
            <p:nvPr/>
          </p:nvSpPr>
          <p:spPr>
            <a:xfrm rot="5400000">
              <a:off x="563940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11A8756-A673-48F6-A1FD-B5A850C66D60}"/>
                </a:ext>
              </a:extLst>
            </p:cNvPr>
            <p:cNvSpPr/>
            <p:nvPr/>
          </p:nvSpPr>
          <p:spPr>
            <a:xfrm rot="5400000">
              <a:off x="2918841" y="477677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0941D12-FA8F-4ED9-BCFB-83C397ED47AF}"/>
                </a:ext>
              </a:extLst>
            </p:cNvPr>
            <p:cNvSpPr/>
            <p:nvPr/>
          </p:nvSpPr>
          <p:spPr>
            <a:xfrm rot="5400000">
              <a:off x="2918842" y="3078610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8ADFA3A-3D06-47CE-942F-8D5BEC314747}"/>
                </a:ext>
              </a:extLst>
            </p:cNvPr>
            <p:cNvSpPr/>
            <p:nvPr/>
          </p:nvSpPr>
          <p:spPr>
            <a:xfrm rot="5400000">
              <a:off x="2918842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FD484CD-C27E-4C27-950E-09E15D6EAE09}"/>
                </a:ext>
              </a:extLst>
            </p:cNvPr>
            <p:cNvSpPr/>
            <p:nvPr/>
          </p:nvSpPr>
          <p:spPr>
            <a:xfrm rot="5400000">
              <a:off x="5309125" y="477677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5EB0DDAD-4C70-4B92-860E-6A1AE931F563}"/>
                </a:ext>
              </a:extLst>
            </p:cNvPr>
            <p:cNvSpPr/>
            <p:nvPr/>
          </p:nvSpPr>
          <p:spPr>
            <a:xfrm rot="5400000">
              <a:off x="5309125" y="3078609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42436A2-5956-4A04-A868-865A5630D8D1}"/>
                </a:ext>
              </a:extLst>
            </p:cNvPr>
            <p:cNvSpPr/>
            <p:nvPr/>
          </p:nvSpPr>
          <p:spPr>
            <a:xfrm rot="5400000">
              <a:off x="5309126" y="13174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FF24246-CFAD-4865-8302-064097C54378}"/>
                </a:ext>
              </a:extLst>
            </p:cNvPr>
            <p:cNvSpPr/>
            <p:nvPr/>
          </p:nvSpPr>
          <p:spPr>
            <a:xfrm rot="5400000">
              <a:off x="475271" y="-323255"/>
              <a:ext cx="1647242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80752E59-DDE8-42C4-A71C-3434E4980158}"/>
                </a:ext>
              </a:extLst>
            </p:cNvPr>
            <p:cNvSpPr/>
            <p:nvPr/>
          </p:nvSpPr>
          <p:spPr>
            <a:xfrm rot="5400000">
              <a:off x="2830173" y="-323254"/>
              <a:ext cx="1647242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3AEEAC01-4CE4-4C68-BC9D-D65DC51105A0}"/>
                </a:ext>
              </a:extLst>
            </p:cNvPr>
            <p:cNvSpPr/>
            <p:nvPr/>
          </p:nvSpPr>
          <p:spPr>
            <a:xfrm rot="5400000">
              <a:off x="5220458" y="-323255"/>
              <a:ext cx="1647242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A848CCA-20FF-4D06-8B2A-9CBED9B3DCA4}"/>
                </a:ext>
              </a:extLst>
            </p:cNvPr>
            <p:cNvSpPr/>
            <p:nvPr/>
          </p:nvSpPr>
          <p:spPr>
            <a:xfrm rot="5400000">
              <a:off x="7717301" y="47590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0DAF7AA-34F2-43D7-BD94-C0D0C87ACFC2}"/>
                </a:ext>
              </a:extLst>
            </p:cNvPr>
            <p:cNvSpPr/>
            <p:nvPr/>
          </p:nvSpPr>
          <p:spPr>
            <a:xfrm rot="5400000">
              <a:off x="7717302" y="306085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8ACC75E8-8846-42EC-AB56-637D88074F7F}"/>
                </a:ext>
              </a:extLst>
            </p:cNvPr>
            <p:cNvSpPr/>
            <p:nvPr/>
          </p:nvSpPr>
          <p:spPr>
            <a:xfrm rot="5400000">
              <a:off x="7717302" y="1299653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D236721C-2E49-42E4-8AD4-295F6A7969F6}"/>
                </a:ext>
              </a:extLst>
            </p:cNvPr>
            <p:cNvSpPr/>
            <p:nvPr/>
          </p:nvSpPr>
          <p:spPr>
            <a:xfrm rot="5400000">
              <a:off x="10107585" y="4759012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FACD1509-764C-4573-88C2-DA0948F91672}"/>
                </a:ext>
              </a:extLst>
            </p:cNvPr>
            <p:cNvSpPr/>
            <p:nvPr/>
          </p:nvSpPr>
          <p:spPr>
            <a:xfrm rot="5400000">
              <a:off x="10107585" y="3060851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5670A16-1775-4038-8E58-4D8C6D86B436}"/>
                </a:ext>
              </a:extLst>
            </p:cNvPr>
            <p:cNvSpPr/>
            <p:nvPr/>
          </p:nvSpPr>
          <p:spPr>
            <a:xfrm rot="5400000">
              <a:off x="10107586" y="1299653"/>
              <a:ext cx="1647243" cy="2443570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DBAB231E-2F8C-45A6-8ABB-C8095FE8EEEA}"/>
                </a:ext>
              </a:extLst>
            </p:cNvPr>
            <p:cNvSpPr/>
            <p:nvPr/>
          </p:nvSpPr>
          <p:spPr>
            <a:xfrm rot="5400000">
              <a:off x="7628633" y="-341013"/>
              <a:ext cx="1647243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E10B021-E091-4812-A909-E532E9C3430D}"/>
                </a:ext>
              </a:extLst>
            </p:cNvPr>
            <p:cNvSpPr/>
            <p:nvPr/>
          </p:nvSpPr>
          <p:spPr>
            <a:xfrm rot="5400000">
              <a:off x="10018918" y="-341014"/>
              <a:ext cx="1647243" cy="2443571"/>
            </a:xfrm>
            <a:prstGeom prst="rect">
              <a:avLst/>
            </a:prstGeom>
            <a:blipFill dpi="0" rotWithShape="1">
              <a:blip r:embed="rId3">
                <a:alphaModFix amt="2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ACB5B465-89F6-40E9-B431-DB78203B9A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74" y="-61213"/>
            <a:ext cx="1465944" cy="1454026"/>
          </a:xfrm>
          <a:prstGeom prst="rect">
            <a:avLst/>
          </a:prstGeom>
        </p:spPr>
      </p:pic>
      <p:sp>
        <p:nvSpPr>
          <p:cNvPr id="24" name="箭头: 五边形 23">
            <a:extLst>
              <a:ext uri="{FF2B5EF4-FFF2-40B4-BE49-F238E27FC236}">
                <a16:creationId xmlns:a16="http://schemas.microsoft.com/office/drawing/2014/main" id="{FC4BCEE1-F7BA-4895-90C9-3DAF6DF7438D}"/>
              </a:ext>
            </a:extLst>
          </p:cNvPr>
          <p:cNvSpPr/>
          <p:nvPr/>
        </p:nvSpPr>
        <p:spPr>
          <a:xfrm>
            <a:off x="876454" y="488454"/>
            <a:ext cx="751772" cy="590428"/>
          </a:xfrm>
          <a:prstGeom prst="homePlate">
            <a:avLst/>
          </a:prstGeom>
          <a:solidFill>
            <a:srgbClr val="71A6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2400" b="1" dirty="0">
                <a:solidFill>
                  <a:prstClr val="white"/>
                </a:solidFill>
              </a:rPr>
              <a:t>02</a:t>
            </a:r>
            <a:endParaRPr lang="zh-CN" altLang="en-US" sz="2400" b="1" dirty="0">
              <a:solidFill>
                <a:prstClr val="white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8E82241-36DB-4FEB-B69D-6CB4EDEE5EA2}"/>
              </a:ext>
            </a:extLst>
          </p:cNvPr>
          <p:cNvSpPr txBox="1"/>
          <p:nvPr/>
        </p:nvSpPr>
        <p:spPr>
          <a:xfrm>
            <a:off x="1631718" y="405103"/>
            <a:ext cx="3058933" cy="110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20000"/>
              </a:lnSpc>
            </a:pPr>
            <a:r>
              <a:rPr lang="en-US" altLang="zh-CN" sz="2000" b="1" dirty="0">
                <a:latin typeface="+mn-ea"/>
                <a:sym typeface="+mn-ea"/>
              </a:rPr>
              <a:t>Click here to enter the title text</a:t>
            </a:r>
            <a:endParaRPr lang="zh-CN" altLang="en-US" sz="2000" b="1" dirty="0">
              <a:latin typeface="+mn-ea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zh-CN" altLang="en-US" sz="1600" dirty="0">
                <a:latin typeface="+mn-ea"/>
                <a:sym typeface="+mn-ea"/>
              </a:rPr>
              <a:t>Click here to add your title</a:t>
            </a:r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B4653B16-DC29-4D48-B3F8-EC36CCD447F5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145507" y="1387749"/>
            <a:ext cx="4122942" cy="4774767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070A1825-AD22-4EA6-A522-2CBD2068FFEE}"/>
              </a:ext>
            </a:extLst>
          </p:cNvPr>
          <p:cNvSpPr txBox="1"/>
          <p:nvPr/>
        </p:nvSpPr>
        <p:spPr>
          <a:xfrm>
            <a:off x="1770443" y="1973521"/>
            <a:ext cx="2769842" cy="1415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Add title</a:t>
            </a:r>
          </a:p>
          <a:p>
            <a:pPr lvl="0" algn="ctr">
              <a:lnSpc>
                <a:spcPts val="1800"/>
              </a:lnSpc>
              <a:defRPr/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Please add specific content here, the text should be as concise as possible, simple description, not too cumbersome, pay </a:t>
            </a:r>
            <a:r>
              <a:rPr lang="en-US" altLang="zh-CN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attent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148E0500-256B-45F4-9DCA-B32E40B380BA}"/>
              </a:ext>
            </a:extLst>
          </p:cNvPr>
          <p:cNvSpPr txBox="1"/>
          <p:nvPr/>
        </p:nvSpPr>
        <p:spPr>
          <a:xfrm>
            <a:off x="1862215" y="4483354"/>
            <a:ext cx="2769842" cy="1414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Add title</a:t>
            </a:r>
          </a:p>
          <a:p>
            <a:pPr lvl="0" algn="ctr">
              <a:lnSpc>
                <a:spcPts val="1800"/>
              </a:lnSpc>
              <a:defRPr/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Please add specific content here, the text should be as concise as possible, simple description, not too cumbersome, pay </a:t>
            </a:r>
            <a:r>
              <a:rPr lang="en-US" altLang="zh-CN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attent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0E107EAF-D3C6-4DB6-8205-F15E30817FAF}"/>
              </a:ext>
            </a:extLst>
          </p:cNvPr>
          <p:cNvSpPr txBox="1"/>
          <p:nvPr/>
        </p:nvSpPr>
        <p:spPr>
          <a:xfrm>
            <a:off x="8377787" y="2626230"/>
            <a:ext cx="2769842" cy="1414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Add title</a:t>
            </a:r>
          </a:p>
          <a:p>
            <a:pPr algn="ctr">
              <a:lnSpc>
                <a:spcPts val="1800"/>
              </a:lnSpc>
              <a:defRPr/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Please add specific content here, the text should be as concise as possible, simple description, not too cumbersome, pay </a:t>
            </a:r>
            <a:r>
              <a:rPr lang="en-US" altLang="zh-CN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attent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33C21371-F013-4982-BBF4-487F1C181CCC}"/>
              </a:ext>
            </a:extLst>
          </p:cNvPr>
          <p:cNvSpPr txBox="1"/>
          <p:nvPr/>
        </p:nvSpPr>
        <p:spPr>
          <a:xfrm>
            <a:off x="7227753" y="4412392"/>
            <a:ext cx="2769842" cy="1414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Add title</a:t>
            </a:r>
          </a:p>
          <a:p>
            <a:pPr algn="ctr">
              <a:lnSpc>
                <a:spcPts val="1800"/>
              </a:lnSpc>
              <a:defRPr/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Please add specific content here, the text should be as concise as possible, simple description, not too cumbersome, pay </a:t>
            </a:r>
            <a:r>
              <a:rPr lang="en-US" altLang="zh-CN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attent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8406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52" grpId="0"/>
      <p:bldP spid="54" grpId="0"/>
      <p:bldP spid="56" grpId="0"/>
      <p:bldP spid="5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八月你好3"/>
</p:tagLst>
</file>

<file path=ppt/theme/theme1.xml><?xml version="1.0" encoding="utf-8"?>
<a:theme xmlns:a="http://schemas.openxmlformats.org/drawingml/2006/main" name="Office 主题​​">
  <a:themeElements>
    <a:clrScheme name="Personalizado 19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B050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2341</Words>
  <Application>Microsoft Office PowerPoint</Application>
  <PresentationFormat>Panorámica</PresentationFormat>
  <Paragraphs>232</Paragraphs>
  <Slides>24</Slides>
  <Notes>24</Notes>
  <HiddenSlides>0</HiddenSlides>
  <MMClips>1</MMClips>
  <ScaleCrop>false</ScaleCrop>
  <HeadingPairs>
    <vt:vector size="6" baseType="variant">
      <vt:variant>
        <vt:lpstr>Fuentes usadas</vt:lpstr>
      </vt:variant>
      <vt:variant>
        <vt:i4>17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42" baseType="lpstr">
      <vt:lpstr>微软雅黑</vt:lpstr>
      <vt:lpstr>宋体</vt:lpstr>
      <vt:lpstr>Agency FB</vt:lpstr>
      <vt:lpstr>Algerian</vt:lpstr>
      <vt:lpstr>Arial</vt:lpstr>
      <vt:lpstr>Calibri</vt:lpstr>
      <vt:lpstr>等线</vt:lpstr>
      <vt:lpstr>等线 Light</vt:lpstr>
      <vt:lpstr>FZHei-B01S</vt:lpstr>
      <vt:lpstr>方正姚体</vt:lpstr>
      <vt:lpstr>Helvetica Light</vt:lpstr>
      <vt:lpstr>Impact</vt:lpstr>
      <vt:lpstr>Meiryo</vt:lpstr>
      <vt:lpstr>Open Sans</vt:lpstr>
      <vt:lpstr>华文新魏</vt:lpstr>
      <vt:lpstr>字体管家胖丫儿</vt:lpstr>
      <vt:lpstr>汉仪菱心体简</vt:lpstr>
      <vt:lpstr>Office 主题​​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八月你好3</dc:title>
  <dc:creator>张 建春</dc:creator>
  <cp:lastModifiedBy>eduardo</cp:lastModifiedBy>
  <cp:revision>27</cp:revision>
  <dcterms:created xsi:type="dcterms:W3CDTF">2018-07-31T06:06:39Z</dcterms:created>
  <dcterms:modified xsi:type="dcterms:W3CDTF">2023-11-23T23:17:31Z</dcterms:modified>
</cp:coreProperties>
</file>