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188.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8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189.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179.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90.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86.xml"/>
  <Override ContentType="application/vnd.openxmlformats-officedocument.presentationml.slideLayout+xml" PartName="/ppt/slideLayouts/slideLayout173.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86" r:id="rId6"/>
    <p:sldMasterId id="2147483716" r:id="rId7"/>
    <p:sldMasterId id="2147483738" r:id="rId8"/>
    <p:sldMasterId id="2147483774" r:id="rId9"/>
    <p:sldMasterId id="2147483809"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Lst>
  <p:sldSz cy="6858000" cx="12192000"/>
  <p:notesSz cx="6858000" cy="9144000"/>
  <p:embeddedFontLst>
    <p:embeddedFont>
      <p:font typeface="Lato Light"/>
      <p:regular r:id="rId29"/>
      <p:bold r:id="rId30"/>
      <p:italic r:id="rId31"/>
      <p:boldItalic r:id="rId32"/>
    </p:embeddedFont>
    <p:embeddedFont>
      <p:font typeface="Quattrocento Sans"/>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il52WOuf1+i3dHeVLDjpZ6+Tcuk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Buraque Gul Agh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5C838DC-6BB9-4039-92EF-9BF5FD168A03}">
  <a:tblStyle styleId="{C5C838DC-6BB9-4039-92EF-9BF5FD168A0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58F6554-F298-4E28-86CF-B960E89EF841}" styleName="Table_1">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Master" Target="slideMasters/slideMaster5.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LatoLight-regular.fntdata"/><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LatoLight-italic.fntdata"/><Relationship Id="rId30" Type="http://schemas.openxmlformats.org/officeDocument/2006/relationships/font" Target="fonts/LatoLight-bold.fntdata"/><Relationship Id="rId11" Type="http://schemas.openxmlformats.org/officeDocument/2006/relationships/notesMaster" Target="notesMasters/notesMaster1.xml"/><Relationship Id="rId33" Type="http://schemas.openxmlformats.org/officeDocument/2006/relationships/font" Target="fonts/QuattrocentoSans-regular.fntdata"/><Relationship Id="rId10" Type="http://schemas.openxmlformats.org/officeDocument/2006/relationships/slideMaster" Target="slideMasters/slideMaster6.xml"/><Relationship Id="rId32" Type="http://schemas.openxmlformats.org/officeDocument/2006/relationships/font" Target="fonts/LatoLight-boldItalic.fntdata"/><Relationship Id="rId13" Type="http://schemas.openxmlformats.org/officeDocument/2006/relationships/slide" Target="slides/slide2.xml"/><Relationship Id="rId35" Type="http://schemas.openxmlformats.org/officeDocument/2006/relationships/font" Target="fonts/QuattrocentoSans-italic.fntdata"/><Relationship Id="rId12" Type="http://schemas.openxmlformats.org/officeDocument/2006/relationships/slide" Target="slides/slide1.xml"/><Relationship Id="rId34" Type="http://schemas.openxmlformats.org/officeDocument/2006/relationships/font" Target="fonts/QuattrocentoSans-bold.fntdata"/><Relationship Id="rId15" Type="http://schemas.openxmlformats.org/officeDocument/2006/relationships/slide" Target="slides/slide4.xml"/><Relationship Id="rId37" Type="http://customschemas.google.com/relationships/presentationmetadata" Target="metadata"/><Relationship Id="rId14" Type="http://schemas.openxmlformats.org/officeDocument/2006/relationships/slide" Target="slides/slide3.xml"/><Relationship Id="rId36" Type="http://schemas.openxmlformats.org/officeDocument/2006/relationships/font" Target="fonts/QuattrocentoSans-boldItalic.fntdata"/><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8-15T03:55:00.724">
    <p:pos x="6000" y="0"/>
    <p:text>SS updated</p:text>
    <p:extLst>
      <p:ext uri="{C676402C-5697-4E1C-873F-D02D1690AC5C}">
        <p15:threadingInfo timeZoneBias="0"/>
      </p:ext>
      <p:ext uri="http://customooxmlschemas.google.com/">
        <go:slidesCustomData xmlns:go="http://customooxmlschemas.google.com/" commentPostId="AAAA22FOO2k"/>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3" name="Shape 1733"/>
        <p:cNvGrpSpPr/>
        <p:nvPr/>
      </p:nvGrpSpPr>
      <p:grpSpPr>
        <a:xfrm>
          <a:off x="0" y="0"/>
          <a:ext cx="0" cy="0"/>
          <a:chOff x="0" y="0"/>
          <a:chExt cx="0" cy="0"/>
        </a:xfrm>
      </p:grpSpPr>
      <p:sp>
        <p:nvSpPr>
          <p:cNvPr id="1734" name="Google Shape;1734;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5" name="Google Shape;173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3" name="Google Shape;182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8" name="Shape 1828"/>
        <p:cNvGrpSpPr/>
        <p:nvPr/>
      </p:nvGrpSpPr>
      <p:grpSpPr>
        <a:xfrm>
          <a:off x="0" y="0"/>
          <a:ext cx="0" cy="0"/>
          <a:chOff x="0" y="0"/>
          <a:chExt cx="0" cy="0"/>
        </a:xfrm>
      </p:grpSpPr>
      <p:sp>
        <p:nvSpPr>
          <p:cNvPr id="1829" name="Google Shape;182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0" name="Google Shape;1830;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1" name="Google Shape;1831;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6" name="Shape 1836"/>
        <p:cNvGrpSpPr/>
        <p:nvPr/>
      </p:nvGrpSpPr>
      <p:grpSpPr>
        <a:xfrm>
          <a:off x="0" y="0"/>
          <a:ext cx="0" cy="0"/>
          <a:chOff x="0" y="0"/>
          <a:chExt cx="0" cy="0"/>
        </a:xfrm>
      </p:grpSpPr>
      <p:sp>
        <p:nvSpPr>
          <p:cNvPr id="1837" name="Google Shape;183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8" name="Google Shape;1838;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9" name="Google Shape;1839;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8" name="Shape 1848"/>
        <p:cNvGrpSpPr/>
        <p:nvPr/>
      </p:nvGrpSpPr>
      <p:grpSpPr>
        <a:xfrm>
          <a:off x="0" y="0"/>
          <a:ext cx="0" cy="0"/>
          <a:chOff x="0" y="0"/>
          <a:chExt cx="0" cy="0"/>
        </a:xfrm>
      </p:grpSpPr>
      <p:sp>
        <p:nvSpPr>
          <p:cNvPr id="1849" name="Google Shape;184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0" name="Google Shape;1850;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1851" name="Google Shape;1851;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1" name="Google Shape;1861;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2" name="Google Shape;1862;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7" name="Shape 1887"/>
        <p:cNvGrpSpPr/>
        <p:nvPr/>
      </p:nvGrpSpPr>
      <p:grpSpPr>
        <a:xfrm>
          <a:off x="0" y="0"/>
          <a:ext cx="0" cy="0"/>
          <a:chOff x="0" y="0"/>
          <a:chExt cx="0" cy="0"/>
        </a:xfrm>
      </p:grpSpPr>
      <p:sp>
        <p:nvSpPr>
          <p:cNvPr id="1888" name="Google Shape;188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9" name="Google Shape;1889;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1890" name="Google Shape;1890;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8" name="Shape 1898"/>
        <p:cNvGrpSpPr/>
        <p:nvPr/>
      </p:nvGrpSpPr>
      <p:grpSpPr>
        <a:xfrm>
          <a:off x="0" y="0"/>
          <a:ext cx="0" cy="0"/>
          <a:chOff x="0" y="0"/>
          <a:chExt cx="0" cy="0"/>
        </a:xfrm>
      </p:grpSpPr>
      <p:sp>
        <p:nvSpPr>
          <p:cNvPr id="1899" name="Google Shape;189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0" name="Google Shape;1900;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1" name="Google Shape;1901;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2" name="Shape 1922"/>
        <p:cNvGrpSpPr/>
        <p:nvPr/>
      </p:nvGrpSpPr>
      <p:grpSpPr>
        <a:xfrm>
          <a:off x="0" y="0"/>
          <a:ext cx="0" cy="0"/>
          <a:chOff x="0" y="0"/>
          <a:chExt cx="0" cy="0"/>
        </a:xfrm>
      </p:grpSpPr>
      <p:sp>
        <p:nvSpPr>
          <p:cNvPr id="1923" name="Google Shape;192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4" name="Google Shape;1924;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5" name="Google Shape;1925;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0" name="Shape 1740"/>
        <p:cNvGrpSpPr/>
        <p:nvPr/>
      </p:nvGrpSpPr>
      <p:grpSpPr>
        <a:xfrm>
          <a:off x="0" y="0"/>
          <a:ext cx="0" cy="0"/>
          <a:chOff x="0" y="0"/>
          <a:chExt cx="0" cy="0"/>
        </a:xfrm>
      </p:grpSpPr>
      <p:sp>
        <p:nvSpPr>
          <p:cNvPr id="1741" name="Google Shape;1741;g2796bab2bda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42" name="Google Shape;1742;g2796bab2bda_0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3" name="Google Shape;1743;g2796bab2bda_0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7" name="Shape 1747"/>
        <p:cNvGrpSpPr/>
        <p:nvPr/>
      </p:nvGrpSpPr>
      <p:grpSpPr>
        <a:xfrm>
          <a:off x="0" y="0"/>
          <a:ext cx="0" cy="0"/>
          <a:chOff x="0" y="0"/>
          <a:chExt cx="0" cy="0"/>
        </a:xfrm>
      </p:grpSpPr>
      <p:sp>
        <p:nvSpPr>
          <p:cNvPr id="1748" name="Google Shape;174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9" name="Google Shape;1749;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0" name="Google Shape;1750;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3" name="Shape 1753"/>
        <p:cNvGrpSpPr/>
        <p:nvPr/>
      </p:nvGrpSpPr>
      <p:grpSpPr>
        <a:xfrm>
          <a:off x="0" y="0"/>
          <a:ext cx="0" cy="0"/>
          <a:chOff x="0" y="0"/>
          <a:chExt cx="0" cy="0"/>
        </a:xfrm>
      </p:grpSpPr>
      <p:sp>
        <p:nvSpPr>
          <p:cNvPr id="1754" name="Google Shape;175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5" name="Google Shape;1755;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6" name="Google Shape;1756;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8" name="Shape 1768"/>
        <p:cNvGrpSpPr/>
        <p:nvPr/>
      </p:nvGrpSpPr>
      <p:grpSpPr>
        <a:xfrm>
          <a:off x="0" y="0"/>
          <a:ext cx="0" cy="0"/>
          <a:chOff x="0" y="0"/>
          <a:chExt cx="0" cy="0"/>
        </a:xfrm>
      </p:grpSpPr>
      <p:sp>
        <p:nvSpPr>
          <p:cNvPr id="1769" name="Google Shape;176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0" name="Google Shape;1770;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1" name="Google Shape;1771;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6" name="Shape 1776"/>
        <p:cNvGrpSpPr/>
        <p:nvPr/>
      </p:nvGrpSpPr>
      <p:grpSpPr>
        <a:xfrm>
          <a:off x="0" y="0"/>
          <a:ext cx="0" cy="0"/>
          <a:chOff x="0" y="0"/>
          <a:chExt cx="0" cy="0"/>
        </a:xfrm>
      </p:grpSpPr>
      <p:sp>
        <p:nvSpPr>
          <p:cNvPr id="1777" name="Google Shape;177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8" name="Google Shape;1778;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Calibri"/>
              <a:buNone/>
            </a:pPr>
            <a:r>
              <a:t/>
            </a:r>
            <a:endParaRPr/>
          </a:p>
        </p:txBody>
      </p:sp>
      <p:sp>
        <p:nvSpPr>
          <p:cNvPr id="1779" name="Google Shape;1779;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3" name="Shape 1783"/>
        <p:cNvGrpSpPr/>
        <p:nvPr/>
      </p:nvGrpSpPr>
      <p:grpSpPr>
        <a:xfrm>
          <a:off x="0" y="0"/>
          <a:ext cx="0" cy="0"/>
          <a:chOff x="0" y="0"/>
          <a:chExt cx="0" cy="0"/>
        </a:xfrm>
      </p:grpSpPr>
      <p:sp>
        <p:nvSpPr>
          <p:cNvPr id="1784" name="Google Shape;178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5" name="Google Shape;1785;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6" name="Google Shape;1786;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5" name="Shape 1805"/>
        <p:cNvGrpSpPr/>
        <p:nvPr/>
      </p:nvGrpSpPr>
      <p:grpSpPr>
        <a:xfrm>
          <a:off x="0" y="0"/>
          <a:ext cx="0" cy="0"/>
          <a:chOff x="0" y="0"/>
          <a:chExt cx="0" cy="0"/>
        </a:xfrm>
      </p:grpSpPr>
      <p:sp>
        <p:nvSpPr>
          <p:cNvPr id="1806" name="Google Shape;180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7" name="Google Shape;1807;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8" name="Google Shape;1808;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4" name="Shape 1814"/>
        <p:cNvGrpSpPr/>
        <p:nvPr/>
      </p:nvGrpSpPr>
      <p:grpSpPr>
        <a:xfrm>
          <a:off x="0" y="0"/>
          <a:ext cx="0" cy="0"/>
          <a:chOff x="0" y="0"/>
          <a:chExt cx="0" cy="0"/>
        </a:xfrm>
      </p:grpSpPr>
      <p:sp>
        <p:nvSpPr>
          <p:cNvPr id="1815" name="Google Shape;1815;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6" name="Google Shape;181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image" Target="../media/image15.png"/><Relationship Id="rId6"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22.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jp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jp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 Id="rId3" Type="http://schemas.openxmlformats.org/officeDocument/2006/relationships/image" Target="../media/image36.png"/><Relationship Id="rId4" Type="http://schemas.openxmlformats.org/officeDocument/2006/relationships/image" Target="../media/image28.png"/><Relationship Id="rId5" Type="http://schemas.openxmlformats.org/officeDocument/2006/relationships/image" Target="../media/image32.png"/><Relationship Id="rId6" Type="http://schemas.openxmlformats.org/officeDocument/2006/relationships/image" Target="../media/image3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4.jp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6.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jp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7.jp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1.jp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9.jp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5.jp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1.jp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2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image" Target="../media/image15.png"/><Relationship Id="rId6" Type="http://schemas.openxmlformats.org/officeDocument/2006/relationships/image" Target="../media/image1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10" name="Shape 10"/>
        <p:cNvGrpSpPr/>
        <p:nvPr/>
      </p:nvGrpSpPr>
      <p:grpSpPr>
        <a:xfrm>
          <a:off x="0" y="0"/>
          <a:ext cx="0" cy="0"/>
          <a:chOff x="0" y="0"/>
          <a:chExt cx="0" cy="0"/>
        </a:xfrm>
      </p:grpSpPr>
      <p:sp>
        <p:nvSpPr>
          <p:cNvPr id="11" name="Google Shape;11;p18"/>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 name="Google Shape;12;p18"/>
          <p:cNvPicPr preferRelativeResize="0"/>
          <p:nvPr/>
        </p:nvPicPr>
        <p:blipFill rotWithShape="1">
          <a:blip r:embed="rId2">
            <a:alphaModFix/>
          </a:blip>
          <a:srcRect b="0" l="0" r="0" t="0"/>
          <a:stretch/>
        </p:blipFill>
        <p:spPr>
          <a:xfrm>
            <a:off x="510025" y="624192"/>
            <a:ext cx="2885699" cy="773557"/>
          </a:xfrm>
          <a:prstGeom prst="rect">
            <a:avLst/>
          </a:prstGeom>
          <a:noFill/>
          <a:ln>
            <a:noFill/>
          </a:ln>
        </p:spPr>
      </p:pic>
      <p:sp>
        <p:nvSpPr>
          <p:cNvPr id="13" name="Google Shape;13;p18"/>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18"/>
          <p:cNvSpPr txBox="1"/>
          <p:nvPr/>
        </p:nvSpPr>
        <p:spPr>
          <a:xfrm>
            <a:off x="543350" y="1269450"/>
            <a:ext cx="2885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chemeClr val="dk1"/>
                </a:solidFill>
                <a:highlight>
                  <a:srgbClr val="FFFFFF"/>
                </a:highlight>
                <a:latin typeface="Lato Light"/>
                <a:ea typeface="Lato Light"/>
                <a:cs typeface="Lato Light"/>
                <a:sym typeface="Lato Light"/>
              </a:rPr>
              <a:t>Digital Telecommunication Infrastructure</a:t>
            </a:r>
            <a:endParaRPr b="0" i="0" sz="1200" u="none" cap="none" strike="noStrike">
              <a:solidFill>
                <a:schemeClr val="dk1"/>
              </a:solidFill>
              <a:highlight>
                <a:srgbClr val="FFFFFF"/>
              </a:highlight>
              <a:latin typeface="Lato Light"/>
              <a:ea typeface="Lato Light"/>
              <a:cs typeface="Lato Light"/>
              <a:sym typeface="Lato Light"/>
            </a:endParaRPr>
          </a:p>
        </p:txBody>
      </p:sp>
      <p:grpSp>
        <p:nvGrpSpPr>
          <p:cNvPr id="15" name="Google Shape;15;p18"/>
          <p:cNvGrpSpPr/>
          <p:nvPr/>
        </p:nvGrpSpPr>
        <p:grpSpPr>
          <a:xfrm>
            <a:off x="6872314" y="1233898"/>
            <a:ext cx="4725205" cy="4390190"/>
            <a:chOff x="6504842" y="1222650"/>
            <a:chExt cx="5055858" cy="4697400"/>
          </a:xfrm>
        </p:grpSpPr>
        <p:pic>
          <p:nvPicPr>
            <p:cNvPr id="16" name="Google Shape;16;p18"/>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7" name="Google Shape;17;p18"/>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8" name="Google Shape;18;p18"/>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9" name="Google Shape;19;p18"/>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20" name="Google Shape;20;p18"/>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105" name="Shape 105"/>
        <p:cNvGrpSpPr/>
        <p:nvPr/>
      </p:nvGrpSpPr>
      <p:grpSpPr>
        <a:xfrm>
          <a:off x="0" y="0"/>
          <a:ext cx="0" cy="0"/>
          <a:chOff x="0" y="0"/>
          <a:chExt cx="0" cy="0"/>
        </a:xfrm>
      </p:grpSpPr>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903" name="Shape 903"/>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904" name="Shape 904"/>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905" name="Shape 905"/>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bg>
      <p:bgPr>
        <a:noFill/>
      </p:bgPr>
    </p:bg>
    <p:spTree>
      <p:nvGrpSpPr>
        <p:cNvPr id="906" name="Shape 906"/>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907" name="Shape 907"/>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908" name="Shape 908"/>
        <p:cNvGrpSpPr/>
        <p:nvPr/>
      </p:nvGrpSpPr>
      <p:grpSpPr>
        <a:xfrm>
          <a:off x="0" y="0"/>
          <a:ext cx="0" cy="0"/>
          <a:chOff x="0" y="0"/>
          <a:chExt cx="0" cy="0"/>
        </a:xfrm>
      </p:grpSpPr>
      <p:sp>
        <p:nvSpPr>
          <p:cNvPr id="909" name="Google Shape;909;p130"/>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910" name="Shape 910"/>
        <p:cNvGrpSpPr/>
        <p:nvPr/>
      </p:nvGrpSpPr>
      <p:grpSpPr>
        <a:xfrm>
          <a:off x="0" y="0"/>
          <a:ext cx="0" cy="0"/>
          <a:chOff x="0" y="0"/>
          <a:chExt cx="0" cy="0"/>
        </a:xfrm>
      </p:grpSpPr>
      <p:sp>
        <p:nvSpPr>
          <p:cNvPr id="911" name="Google Shape;911;p131"/>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12" name="Google Shape;912;p131"/>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913" name="Google Shape;913;p131"/>
          <p:cNvSpPr/>
          <p:nvPr/>
        </p:nvSpPr>
        <p:spPr>
          <a:xfrm>
            <a:off x="531933" y="1347500"/>
            <a:ext cx="153900" cy="5015100"/>
          </a:xfrm>
          <a:prstGeom prst="roundRect">
            <a:avLst>
              <a:gd fmla="val 50000" name="adj"/>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914" name="Google Shape;914;p131"/>
          <p:cNvSpPr/>
          <p:nvPr/>
        </p:nvSpPr>
        <p:spPr>
          <a:xfrm rot="5400000">
            <a:off x="3057175" y="1276603"/>
            <a:ext cx="685800" cy="685200"/>
          </a:xfrm>
          <a:prstGeom prst="halfFrame">
            <a:avLst>
              <a:gd fmla="val 23728" name="adj1"/>
              <a:gd fmla="val 24642" name="adj2"/>
            </a:avLst>
          </a:prstGeom>
          <a:solidFill>
            <a:schemeClr val="lt1">
              <a:alpha val="2196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262626"/>
              </a:solidFill>
              <a:latin typeface="Arial"/>
              <a:ea typeface="Arial"/>
              <a:cs typeface="Arial"/>
              <a:sym typeface="Arial"/>
            </a:endParaRPr>
          </a:p>
        </p:txBody>
      </p:sp>
      <p:sp>
        <p:nvSpPr>
          <p:cNvPr id="915" name="Google Shape;915;p131"/>
          <p:cNvSpPr txBox="1"/>
          <p:nvPr/>
        </p:nvSpPr>
        <p:spPr>
          <a:xfrm>
            <a:off x="711704" y="1637214"/>
            <a:ext cx="2232300" cy="523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916" name="Google Shape;916;p131"/>
          <p:cNvSpPr txBox="1"/>
          <p:nvPr/>
        </p:nvSpPr>
        <p:spPr>
          <a:xfrm>
            <a:off x="711704" y="2127463"/>
            <a:ext cx="2232300" cy="7389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917" name="Google Shape;917;p131"/>
          <p:cNvSpPr txBox="1"/>
          <p:nvPr/>
        </p:nvSpPr>
        <p:spPr>
          <a:xfrm>
            <a:off x="721229" y="5808438"/>
            <a:ext cx="22320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918" name="Google Shape;918;p131"/>
          <p:cNvSpPr txBox="1"/>
          <p:nvPr/>
        </p:nvSpPr>
        <p:spPr>
          <a:xfrm>
            <a:off x="721229" y="4450324"/>
            <a:ext cx="2717400" cy="13854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400" u="none" cap="none" strike="noStrike">
              <a:solidFill>
                <a:srgbClr val="000000"/>
              </a:solidFill>
              <a:latin typeface="Arial"/>
              <a:ea typeface="Arial"/>
              <a:cs typeface="Arial"/>
              <a:sym typeface="Arial"/>
            </a:endParaRPr>
          </a:p>
        </p:txBody>
      </p:sp>
      <p:grpSp>
        <p:nvGrpSpPr>
          <p:cNvPr id="919" name="Google Shape;919;p131"/>
          <p:cNvGrpSpPr/>
          <p:nvPr/>
        </p:nvGrpSpPr>
        <p:grpSpPr>
          <a:xfrm>
            <a:off x="5779254" y="186836"/>
            <a:ext cx="633488" cy="137100"/>
            <a:chOff x="5655129" y="211061"/>
            <a:chExt cx="633488" cy="137100"/>
          </a:xfrm>
        </p:grpSpPr>
        <p:sp>
          <p:nvSpPr>
            <p:cNvPr id="920" name="Google Shape;920;p13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21" name="Google Shape;921;p13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22" name="Google Shape;922;p13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923" name="Google Shape;923;p131"/>
          <p:cNvGrpSpPr/>
          <p:nvPr/>
        </p:nvGrpSpPr>
        <p:grpSpPr>
          <a:xfrm>
            <a:off x="90" y="6775685"/>
            <a:ext cx="12192148" cy="82352"/>
            <a:chOff x="1063925" y="1155200"/>
            <a:chExt cx="10673333" cy="88200"/>
          </a:xfrm>
        </p:grpSpPr>
        <p:sp>
          <p:nvSpPr>
            <p:cNvPr id="924" name="Google Shape;924;p13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13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13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27" name="Google Shape;927;p13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928" name="Shape 928"/>
        <p:cNvGrpSpPr/>
        <p:nvPr/>
      </p:nvGrpSpPr>
      <p:grpSpPr>
        <a:xfrm>
          <a:off x="0" y="0"/>
          <a:ext cx="0" cy="0"/>
          <a:chOff x="0" y="0"/>
          <a:chExt cx="0" cy="0"/>
        </a:xfrm>
      </p:grpSpPr>
      <p:sp>
        <p:nvSpPr>
          <p:cNvPr id="929" name="Google Shape;929;p132"/>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930" name="Google Shape;930;p132"/>
          <p:cNvGrpSpPr/>
          <p:nvPr/>
        </p:nvGrpSpPr>
        <p:grpSpPr>
          <a:xfrm>
            <a:off x="5779254" y="186836"/>
            <a:ext cx="633488" cy="137100"/>
            <a:chOff x="5655129" y="211061"/>
            <a:chExt cx="633488" cy="137100"/>
          </a:xfrm>
        </p:grpSpPr>
        <p:sp>
          <p:nvSpPr>
            <p:cNvPr id="931" name="Google Shape;931;p13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32" name="Google Shape;932;p13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33" name="Google Shape;933;p13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934" name="Google Shape;934;p132"/>
          <p:cNvGrpSpPr/>
          <p:nvPr/>
        </p:nvGrpSpPr>
        <p:grpSpPr>
          <a:xfrm>
            <a:off x="90" y="6775685"/>
            <a:ext cx="12192148" cy="82352"/>
            <a:chOff x="1063925" y="1155200"/>
            <a:chExt cx="10673333" cy="88200"/>
          </a:xfrm>
        </p:grpSpPr>
        <p:sp>
          <p:nvSpPr>
            <p:cNvPr id="935" name="Google Shape;935;p13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13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13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38" name="Google Shape;938;p13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939" name="Shape 939"/>
        <p:cNvGrpSpPr/>
        <p:nvPr/>
      </p:nvGrpSpPr>
      <p:grpSpPr>
        <a:xfrm>
          <a:off x="0" y="0"/>
          <a:ext cx="0" cy="0"/>
          <a:chOff x="0" y="0"/>
          <a:chExt cx="0" cy="0"/>
        </a:xfrm>
      </p:grpSpPr>
      <p:sp>
        <p:nvSpPr>
          <p:cNvPr id="940" name="Google Shape;940;p133"/>
          <p:cNvSpPr/>
          <p:nvPr>
            <p:ph idx="2" type="pic"/>
          </p:nvPr>
        </p:nvSpPr>
        <p:spPr>
          <a:xfrm>
            <a:off x="905523" y="1523993"/>
            <a:ext cx="2769600" cy="4508100"/>
          </a:xfrm>
          <a:prstGeom prst="rect">
            <a:avLst/>
          </a:prstGeom>
          <a:solidFill>
            <a:srgbClr val="F2F2F2"/>
          </a:solidFill>
          <a:ln>
            <a:noFill/>
          </a:ln>
        </p:spPr>
      </p:sp>
      <p:sp>
        <p:nvSpPr>
          <p:cNvPr id="941" name="Google Shape;941;p133"/>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942" name="Google Shape;942;p133"/>
          <p:cNvGrpSpPr/>
          <p:nvPr/>
        </p:nvGrpSpPr>
        <p:grpSpPr>
          <a:xfrm>
            <a:off x="5779254" y="186836"/>
            <a:ext cx="633488" cy="137100"/>
            <a:chOff x="5655129" y="211061"/>
            <a:chExt cx="633488" cy="137100"/>
          </a:xfrm>
        </p:grpSpPr>
        <p:sp>
          <p:nvSpPr>
            <p:cNvPr id="943" name="Google Shape;943;p13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44" name="Google Shape;944;p13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45" name="Google Shape;945;p13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946" name="Google Shape;946;p133"/>
          <p:cNvGrpSpPr/>
          <p:nvPr/>
        </p:nvGrpSpPr>
        <p:grpSpPr>
          <a:xfrm>
            <a:off x="90" y="6775685"/>
            <a:ext cx="12192148" cy="82352"/>
            <a:chOff x="1063925" y="1155200"/>
            <a:chExt cx="10673333" cy="88200"/>
          </a:xfrm>
        </p:grpSpPr>
        <p:sp>
          <p:nvSpPr>
            <p:cNvPr id="947" name="Google Shape;947;p13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13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13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50" name="Google Shape;950;p13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951" name="Shape 951"/>
        <p:cNvGrpSpPr/>
        <p:nvPr/>
      </p:nvGrpSpPr>
      <p:grpSpPr>
        <a:xfrm>
          <a:off x="0" y="0"/>
          <a:ext cx="0" cy="0"/>
          <a:chOff x="0" y="0"/>
          <a:chExt cx="0" cy="0"/>
        </a:xfrm>
      </p:grpSpPr>
      <p:sp>
        <p:nvSpPr>
          <p:cNvPr id="952" name="Google Shape;952;p134"/>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953" name="Google Shape;953;p134"/>
          <p:cNvGrpSpPr/>
          <p:nvPr/>
        </p:nvGrpSpPr>
        <p:grpSpPr>
          <a:xfrm>
            <a:off x="5779254" y="186836"/>
            <a:ext cx="633488" cy="137100"/>
            <a:chOff x="5655129" y="211061"/>
            <a:chExt cx="633488" cy="137100"/>
          </a:xfrm>
        </p:grpSpPr>
        <p:sp>
          <p:nvSpPr>
            <p:cNvPr id="954" name="Google Shape;954;p13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55" name="Google Shape;955;p13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56" name="Google Shape;956;p13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957" name="Google Shape;957;p134"/>
          <p:cNvGrpSpPr/>
          <p:nvPr/>
        </p:nvGrpSpPr>
        <p:grpSpPr>
          <a:xfrm>
            <a:off x="90" y="6775685"/>
            <a:ext cx="12192148" cy="82352"/>
            <a:chOff x="1063925" y="1155200"/>
            <a:chExt cx="10673333" cy="88200"/>
          </a:xfrm>
        </p:grpSpPr>
        <p:sp>
          <p:nvSpPr>
            <p:cNvPr id="958" name="Google Shape;958;p13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13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13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61" name="Google Shape;961;p13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106" name="Shape 106"/>
        <p:cNvGrpSpPr/>
        <p:nvPr/>
      </p:nvGrpSpPr>
      <p:grpSpPr>
        <a:xfrm>
          <a:off x="0" y="0"/>
          <a:ext cx="0" cy="0"/>
          <a:chOff x="0" y="0"/>
          <a:chExt cx="0" cy="0"/>
        </a:xfrm>
      </p:grpSpPr>
      <p:sp>
        <p:nvSpPr>
          <p:cNvPr id="107" name="Google Shape;107;p40"/>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4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40"/>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110" name="Google Shape;110;p40"/>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111" name="Google Shape;111;p40"/>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12" name="Google Shape;112;p40"/>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13" name="Google Shape;113;p40"/>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14" name="Google Shape;114;p40"/>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15" name="Google Shape;115;p40"/>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16" name="Google Shape;116;p40"/>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17" name="Google Shape;117;p40"/>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18" name="Google Shape;118;p40"/>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962" name="Shape 962"/>
        <p:cNvGrpSpPr/>
        <p:nvPr/>
      </p:nvGrpSpPr>
      <p:grpSpPr>
        <a:xfrm>
          <a:off x="0" y="0"/>
          <a:ext cx="0" cy="0"/>
          <a:chOff x="0" y="0"/>
          <a:chExt cx="0" cy="0"/>
        </a:xfrm>
      </p:grpSpPr>
      <p:grpSp>
        <p:nvGrpSpPr>
          <p:cNvPr id="963" name="Google Shape;963;p135"/>
          <p:cNvGrpSpPr/>
          <p:nvPr/>
        </p:nvGrpSpPr>
        <p:grpSpPr>
          <a:xfrm>
            <a:off x="8908565" y="1442602"/>
            <a:ext cx="2607927" cy="4867617"/>
            <a:chOff x="3501573" y="3178068"/>
            <a:chExt cx="1341043" cy="2738771"/>
          </a:xfrm>
        </p:grpSpPr>
        <p:sp>
          <p:nvSpPr>
            <p:cNvPr id="964" name="Google Shape;964;p135"/>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65" name="Google Shape;965;p135"/>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66" name="Google Shape;966;p135"/>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67" name="Google Shape;967;p135"/>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68" name="Google Shape;968;p135"/>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69" name="Google Shape;969;p135"/>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970" name="Google Shape;970;p135"/>
            <p:cNvGrpSpPr/>
            <p:nvPr/>
          </p:nvGrpSpPr>
          <p:grpSpPr>
            <a:xfrm>
              <a:off x="4092669" y="5635762"/>
              <a:ext cx="164577" cy="172999"/>
              <a:chOff x="6772303" y="6038214"/>
              <a:chExt cx="140700" cy="147900"/>
            </a:xfrm>
          </p:grpSpPr>
          <p:sp>
            <p:nvSpPr>
              <p:cNvPr id="971" name="Google Shape;971;p135"/>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72" name="Google Shape;972;p135"/>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973" name="Google Shape;973;p135"/>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0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74" name="Google Shape;974;p135"/>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75" name="Google Shape;975;p135"/>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976" name="Google Shape;976;p135"/>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977" name="Google Shape;977;p135"/>
          <p:cNvSpPr/>
          <p:nvPr>
            <p:ph idx="2" type="pic"/>
          </p:nvPr>
        </p:nvSpPr>
        <p:spPr>
          <a:xfrm>
            <a:off x="9175736" y="2152874"/>
            <a:ext cx="2168700" cy="3501300"/>
          </a:xfrm>
          <a:prstGeom prst="rect">
            <a:avLst/>
          </a:prstGeom>
          <a:solidFill>
            <a:srgbClr val="F2F2F2"/>
          </a:solidFill>
          <a:ln>
            <a:noFill/>
          </a:ln>
        </p:spPr>
      </p:sp>
      <p:grpSp>
        <p:nvGrpSpPr>
          <p:cNvPr id="978" name="Google Shape;978;p135"/>
          <p:cNvGrpSpPr/>
          <p:nvPr/>
        </p:nvGrpSpPr>
        <p:grpSpPr>
          <a:xfrm>
            <a:off x="5779254" y="186836"/>
            <a:ext cx="633488" cy="137100"/>
            <a:chOff x="5655129" y="211061"/>
            <a:chExt cx="633488" cy="137100"/>
          </a:xfrm>
        </p:grpSpPr>
        <p:sp>
          <p:nvSpPr>
            <p:cNvPr id="979" name="Google Shape;979;p135"/>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80" name="Google Shape;980;p135"/>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81" name="Google Shape;981;p135"/>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982" name="Google Shape;982;p135"/>
          <p:cNvGrpSpPr/>
          <p:nvPr/>
        </p:nvGrpSpPr>
        <p:grpSpPr>
          <a:xfrm>
            <a:off x="90" y="6775685"/>
            <a:ext cx="12192148" cy="82352"/>
            <a:chOff x="1063925" y="1155200"/>
            <a:chExt cx="10673333" cy="88200"/>
          </a:xfrm>
        </p:grpSpPr>
        <p:sp>
          <p:nvSpPr>
            <p:cNvPr id="983" name="Google Shape;983;p13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13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13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86" name="Google Shape;986;p13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987" name="Shape 987"/>
        <p:cNvGrpSpPr/>
        <p:nvPr/>
      </p:nvGrpSpPr>
      <p:grpSpPr>
        <a:xfrm>
          <a:off x="0" y="0"/>
          <a:ext cx="0" cy="0"/>
          <a:chOff x="0" y="0"/>
          <a:chExt cx="0" cy="0"/>
        </a:xfrm>
      </p:grpSpPr>
      <p:sp>
        <p:nvSpPr>
          <p:cNvPr id="988" name="Google Shape;988;p136"/>
          <p:cNvSpPr/>
          <p:nvPr>
            <p:ph idx="2" type="pic"/>
          </p:nvPr>
        </p:nvSpPr>
        <p:spPr>
          <a:xfrm>
            <a:off x="0" y="1277783"/>
            <a:ext cx="4204500" cy="4328100"/>
          </a:xfrm>
          <a:prstGeom prst="rect">
            <a:avLst/>
          </a:prstGeom>
          <a:solidFill>
            <a:srgbClr val="F2F2F2"/>
          </a:solidFill>
          <a:ln>
            <a:noFill/>
          </a:ln>
        </p:spPr>
      </p:sp>
      <p:sp>
        <p:nvSpPr>
          <p:cNvPr id="989" name="Google Shape;989;p136"/>
          <p:cNvSpPr/>
          <p:nvPr>
            <p:ph idx="3" type="pic"/>
          </p:nvPr>
        </p:nvSpPr>
        <p:spPr>
          <a:xfrm>
            <a:off x="8002512" y="1272138"/>
            <a:ext cx="4194900" cy="4333500"/>
          </a:xfrm>
          <a:prstGeom prst="rect">
            <a:avLst/>
          </a:prstGeom>
          <a:solidFill>
            <a:srgbClr val="F2F2F2"/>
          </a:solidFill>
          <a:ln>
            <a:noFill/>
          </a:ln>
        </p:spPr>
      </p:sp>
      <p:grpSp>
        <p:nvGrpSpPr>
          <p:cNvPr id="990" name="Google Shape;990;p136"/>
          <p:cNvGrpSpPr/>
          <p:nvPr/>
        </p:nvGrpSpPr>
        <p:grpSpPr>
          <a:xfrm>
            <a:off x="5779254" y="186836"/>
            <a:ext cx="633488" cy="137100"/>
            <a:chOff x="5655129" y="211061"/>
            <a:chExt cx="633488" cy="137100"/>
          </a:xfrm>
        </p:grpSpPr>
        <p:sp>
          <p:nvSpPr>
            <p:cNvPr id="991" name="Google Shape;991;p13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92" name="Google Shape;992;p13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93" name="Google Shape;993;p13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994" name="Google Shape;994;p136"/>
          <p:cNvGrpSpPr/>
          <p:nvPr/>
        </p:nvGrpSpPr>
        <p:grpSpPr>
          <a:xfrm>
            <a:off x="90" y="6775685"/>
            <a:ext cx="12192148" cy="82352"/>
            <a:chOff x="1063925" y="1155200"/>
            <a:chExt cx="10673333" cy="88200"/>
          </a:xfrm>
        </p:grpSpPr>
        <p:sp>
          <p:nvSpPr>
            <p:cNvPr id="995" name="Google Shape;995;p13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13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13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98" name="Google Shape;998;p13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999" name="Shape 999"/>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1000" name="Shape 1000"/>
        <p:cNvGrpSpPr/>
        <p:nvPr/>
      </p:nvGrpSpPr>
      <p:grpSpPr>
        <a:xfrm>
          <a:off x="0" y="0"/>
          <a:ext cx="0" cy="0"/>
          <a:chOff x="0" y="0"/>
          <a:chExt cx="0" cy="0"/>
        </a:xfrm>
      </p:grpSpPr>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1001" name="Shape 1001"/>
        <p:cNvGrpSpPr/>
        <p:nvPr/>
      </p:nvGrpSpPr>
      <p:grpSpPr>
        <a:xfrm>
          <a:off x="0" y="0"/>
          <a:ext cx="0" cy="0"/>
          <a:chOff x="0" y="0"/>
          <a:chExt cx="0" cy="0"/>
        </a:xfrm>
      </p:grpSpPr>
      <p:sp>
        <p:nvSpPr>
          <p:cNvPr id="1002" name="Google Shape;1002;p139"/>
          <p:cNvSpPr/>
          <p:nvPr>
            <p:ph idx="2" type="pic"/>
          </p:nvPr>
        </p:nvSpPr>
        <p:spPr>
          <a:xfrm>
            <a:off x="0" y="0"/>
            <a:ext cx="5754900" cy="6858000"/>
          </a:xfrm>
          <a:prstGeom prst="rect">
            <a:avLst/>
          </a:prstGeom>
          <a:solidFill>
            <a:srgbClr val="F2F2F2"/>
          </a:solidFill>
          <a:ln>
            <a:noFill/>
          </a:ln>
        </p:spPr>
      </p:sp>
      <p:grpSp>
        <p:nvGrpSpPr>
          <p:cNvPr id="1003" name="Google Shape;1003;p139"/>
          <p:cNvGrpSpPr/>
          <p:nvPr/>
        </p:nvGrpSpPr>
        <p:grpSpPr>
          <a:xfrm>
            <a:off x="90" y="6775685"/>
            <a:ext cx="12192148" cy="82352"/>
            <a:chOff x="1063925" y="1155200"/>
            <a:chExt cx="10673333" cy="88200"/>
          </a:xfrm>
        </p:grpSpPr>
        <p:sp>
          <p:nvSpPr>
            <p:cNvPr id="1004" name="Google Shape;1004;p13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13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13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07" name="Google Shape;1007;p13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1008" name="Shape 1008"/>
        <p:cNvGrpSpPr/>
        <p:nvPr/>
      </p:nvGrpSpPr>
      <p:grpSpPr>
        <a:xfrm>
          <a:off x="0" y="0"/>
          <a:ext cx="0" cy="0"/>
          <a:chOff x="0" y="0"/>
          <a:chExt cx="0" cy="0"/>
        </a:xfrm>
      </p:grpSpPr>
      <p:sp>
        <p:nvSpPr>
          <p:cNvPr id="1009" name="Google Shape;1009;p140"/>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10" name="Google Shape;1010;p140"/>
          <p:cNvSpPr/>
          <p:nvPr>
            <p:ph idx="2" type="pic"/>
          </p:nvPr>
        </p:nvSpPr>
        <p:spPr>
          <a:xfrm>
            <a:off x="1" y="2"/>
            <a:ext cx="7190400" cy="6858000"/>
          </a:xfrm>
          <a:prstGeom prst="rect">
            <a:avLst/>
          </a:prstGeom>
          <a:solidFill>
            <a:srgbClr val="F2F2F2"/>
          </a:solidFill>
          <a:ln>
            <a:noFill/>
          </a:ln>
        </p:spPr>
      </p:sp>
      <p:grpSp>
        <p:nvGrpSpPr>
          <p:cNvPr id="1011" name="Google Shape;1011;p140"/>
          <p:cNvGrpSpPr/>
          <p:nvPr/>
        </p:nvGrpSpPr>
        <p:grpSpPr>
          <a:xfrm>
            <a:off x="90" y="6775685"/>
            <a:ext cx="12192148" cy="82352"/>
            <a:chOff x="1063925" y="1155200"/>
            <a:chExt cx="10673333" cy="88200"/>
          </a:xfrm>
        </p:grpSpPr>
        <p:sp>
          <p:nvSpPr>
            <p:cNvPr id="1012" name="Google Shape;1012;p14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14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14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15" name="Google Shape;1015;p14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1016" name="Shape 1016"/>
        <p:cNvGrpSpPr/>
        <p:nvPr/>
      </p:nvGrpSpPr>
      <p:grpSpPr>
        <a:xfrm>
          <a:off x="0" y="0"/>
          <a:ext cx="0" cy="0"/>
          <a:chOff x="0" y="0"/>
          <a:chExt cx="0" cy="0"/>
        </a:xfrm>
      </p:grpSpPr>
      <p:sp>
        <p:nvSpPr>
          <p:cNvPr id="1017" name="Google Shape;1017;p141"/>
          <p:cNvSpPr/>
          <p:nvPr>
            <p:ph idx="2" type="pic"/>
          </p:nvPr>
        </p:nvSpPr>
        <p:spPr>
          <a:xfrm>
            <a:off x="143339" y="144391"/>
            <a:ext cx="11905200" cy="5160900"/>
          </a:xfrm>
          <a:prstGeom prst="rect">
            <a:avLst/>
          </a:prstGeom>
          <a:solidFill>
            <a:srgbClr val="F2F2F2"/>
          </a:solidFill>
          <a:ln>
            <a:noFill/>
          </a:ln>
        </p:spPr>
      </p:sp>
      <p:sp>
        <p:nvSpPr>
          <p:cNvPr id="1018" name="Google Shape;1018;p141"/>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1019" name="Google Shape;1019;p141"/>
          <p:cNvGrpSpPr/>
          <p:nvPr/>
        </p:nvGrpSpPr>
        <p:grpSpPr>
          <a:xfrm>
            <a:off x="90" y="6775685"/>
            <a:ext cx="12192148" cy="82352"/>
            <a:chOff x="1063925" y="1155200"/>
            <a:chExt cx="10673333" cy="88200"/>
          </a:xfrm>
        </p:grpSpPr>
        <p:sp>
          <p:nvSpPr>
            <p:cNvPr id="1020" name="Google Shape;1020;p14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14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14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1023" name="Shape 1023"/>
        <p:cNvGrpSpPr/>
        <p:nvPr/>
      </p:nvGrpSpPr>
      <p:grpSpPr>
        <a:xfrm>
          <a:off x="0" y="0"/>
          <a:ext cx="0" cy="0"/>
          <a:chOff x="0" y="0"/>
          <a:chExt cx="0" cy="0"/>
        </a:xfrm>
      </p:grpSpPr>
      <p:sp>
        <p:nvSpPr>
          <p:cNvPr id="1024" name="Google Shape;1024;p142"/>
          <p:cNvSpPr/>
          <p:nvPr>
            <p:ph idx="2" type="pic"/>
          </p:nvPr>
        </p:nvSpPr>
        <p:spPr>
          <a:xfrm>
            <a:off x="8381999" y="1531249"/>
            <a:ext cx="3200400" cy="4572000"/>
          </a:xfrm>
          <a:prstGeom prst="rect">
            <a:avLst/>
          </a:prstGeom>
          <a:solidFill>
            <a:srgbClr val="F2F2F2"/>
          </a:solidFill>
          <a:ln>
            <a:noFill/>
          </a:ln>
        </p:spPr>
      </p:sp>
      <p:sp>
        <p:nvSpPr>
          <p:cNvPr id="1025" name="Google Shape;1025;p142"/>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026" name="Google Shape;1026;p142"/>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1027" name="Google Shape;1027;p142"/>
          <p:cNvGrpSpPr/>
          <p:nvPr/>
        </p:nvGrpSpPr>
        <p:grpSpPr>
          <a:xfrm>
            <a:off x="5779254" y="186836"/>
            <a:ext cx="633488" cy="137100"/>
            <a:chOff x="5655129" y="211061"/>
            <a:chExt cx="633488" cy="137100"/>
          </a:xfrm>
        </p:grpSpPr>
        <p:sp>
          <p:nvSpPr>
            <p:cNvPr id="1028" name="Google Shape;1028;p14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29" name="Google Shape;1029;p14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30" name="Google Shape;1030;p14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031" name="Google Shape;1031;p142"/>
          <p:cNvGrpSpPr/>
          <p:nvPr/>
        </p:nvGrpSpPr>
        <p:grpSpPr>
          <a:xfrm>
            <a:off x="90" y="6775685"/>
            <a:ext cx="12192148" cy="82352"/>
            <a:chOff x="1063925" y="1155200"/>
            <a:chExt cx="10673333" cy="88200"/>
          </a:xfrm>
        </p:grpSpPr>
        <p:sp>
          <p:nvSpPr>
            <p:cNvPr id="1032" name="Google Shape;1032;p14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14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14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35" name="Google Shape;1035;p14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1036" name="Shape 1036"/>
        <p:cNvGrpSpPr/>
        <p:nvPr/>
      </p:nvGrpSpPr>
      <p:grpSpPr>
        <a:xfrm>
          <a:off x="0" y="0"/>
          <a:ext cx="0" cy="0"/>
          <a:chOff x="0" y="0"/>
          <a:chExt cx="0" cy="0"/>
        </a:xfrm>
      </p:grpSpPr>
      <p:sp>
        <p:nvSpPr>
          <p:cNvPr id="1037" name="Google Shape;1037;p143"/>
          <p:cNvSpPr/>
          <p:nvPr>
            <p:ph idx="2" type="pic"/>
          </p:nvPr>
        </p:nvSpPr>
        <p:spPr>
          <a:xfrm>
            <a:off x="504825" y="1332216"/>
            <a:ext cx="11182500" cy="3573300"/>
          </a:xfrm>
          <a:prstGeom prst="rect">
            <a:avLst/>
          </a:prstGeom>
          <a:solidFill>
            <a:srgbClr val="F2F2F2"/>
          </a:solidFill>
          <a:ln>
            <a:noFill/>
          </a:ln>
        </p:spPr>
      </p:sp>
      <p:sp>
        <p:nvSpPr>
          <p:cNvPr id="1038" name="Google Shape;1038;p143"/>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1039" name="Google Shape;1039;p143"/>
          <p:cNvGrpSpPr/>
          <p:nvPr/>
        </p:nvGrpSpPr>
        <p:grpSpPr>
          <a:xfrm>
            <a:off x="5779254" y="186836"/>
            <a:ext cx="633488" cy="137100"/>
            <a:chOff x="5655129" y="211061"/>
            <a:chExt cx="633488" cy="137100"/>
          </a:xfrm>
        </p:grpSpPr>
        <p:sp>
          <p:nvSpPr>
            <p:cNvPr id="1040" name="Google Shape;1040;p14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41" name="Google Shape;1041;p14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42" name="Google Shape;1042;p14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043" name="Google Shape;1043;p143"/>
          <p:cNvGrpSpPr/>
          <p:nvPr/>
        </p:nvGrpSpPr>
        <p:grpSpPr>
          <a:xfrm>
            <a:off x="90" y="6775685"/>
            <a:ext cx="12192148" cy="82352"/>
            <a:chOff x="1063925" y="1155200"/>
            <a:chExt cx="10673333" cy="88200"/>
          </a:xfrm>
        </p:grpSpPr>
        <p:sp>
          <p:nvSpPr>
            <p:cNvPr id="1044" name="Google Shape;1044;p14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14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14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47" name="Google Shape;1047;p14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8" name="Shape 1048"/>
        <p:cNvGrpSpPr/>
        <p:nvPr/>
      </p:nvGrpSpPr>
      <p:grpSpPr>
        <a:xfrm>
          <a:off x="0" y="0"/>
          <a:ext cx="0" cy="0"/>
          <a:chOff x="0" y="0"/>
          <a:chExt cx="0" cy="0"/>
        </a:xfrm>
      </p:grpSpPr>
      <p:grpSp>
        <p:nvGrpSpPr>
          <p:cNvPr id="1049" name="Google Shape;1049;p144"/>
          <p:cNvGrpSpPr/>
          <p:nvPr/>
        </p:nvGrpSpPr>
        <p:grpSpPr>
          <a:xfrm>
            <a:off x="5779254" y="186836"/>
            <a:ext cx="633488" cy="137100"/>
            <a:chOff x="5655129" y="211061"/>
            <a:chExt cx="633488" cy="137100"/>
          </a:xfrm>
        </p:grpSpPr>
        <p:sp>
          <p:nvSpPr>
            <p:cNvPr id="1050" name="Google Shape;1050;p14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51" name="Google Shape;1051;p14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52" name="Google Shape;1052;p14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053" name="Google Shape;1053;p144"/>
          <p:cNvGrpSpPr/>
          <p:nvPr/>
        </p:nvGrpSpPr>
        <p:grpSpPr>
          <a:xfrm>
            <a:off x="90" y="6775685"/>
            <a:ext cx="12192148" cy="82352"/>
            <a:chOff x="1063925" y="1155200"/>
            <a:chExt cx="10673333" cy="88200"/>
          </a:xfrm>
        </p:grpSpPr>
        <p:sp>
          <p:nvSpPr>
            <p:cNvPr id="1054" name="Google Shape;1054;p14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14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14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57" name="Google Shape;1057;p14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119" name="Shape 119"/>
        <p:cNvGrpSpPr/>
        <p:nvPr/>
      </p:nvGrpSpPr>
      <p:grpSpPr>
        <a:xfrm>
          <a:off x="0" y="0"/>
          <a:ext cx="0" cy="0"/>
          <a:chOff x="0" y="0"/>
          <a:chExt cx="0" cy="0"/>
        </a:xfrm>
      </p:grpSpPr>
      <p:cxnSp>
        <p:nvCxnSpPr>
          <p:cNvPr id="120" name="Google Shape;120;p41"/>
          <p:cNvCxnSpPr/>
          <p:nvPr/>
        </p:nvCxnSpPr>
        <p:spPr>
          <a:xfrm rot="10800000">
            <a:off x="187987" y="6420612"/>
            <a:ext cx="10327200" cy="0"/>
          </a:xfrm>
          <a:prstGeom prst="straightConnector1">
            <a:avLst/>
          </a:prstGeom>
          <a:noFill/>
          <a:ln cap="flat" cmpd="sng" w="9525">
            <a:solidFill>
              <a:srgbClr val="253646"/>
            </a:solidFill>
            <a:prstDash val="solid"/>
            <a:round/>
            <a:headEnd len="sm" w="sm" type="none"/>
            <a:tailEnd len="sm" w="sm" type="none"/>
          </a:ln>
        </p:spPr>
      </p:cxnSp>
      <p:cxnSp>
        <p:nvCxnSpPr>
          <p:cNvPr id="121" name="Google Shape;121;p41"/>
          <p:cNvCxnSpPr/>
          <p:nvPr/>
        </p:nvCxnSpPr>
        <p:spPr>
          <a:xfrm>
            <a:off x="406250"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122" name="Google Shape;122;p41"/>
          <p:cNvCxnSpPr/>
          <p:nvPr/>
        </p:nvCxnSpPr>
        <p:spPr>
          <a:xfrm>
            <a:off x="767838"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123" name="Google Shape;123;p41"/>
          <p:cNvCxnSpPr/>
          <p:nvPr/>
        </p:nvCxnSpPr>
        <p:spPr>
          <a:xfrm>
            <a:off x="1129425" y="0"/>
            <a:ext cx="0" cy="6007500"/>
          </a:xfrm>
          <a:prstGeom prst="straightConnector1">
            <a:avLst/>
          </a:prstGeom>
          <a:noFill/>
          <a:ln cap="flat" cmpd="sng" w="9525">
            <a:solidFill>
              <a:srgbClr val="44546A"/>
            </a:solidFill>
            <a:prstDash val="solid"/>
            <a:round/>
            <a:headEnd len="sm" w="sm" type="none"/>
            <a:tailEnd len="sm" w="sm" type="none"/>
          </a:ln>
        </p:spPr>
      </p:cxnSp>
      <p:sp>
        <p:nvSpPr>
          <p:cNvPr id="124" name="Google Shape;124;p41"/>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41"/>
          <p:cNvSpPr/>
          <p:nvPr/>
        </p:nvSpPr>
        <p:spPr>
          <a:xfrm>
            <a:off x="324790" y="85185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41"/>
          <p:cNvSpPr/>
          <p:nvPr/>
        </p:nvSpPr>
        <p:spPr>
          <a:xfrm>
            <a:off x="324790" y="141618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41"/>
          <p:cNvSpPr/>
          <p:nvPr/>
        </p:nvSpPr>
        <p:spPr>
          <a:xfrm>
            <a:off x="324790" y="5228398"/>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41"/>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41"/>
          <p:cNvSpPr/>
          <p:nvPr/>
        </p:nvSpPr>
        <p:spPr>
          <a:xfrm>
            <a:off x="324790" y="376188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41"/>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41"/>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41"/>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41"/>
          <p:cNvSpPr/>
          <p:nvPr/>
        </p:nvSpPr>
        <p:spPr>
          <a:xfrm>
            <a:off x="683381" y="20657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41"/>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41"/>
          <p:cNvSpPr/>
          <p:nvPr/>
        </p:nvSpPr>
        <p:spPr>
          <a:xfrm>
            <a:off x="683381" y="2567483"/>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41"/>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41"/>
          <p:cNvSpPr/>
          <p:nvPr/>
        </p:nvSpPr>
        <p:spPr>
          <a:xfrm>
            <a:off x="683381" y="4706770"/>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41"/>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41"/>
          <p:cNvSpPr/>
          <p:nvPr/>
        </p:nvSpPr>
        <p:spPr>
          <a:xfrm>
            <a:off x="1041972" y="1178191"/>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41"/>
          <p:cNvSpPr/>
          <p:nvPr/>
        </p:nvSpPr>
        <p:spPr>
          <a:xfrm>
            <a:off x="1041972" y="528177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41"/>
          <p:cNvSpPr/>
          <p:nvPr/>
        </p:nvSpPr>
        <p:spPr>
          <a:xfrm>
            <a:off x="1041972" y="296142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41"/>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41"/>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41"/>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41"/>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41"/>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41"/>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8" name="Google Shape;148;p41"/>
          <p:cNvGrpSpPr/>
          <p:nvPr/>
        </p:nvGrpSpPr>
        <p:grpSpPr>
          <a:xfrm>
            <a:off x="-13500" y="6007500"/>
            <a:ext cx="12219000" cy="664200"/>
            <a:chOff x="-13500" y="6236050"/>
            <a:chExt cx="12219000" cy="664200"/>
          </a:xfrm>
        </p:grpSpPr>
        <p:sp>
          <p:nvSpPr>
            <p:cNvPr id="149" name="Google Shape;149;p41"/>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0" name="Google Shape;150;p4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51" name="Google Shape;151;p4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58" name="Shape 1058"/>
        <p:cNvGrpSpPr/>
        <p:nvPr/>
      </p:nvGrpSpPr>
      <p:grpSpPr>
        <a:xfrm>
          <a:off x="0" y="0"/>
          <a:ext cx="0" cy="0"/>
          <a:chOff x="0" y="0"/>
          <a:chExt cx="0" cy="0"/>
        </a:xfrm>
      </p:grpSpPr>
      <p:sp>
        <p:nvSpPr>
          <p:cNvPr id="1059" name="Google Shape;1059;p145"/>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145"/>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061" name="Google Shape;1061;p145"/>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1062" name="Google Shape;1062;p145"/>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063" name="Google Shape;1063;p145"/>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1064" name="Google Shape;1064;p145"/>
          <p:cNvGrpSpPr/>
          <p:nvPr/>
        </p:nvGrpSpPr>
        <p:grpSpPr>
          <a:xfrm>
            <a:off x="90" y="6775685"/>
            <a:ext cx="12192148" cy="82352"/>
            <a:chOff x="1063925" y="1155200"/>
            <a:chExt cx="10673333" cy="88200"/>
          </a:xfrm>
        </p:grpSpPr>
        <p:sp>
          <p:nvSpPr>
            <p:cNvPr id="1065" name="Google Shape;1065;p14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14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14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68" name="Google Shape;1068;p14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1069" name="Shape 1069"/>
        <p:cNvGrpSpPr/>
        <p:nvPr/>
      </p:nvGrpSpPr>
      <p:grpSpPr>
        <a:xfrm>
          <a:off x="0" y="0"/>
          <a:ext cx="0" cy="0"/>
          <a:chOff x="0" y="0"/>
          <a:chExt cx="0" cy="0"/>
        </a:xfrm>
      </p:grpSpPr>
      <p:grpSp>
        <p:nvGrpSpPr>
          <p:cNvPr id="1070" name="Google Shape;1070;p146"/>
          <p:cNvGrpSpPr/>
          <p:nvPr/>
        </p:nvGrpSpPr>
        <p:grpSpPr>
          <a:xfrm>
            <a:off x="90" y="6775685"/>
            <a:ext cx="12192148" cy="82352"/>
            <a:chOff x="1063925" y="1155200"/>
            <a:chExt cx="10673333" cy="88200"/>
          </a:xfrm>
        </p:grpSpPr>
        <p:sp>
          <p:nvSpPr>
            <p:cNvPr id="1071" name="Google Shape;1071;p14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14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14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1074" name="Shape 1074"/>
        <p:cNvGrpSpPr/>
        <p:nvPr/>
      </p:nvGrpSpPr>
      <p:grpSpPr>
        <a:xfrm>
          <a:off x="0" y="0"/>
          <a:ext cx="0" cy="0"/>
          <a:chOff x="0" y="0"/>
          <a:chExt cx="0" cy="0"/>
        </a:xfrm>
      </p:grpSpPr>
      <p:sp>
        <p:nvSpPr>
          <p:cNvPr id="1075" name="Google Shape;1075;p147"/>
          <p:cNvSpPr/>
          <p:nvPr/>
        </p:nvSpPr>
        <p:spPr>
          <a:xfrm>
            <a:off x="0" y="0"/>
            <a:ext cx="6096000" cy="6858000"/>
          </a:xfrm>
          <a:prstGeom prst="rect">
            <a:avLst/>
          </a:prstGeom>
          <a:solidFill>
            <a:srgbClr val="999999">
              <a:alpha val="901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147"/>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077" name="Google Shape;1077;p147"/>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078" name="Google Shape;1078;p147"/>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1079" name="Google Shape;1079;p147"/>
          <p:cNvGrpSpPr/>
          <p:nvPr/>
        </p:nvGrpSpPr>
        <p:grpSpPr>
          <a:xfrm>
            <a:off x="973317" y="1320807"/>
            <a:ext cx="1813399" cy="60602"/>
            <a:chOff x="1063925" y="1155200"/>
            <a:chExt cx="10673333" cy="88200"/>
          </a:xfrm>
        </p:grpSpPr>
        <p:sp>
          <p:nvSpPr>
            <p:cNvPr id="1080" name="Google Shape;1080;p14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14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14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084" name="Shape 1084"/>
        <p:cNvGrpSpPr/>
        <p:nvPr/>
      </p:nvGrpSpPr>
      <p:grpSpPr>
        <a:xfrm>
          <a:off x="0" y="0"/>
          <a:ext cx="0" cy="0"/>
          <a:chOff x="0" y="0"/>
          <a:chExt cx="0" cy="0"/>
        </a:xfrm>
      </p:grpSpPr>
      <p:sp>
        <p:nvSpPr>
          <p:cNvPr id="1085" name="Google Shape;1085;p27"/>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2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87" name="Google Shape;1087;p27"/>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1088" name="Shape 1088"/>
        <p:cNvGrpSpPr/>
        <p:nvPr/>
      </p:nvGrpSpPr>
      <p:grpSpPr>
        <a:xfrm>
          <a:off x="0" y="0"/>
          <a:ext cx="0" cy="0"/>
          <a:chOff x="0" y="0"/>
          <a:chExt cx="0" cy="0"/>
        </a:xfrm>
      </p:grpSpPr>
      <p:sp>
        <p:nvSpPr>
          <p:cNvPr id="1089" name="Google Shape;1089;p181"/>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18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91" name="Google Shape;1091;p181"/>
          <p:cNvGrpSpPr/>
          <p:nvPr/>
        </p:nvGrpSpPr>
        <p:grpSpPr>
          <a:xfrm>
            <a:off x="6872314" y="1233898"/>
            <a:ext cx="4725205" cy="4390190"/>
            <a:chOff x="6504842" y="1222650"/>
            <a:chExt cx="5055858" cy="4697400"/>
          </a:xfrm>
        </p:grpSpPr>
        <p:pic>
          <p:nvPicPr>
            <p:cNvPr id="1092" name="Google Shape;1092;p181"/>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093" name="Google Shape;1093;p181"/>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094" name="Google Shape;1094;p181"/>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095" name="Google Shape;1095;p181"/>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096" name="Google Shape;1096;p181"/>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1097" name="Google Shape;1097;p181"/>
          <p:cNvGrpSpPr/>
          <p:nvPr/>
        </p:nvGrpSpPr>
        <p:grpSpPr>
          <a:xfrm>
            <a:off x="571650" y="670350"/>
            <a:ext cx="3049825" cy="1021900"/>
            <a:chOff x="495450" y="441750"/>
            <a:chExt cx="3049825" cy="1021900"/>
          </a:xfrm>
        </p:grpSpPr>
        <p:pic>
          <p:nvPicPr>
            <p:cNvPr id="1098" name="Google Shape;1098;p181"/>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1099" name="Google Shape;1099;p181"/>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1200" u="none" cap="none" strike="noStrike">
                <a:solidFill>
                  <a:srgbClr val="000000"/>
                </a:solidFill>
                <a:highlight>
                  <a:srgbClr val="FFFFFF"/>
                </a:highlight>
                <a:latin typeface="Lato Light"/>
                <a:ea typeface="Lato Light"/>
                <a:cs typeface="Lato Light"/>
                <a:sym typeface="Lato Light"/>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1100" name="Shape 1100"/>
        <p:cNvGrpSpPr/>
        <p:nvPr/>
      </p:nvGrpSpPr>
      <p:grpSpPr>
        <a:xfrm>
          <a:off x="0" y="0"/>
          <a:ext cx="0" cy="0"/>
          <a:chOff x="0" y="0"/>
          <a:chExt cx="0" cy="0"/>
        </a:xfrm>
      </p:grpSpPr>
      <p:grpSp>
        <p:nvGrpSpPr>
          <p:cNvPr id="1101" name="Google Shape;1101;p182"/>
          <p:cNvGrpSpPr/>
          <p:nvPr/>
        </p:nvGrpSpPr>
        <p:grpSpPr>
          <a:xfrm>
            <a:off x="0" y="-150"/>
            <a:ext cx="266568" cy="6858327"/>
            <a:chOff x="-7" y="0"/>
            <a:chExt cx="254407" cy="6578100"/>
          </a:xfrm>
        </p:grpSpPr>
        <p:sp>
          <p:nvSpPr>
            <p:cNvPr id="1102" name="Google Shape;1102;p182"/>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3" name="Google Shape;1103;p182"/>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182"/>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105" name="Google Shape;1105;p182"/>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1106" name="Google Shape;1106;p182"/>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2"/>
        </a:solidFill>
      </p:bgPr>
    </p:bg>
    <p:spTree>
      <p:nvGrpSpPr>
        <p:cNvPr id="1107" name="Shape 1107"/>
        <p:cNvGrpSpPr/>
        <p:nvPr/>
      </p:nvGrpSpPr>
      <p:grpSpPr>
        <a:xfrm>
          <a:off x="0" y="0"/>
          <a:ext cx="0" cy="0"/>
          <a:chOff x="0" y="0"/>
          <a:chExt cx="0" cy="0"/>
        </a:xfrm>
      </p:grpSpPr>
      <p:sp>
        <p:nvSpPr>
          <p:cNvPr id="1108" name="Google Shape;1108;p183"/>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1109" name="Google Shape;1109;p183"/>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1110" name="Google Shape;1110;p183"/>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1111" name="Google Shape;1111;p183"/>
          <p:cNvGrpSpPr/>
          <p:nvPr/>
        </p:nvGrpSpPr>
        <p:grpSpPr>
          <a:xfrm>
            <a:off x="13500" y="6007500"/>
            <a:ext cx="12192118" cy="664200"/>
            <a:chOff x="-13500" y="6236050"/>
            <a:chExt cx="12219000" cy="664200"/>
          </a:xfrm>
        </p:grpSpPr>
        <p:sp>
          <p:nvSpPr>
            <p:cNvPr id="1112" name="Google Shape;1112;p183"/>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13" name="Google Shape;1113;p18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114" name="Google Shape;1114;p18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1115" name="Shape 1115"/>
        <p:cNvGrpSpPr/>
        <p:nvPr/>
      </p:nvGrpSpPr>
      <p:grpSpPr>
        <a:xfrm>
          <a:off x="0" y="0"/>
          <a:ext cx="0" cy="0"/>
          <a:chOff x="0" y="0"/>
          <a:chExt cx="0" cy="0"/>
        </a:xfrm>
      </p:grpSpPr>
      <p:cxnSp>
        <p:nvCxnSpPr>
          <p:cNvPr id="1116" name="Google Shape;1116;p184"/>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1117" name="Google Shape;1117;p184"/>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1118" name="Google Shape;1118;p184"/>
          <p:cNvGrpSpPr/>
          <p:nvPr/>
        </p:nvGrpSpPr>
        <p:grpSpPr>
          <a:xfrm>
            <a:off x="13500" y="6007500"/>
            <a:ext cx="12192118" cy="664200"/>
            <a:chOff x="-13500" y="6236050"/>
            <a:chExt cx="12219000" cy="664200"/>
          </a:xfrm>
        </p:grpSpPr>
        <p:sp>
          <p:nvSpPr>
            <p:cNvPr id="1119" name="Google Shape;1119;p184"/>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20" name="Google Shape;1120;p184"/>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121" name="Google Shape;1121;p184"/>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122" name="Google Shape;1122;p184"/>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1123" name="Google Shape;1123;p184"/>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1124" name="Shape 1124"/>
        <p:cNvGrpSpPr/>
        <p:nvPr/>
      </p:nvGrpSpPr>
      <p:grpSpPr>
        <a:xfrm>
          <a:off x="0" y="0"/>
          <a:ext cx="0" cy="0"/>
          <a:chOff x="0" y="0"/>
          <a:chExt cx="0" cy="0"/>
        </a:xfrm>
      </p:grpSpPr>
      <p:cxnSp>
        <p:nvCxnSpPr>
          <p:cNvPr id="1125" name="Google Shape;1125;p185"/>
          <p:cNvCxnSpPr/>
          <p:nvPr/>
        </p:nvCxnSpPr>
        <p:spPr>
          <a:xfrm>
            <a:off x="406250"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1126" name="Google Shape;1126;p185"/>
          <p:cNvCxnSpPr/>
          <p:nvPr/>
        </p:nvCxnSpPr>
        <p:spPr>
          <a:xfrm>
            <a:off x="767838"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1127" name="Google Shape;1127;p185"/>
          <p:cNvCxnSpPr/>
          <p:nvPr/>
        </p:nvCxnSpPr>
        <p:spPr>
          <a:xfrm>
            <a:off x="1129425" y="0"/>
            <a:ext cx="0" cy="6007500"/>
          </a:xfrm>
          <a:prstGeom prst="straightConnector1">
            <a:avLst/>
          </a:prstGeom>
          <a:noFill/>
          <a:ln cap="flat" cmpd="sng" w="9525">
            <a:solidFill>
              <a:srgbClr val="657C9D"/>
            </a:solidFill>
            <a:prstDash val="solid"/>
            <a:round/>
            <a:headEnd len="sm" w="sm" type="none"/>
            <a:tailEnd len="sm" w="sm" type="none"/>
          </a:ln>
        </p:spPr>
      </p:cxnSp>
      <p:sp>
        <p:nvSpPr>
          <p:cNvPr id="1128" name="Google Shape;1128;p185"/>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p185"/>
          <p:cNvSpPr/>
          <p:nvPr/>
        </p:nvSpPr>
        <p:spPr>
          <a:xfrm>
            <a:off x="324790" y="85185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185"/>
          <p:cNvSpPr/>
          <p:nvPr/>
        </p:nvSpPr>
        <p:spPr>
          <a:xfrm>
            <a:off x="324790" y="141618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185"/>
          <p:cNvSpPr/>
          <p:nvPr/>
        </p:nvSpPr>
        <p:spPr>
          <a:xfrm>
            <a:off x="324790" y="5228398"/>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185"/>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185"/>
          <p:cNvSpPr/>
          <p:nvPr/>
        </p:nvSpPr>
        <p:spPr>
          <a:xfrm>
            <a:off x="324790" y="376188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185"/>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185"/>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185"/>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185"/>
          <p:cNvSpPr/>
          <p:nvPr/>
        </p:nvSpPr>
        <p:spPr>
          <a:xfrm>
            <a:off x="683381" y="20657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185"/>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185"/>
          <p:cNvSpPr/>
          <p:nvPr/>
        </p:nvSpPr>
        <p:spPr>
          <a:xfrm>
            <a:off x="683381" y="2567483"/>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185"/>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185"/>
          <p:cNvSpPr/>
          <p:nvPr/>
        </p:nvSpPr>
        <p:spPr>
          <a:xfrm>
            <a:off x="683381" y="4706770"/>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185"/>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185"/>
          <p:cNvSpPr/>
          <p:nvPr/>
        </p:nvSpPr>
        <p:spPr>
          <a:xfrm>
            <a:off x="1041972" y="1178191"/>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185"/>
          <p:cNvSpPr/>
          <p:nvPr/>
        </p:nvSpPr>
        <p:spPr>
          <a:xfrm>
            <a:off x="1041972" y="528177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185"/>
          <p:cNvSpPr/>
          <p:nvPr/>
        </p:nvSpPr>
        <p:spPr>
          <a:xfrm>
            <a:off x="1041972" y="296142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185"/>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185"/>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185"/>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185"/>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185"/>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185"/>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52" name="Google Shape;1152;p185"/>
          <p:cNvGrpSpPr/>
          <p:nvPr/>
        </p:nvGrpSpPr>
        <p:grpSpPr>
          <a:xfrm>
            <a:off x="-13500" y="6007500"/>
            <a:ext cx="12219000" cy="664200"/>
            <a:chOff x="-13500" y="6236050"/>
            <a:chExt cx="12219000" cy="664200"/>
          </a:xfrm>
        </p:grpSpPr>
        <p:sp>
          <p:nvSpPr>
            <p:cNvPr id="1153" name="Google Shape;1153;p185"/>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54" name="Google Shape;1154;p18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155" name="Google Shape;1155;p18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1156" name="Shape 1156"/>
        <p:cNvGrpSpPr/>
        <p:nvPr/>
      </p:nvGrpSpPr>
      <p:grpSpPr>
        <a:xfrm>
          <a:off x="0" y="0"/>
          <a:ext cx="0" cy="0"/>
          <a:chOff x="0" y="0"/>
          <a:chExt cx="0" cy="0"/>
        </a:xfrm>
      </p:grpSpPr>
      <p:sp>
        <p:nvSpPr>
          <p:cNvPr id="1157" name="Google Shape;1157;p186"/>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p186"/>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59" name="Google Shape;1159;p186"/>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1160" name="Google Shape;1160;p186"/>
          <p:cNvGrpSpPr/>
          <p:nvPr/>
        </p:nvGrpSpPr>
        <p:grpSpPr>
          <a:xfrm>
            <a:off x="-13500" y="6007500"/>
            <a:ext cx="12219000" cy="664200"/>
            <a:chOff x="-13500" y="6236050"/>
            <a:chExt cx="12219000" cy="664200"/>
          </a:xfrm>
        </p:grpSpPr>
        <p:sp>
          <p:nvSpPr>
            <p:cNvPr id="1161" name="Google Shape;1161;p186"/>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62" name="Google Shape;1162;p18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163" name="Google Shape;1163;p18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152" name="Shape 152"/>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1164" name="Shape 1164"/>
        <p:cNvGrpSpPr/>
        <p:nvPr/>
      </p:nvGrpSpPr>
      <p:grpSpPr>
        <a:xfrm>
          <a:off x="0" y="0"/>
          <a:ext cx="0" cy="0"/>
          <a:chOff x="0" y="0"/>
          <a:chExt cx="0" cy="0"/>
        </a:xfrm>
      </p:grpSpPr>
      <p:sp>
        <p:nvSpPr>
          <p:cNvPr id="1165" name="Google Shape;1165;p187"/>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187"/>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187"/>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187"/>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187"/>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70" name="Google Shape;1170;p187"/>
          <p:cNvGrpSpPr/>
          <p:nvPr/>
        </p:nvGrpSpPr>
        <p:grpSpPr>
          <a:xfrm>
            <a:off x="-13500" y="6236050"/>
            <a:ext cx="12219000" cy="664200"/>
            <a:chOff x="-13500" y="6236050"/>
            <a:chExt cx="12219000" cy="664200"/>
          </a:xfrm>
        </p:grpSpPr>
        <p:sp>
          <p:nvSpPr>
            <p:cNvPr id="1171" name="Google Shape;1171;p187"/>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72" name="Google Shape;1172;p18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173" name="Google Shape;1173;p18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174" name="Google Shape;1174;p187"/>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1175" name="Shape 1175"/>
        <p:cNvGrpSpPr/>
        <p:nvPr/>
      </p:nvGrpSpPr>
      <p:grpSpPr>
        <a:xfrm>
          <a:off x="0" y="0"/>
          <a:ext cx="0" cy="0"/>
          <a:chOff x="0" y="0"/>
          <a:chExt cx="0" cy="0"/>
        </a:xfrm>
      </p:grpSpPr>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1176" name="Shape 1176"/>
        <p:cNvGrpSpPr/>
        <p:nvPr/>
      </p:nvGrpSpPr>
      <p:grpSpPr>
        <a:xfrm>
          <a:off x="0" y="0"/>
          <a:ext cx="0" cy="0"/>
          <a:chOff x="0" y="0"/>
          <a:chExt cx="0" cy="0"/>
        </a:xfrm>
      </p:grpSpPr>
      <p:sp>
        <p:nvSpPr>
          <p:cNvPr id="1177" name="Google Shape;1177;p189"/>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189"/>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189"/>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1180" name="Google Shape;1180;p189"/>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1181" name="Google Shape;1181;p189"/>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182" name="Google Shape;1182;p189"/>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183" name="Google Shape;1183;p189"/>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184" name="Google Shape;1184;p189"/>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185" name="Google Shape;1185;p189"/>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186" name="Google Shape;1186;p189"/>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187" name="Google Shape;1187;p189"/>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188" name="Google Shape;1188;p189"/>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1189" name="Shape 1189"/>
        <p:cNvGrpSpPr/>
        <p:nvPr/>
      </p:nvGrpSpPr>
      <p:grpSpPr>
        <a:xfrm>
          <a:off x="0" y="0"/>
          <a:ext cx="0" cy="0"/>
          <a:chOff x="0" y="0"/>
          <a:chExt cx="0" cy="0"/>
        </a:xfrm>
      </p:grpSpPr>
      <p:cxnSp>
        <p:nvCxnSpPr>
          <p:cNvPr id="1190" name="Google Shape;1190;p190"/>
          <p:cNvCxnSpPr/>
          <p:nvPr/>
        </p:nvCxnSpPr>
        <p:spPr>
          <a:xfrm rot="10800000">
            <a:off x="187987" y="6420612"/>
            <a:ext cx="10327200" cy="0"/>
          </a:xfrm>
          <a:prstGeom prst="straightConnector1">
            <a:avLst/>
          </a:prstGeom>
          <a:noFill/>
          <a:ln cap="flat" cmpd="sng" w="9525">
            <a:solidFill>
              <a:srgbClr val="253646"/>
            </a:solidFill>
            <a:prstDash val="solid"/>
            <a:round/>
            <a:headEnd len="sm" w="sm" type="none"/>
            <a:tailEnd len="sm" w="sm" type="none"/>
          </a:ln>
        </p:spPr>
      </p:cxnSp>
      <p:cxnSp>
        <p:nvCxnSpPr>
          <p:cNvPr id="1191" name="Google Shape;1191;p190"/>
          <p:cNvCxnSpPr/>
          <p:nvPr/>
        </p:nvCxnSpPr>
        <p:spPr>
          <a:xfrm>
            <a:off x="406250"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1192" name="Google Shape;1192;p190"/>
          <p:cNvCxnSpPr/>
          <p:nvPr/>
        </p:nvCxnSpPr>
        <p:spPr>
          <a:xfrm>
            <a:off x="767838"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1193" name="Google Shape;1193;p190"/>
          <p:cNvCxnSpPr/>
          <p:nvPr/>
        </p:nvCxnSpPr>
        <p:spPr>
          <a:xfrm>
            <a:off x="1129425" y="0"/>
            <a:ext cx="0" cy="6007500"/>
          </a:xfrm>
          <a:prstGeom prst="straightConnector1">
            <a:avLst/>
          </a:prstGeom>
          <a:noFill/>
          <a:ln cap="flat" cmpd="sng" w="9525">
            <a:solidFill>
              <a:srgbClr val="44546A"/>
            </a:solidFill>
            <a:prstDash val="solid"/>
            <a:round/>
            <a:headEnd len="sm" w="sm" type="none"/>
            <a:tailEnd len="sm" w="sm" type="none"/>
          </a:ln>
        </p:spPr>
      </p:cxnSp>
      <p:sp>
        <p:nvSpPr>
          <p:cNvPr id="1194" name="Google Shape;1194;p190"/>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190"/>
          <p:cNvSpPr/>
          <p:nvPr/>
        </p:nvSpPr>
        <p:spPr>
          <a:xfrm>
            <a:off x="324790" y="85185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190"/>
          <p:cNvSpPr/>
          <p:nvPr/>
        </p:nvSpPr>
        <p:spPr>
          <a:xfrm>
            <a:off x="324790" y="141618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190"/>
          <p:cNvSpPr/>
          <p:nvPr/>
        </p:nvSpPr>
        <p:spPr>
          <a:xfrm>
            <a:off x="324790" y="5228398"/>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190"/>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190"/>
          <p:cNvSpPr/>
          <p:nvPr/>
        </p:nvSpPr>
        <p:spPr>
          <a:xfrm>
            <a:off x="324790" y="376188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190"/>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190"/>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190"/>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190"/>
          <p:cNvSpPr/>
          <p:nvPr/>
        </p:nvSpPr>
        <p:spPr>
          <a:xfrm>
            <a:off x="683381" y="20657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190"/>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190"/>
          <p:cNvSpPr/>
          <p:nvPr/>
        </p:nvSpPr>
        <p:spPr>
          <a:xfrm>
            <a:off x="683381" y="2567483"/>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190"/>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190"/>
          <p:cNvSpPr/>
          <p:nvPr/>
        </p:nvSpPr>
        <p:spPr>
          <a:xfrm>
            <a:off x="683381" y="4706770"/>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190"/>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190"/>
          <p:cNvSpPr/>
          <p:nvPr/>
        </p:nvSpPr>
        <p:spPr>
          <a:xfrm>
            <a:off x="1041972" y="1178191"/>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190"/>
          <p:cNvSpPr/>
          <p:nvPr/>
        </p:nvSpPr>
        <p:spPr>
          <a:xfrm>
            <a:off x="1041972" y="528177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190"/>
          <p:cNvSpPr/>
          <p:nvPr/>
        </p:nvSpPr>
        <p:spPr>
          <a:xfrm>
            <a:off x="1041972" y="296142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190"/>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190"/>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190"/>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190"/>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190"/>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190"/>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18" name="Google Shape;1218;p190"/>
          <p:cNvGrpSpPr/>
          <p:nvPr/>
        </p:nvGrpSpPr>
        <p:grpSpPr>
          <a:xfrm>
            <a:off x="-13500" y="6007500"/>
            <a:ext cx="12219000" cy="664200"/>
            <a:chOff x="-13500" y="6236050"/>
            <a:chExt cx="12219000" cy="664200"/>
          </a:xfrm>
        </p:grpSpPr>
        <p:sp>
          <p:nvSpPr>
            <p:cNvPr id="1219" name="Google Shape;1219;p190"/>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20" name="Google Shape;1220;p19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221" name="Google Shape;1221;p19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1222" name="Shape 1222"/>
        <p:cNvGrpSpPr/>
        <p:nvPr/>
      </p:nvGrpSpPr>
      <p:grpSpPr>
        <a:xfrm>
          <a:off x="0" y="0"/>
          <a:ext cx="0" cy="0"/>
          <a:chOff x="0" y="0"/>
          <a:chExt cx="0" cy="0"/>
        </a:xfrm>
      </p:grpSpPr>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1223" name="Shape 1223"/>
        <p:cNvGrpSpPr/>
        <p:nvPr/>
      </p:nvGrpSpPr>
      <p:grpSpPr>
        <a:xfrm>
          <a:off x="0" y="0"/>
          <a:ext cx="0" cy="0"/>
          <a:chOff x="0" y="0"/>
          <a:chExt cx="0" cy="0"/>
        </a:xfrm>
      </p:grpSpPr>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1224" name="Shape 1224"/>
        <p:cNvGrpSpPr/>
        <p:nvPr/>
      </p:nvGrpSpPr>
      <p:grpSpPr>
        <a:xfrm>
          <a:off x="0" y="0"/>
          <a:ext cx="0" cy="0"/>
          <a:chOff x="0" y="0"/>
          <a:chExt cx="0" cy="0"/>
        </a:xfrm>
      </p:grpSpPr>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1225" name="Shape 1225"/>
        <p:cNvGrpSpPr/>
        <p:nvPr/>
      </p:nvGrpSpPr>
      <p:grpSpPr>
        <a:xfrm>
          <a:off x="0" y="0"/>
          <a:ext cx="0" cy="0"/>
          <a:chOff x="0" y="0"/>
          <a:chExt cx="0" cy="0"/>
        </a:xfrm>
      </p:grpSpPr>
      <p:sp>
        <p:nvSpPr>
          <p:cNvPr id="1226" name="Google Shape;1226;p194"/>
          <p:cNvSpPr/>
          <p:nvPr>
            <p:ph idx="2" type="pic"/>
          </p:nvPr>
        </p:nvSpPr>
        <p:spPr>
          <a:xfrm>
            <a:off x="0" y="-1"/>
            <a:ext cx="12192000" cy="4580400"/>
          </a:xfrm>
          <a:prstGeom prst="rect">
            <a:avLst/>
          </a:prstGeom>
          <a:solidFill>
            <a:srgbClr val="F2F2F2"/>
          </a:solidFill>
          <a:ln>
            <a:noFill/>
          </a:ln>
        </p:spPr>
      </p:sp>
      <p:grpSp>
        <p:nvGrpSpPr>
          <p:cNvPr id="1227" name="Google Shape;1227;p194"/>
          <p:cNvGrpSpPr/>
          <p:nvPr/>
        </p:nvGrpSpPr>
        <p:grpSpPr>
          <a:xfrm>
            <a:off x="90" y="6775681"/>
            <a:ext cx="12192148" cy="82352"/>
            <a:chOff x="1063925" y="1155200"/>
            <a:chExt cx="10673333" cy="88200"/>
          </a:xfrm>
        </p:grpSpPr>
        <p:sp>
          <p:nvSpPr>
            <p:cNvPr id="1228" name="Google Shape;1228;p19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19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19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31" name="Google Shape;1231;p19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1232" name="Shape 1232"/>
        <p:cNvGrpSpPr/>
        <p:nvPr/>
      </p:nvGrpSpPr>
      <p:grpSpPr>
        <a:xfrm>
          <a:off x="0" y="0"/>
          <a:ext cx="0" cy="0"/>
          <a:chOff x="0" y="0"/>
          <a:chExt cx="0" cy="0"/>
        </a:xfrm>
      </p:grpSpPr>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233" name="Shape 1233"/>
        <p:cNvGrpSpPr/>
        <p:nvPr/>
      </p:nvGrpSpPr>
      <p:grpSpPr>
        <a:xfrm>
          <a:off x="0" y="0"/>
          <a:ext cx="0" cy="0"/>
          <a:chOff x="0" y="0"/>
          <a:chExt cx="0" cy="0"/>
        </a:xfrm>
      </p:grpSpPr>
      <p:sp>
        <p:nvSpPr>
          <p:cNvPr id="1234" name="Google Shape;1234;p196"/>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153" name="Shape 153"/>
        <p:cNvGrpSpPr/>
        <p:nvPr/>
      </p:nvGrpSpPr>
      <p:grpSpPr>
        <a:xfrm>
          <a:off x="0" y="0"/>
          <a:ext cx="0" cy="0"/>
          <a:chOff x="0" y="0"/>
          <a:chExt cx="0" cy="0"/>
        </a:xfrm>
      </p:grpSpPr>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1235" name="Shape 1235"/>
        <p:cNvGrpSpPr/>
        <p:nvPr/>
      </p:nvGrpSpPr>
      <p:grpSpPr>
        <a:xfrm>
          <a:off x="0" y="0"/>
          <a:ext cx="0" cy="0"/>
          <a:chOff x="0" y="0"/>
          <a:chExt cx="0" cy="0"/>
        </a:xfrm>
      </p:grpSpPr>
      <p:sp>
        <p:nvSpPr>
          <p:cNvPr id="1236" name="Google Shape;1236;p197"/>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37" name="Google Shape;1237;p197"/>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1238" name="Google Shape;1238;p197"/>
          <p:cNvSpPr/>
          <p:nvPr/>
        </p:nvSpPr>
        <p:spPr>
          <a:xfrm>
            <a:off x="531933" y="1347500"/>
            <a:ext cx="153900" cy="5015100"/>
          </a:xfrm>
          <a:prstGeom prst="roundRect">
            <a:avLst>
              <a:gd fmla="val 50000" name="adj"/>
            </a:avLst>
          </a:prstGeom>
          <a:solidFill>
            <a:schemeClr val="lt1">
              <a:alpha val="4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1239" name="Google Shape;1239;p197"/>
          <p:cNvSpPr/>
          <p:nvPr/>
        </p:nvSpPr>
        <p:spPr>
          <a:xfrm rot="5400000">
            <a:off x="3057175" y="1276603"/>
            <a:ext cx="685800" cy="685200"/>
          </a:xfrm>
          <a:prstGeom prst="halfFrame">
            <a:avLst>
              <a:gd fmla="val 23728" name="adj1"/>
              <a:gd fmla="val 24642" name="adj2"/>
            </a:avLst>
          </a:prstGeom>
          <a:solidFill>
            <a:schemeClr val="lt1">
              <a:alpha val="2274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262626"/>
              </a:solidFill>
              <a:latin typeface="Arial"/>
              <a:ea typeface="Arial"/>
              <a:cs typeface="Arial"/>
              <a:sym typeface="Arial"/>
            </a:endParaRPr>
          </a:p>
        </p:txBody>
      </p:sp>
      <p:sp>
        <p:nvSpPr>
          <p:cNvPr id="1240" name="Google Shape;1240;p197"/>
          <p:cNvSpPr txBox="1"/>
          <p:nvPr/>
        </p:nvSpPr>
        <p:spPr>
          <a:xfrm>
            <a:off x="711704" y="1637214"/>
            <a:ext cx="2232300" cy="523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1241" name="Google Shape;1241;p197"/>
          <p:cNvSpPr txBox="1"/>
          <p:nvPr/>
        </p:nvSpPr>
        <p:spPr>
          <a:xfrm>
            <a:off x="711704" y="2127463"/>
            <a:ext cx="2232300" cy="7389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1242" name="Google Shape;1242;p197"/>
          <p:cNvSpPr txBox="1"/>
          <p:nvPr/>
        </p:nvSpPr>
        <p:spPr>
          <a:xfrm>
            <a:off x="721229" y="5808438"/>
            <a:ext cx="22320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1243" name="Google Shape;1243;p197"/>
          <p:cNvSpPr txBox="1"/>
          <p:nvPr/>
        </p:nvSpPr>
        <p:spPr>
          <a:xfrm>
            <a:off x="721229" y="4450324"/>
            <a:ext cx="2717400" cy="13854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400" u="none" cap="none" strike="noStrike">
              <a:solidFill>
                <a:srgbClr val="000000"/>
              </a:solidFill>
              <a:latin typeface="Arial"/>
              <a:ea typeface="Arial"/>
              <a:cs typeface="Arial"/>
              <a:sym typeface="Arial"/>
            </a:endParaRPr>
          </a:p>
        </p:txBody>
      </p:sp>
      <p:grpSp>
        <p:nvGrpSpPr>
          <p:cNvPr id="1244" name="Google Shape;1244;p197"/>
          <p:cNvGrpSpPr/>
          <p:nvPr/>
        </p:nvGrpSpPr>
        <p:grpSpPr>
          <a:xfrm>
            <a:off x="5779254" y="186836"/>
            <a:ext cx="633488" cy="137100"/>
            <a:chOff x="5655129" y="211061"/>
            <a:chExt cx="633488" cy="137100"/>
          </a:xfrm>
        </p:grpSpPr>
        <p:sp>
          <p:nvSpPr>
            <p:cNvPr id="1245" name="Google Shape;1245;p19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246" name="Google Shape;1246;p19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247" name="Google Shape;1247;p19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248" name="Google Shape;1248;p197"/>
          <p:cNvGrpSpPr/>
          <p:nvPr/>
        </p:nvGrpSpPr>
        <p:grpSpPr>
          <a:xfrm>
            <a:off x="90" y="6775681"/>
            <a:ext cx="12192148" cy="82352"/>
            <a:chOff x="1063925" y="1155200"/>
            <a:chExt cx="10673333" cy="88200"/>
          </a:xfrm>
        </p:grpSpPr>
        <p:sp>
          <p:nvSpPr>
            <p:cNvPr id="1249" name="Google Shape;1249;p19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19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19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52" name="Google Shape;1252;p19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1253" name="Shape 1253"/>
        <p:cNvGrpSpPr/>
        <p:nvPr/>
      </p:nvGrpSpPr>
      <p:grpSpPr>
        <a:xfrm>
          <a:off x="0" y="0"/>
          <a:ext cx="0" cy="0"/>
          <a:chOff x="0" y="0"/>
          <a:chExt cx="0" cy="0"/>
        </a:xfrm>
      </p:grpSpPr>
      <p:sp>
        <p:nvSpPr>
          <p:cNvPr id="1254" name="Google Shape;1254;p198"/>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1255" name="Google Shape;1255;p198"/>
          <p:cNvGrpSpPr/>
          <p:nvPr/>
        </p:nvGrpSpPr>
        <p:grpSpPr>
          <a:xfrm>
            <a:off x="5779254" y="186836"/>
            <a:ext cx="633488" cy="137100"/>
            <a:chOff x="5655129" y="211061"/>
            <a:chExt cx="633488" cy="137100"/>
          </a:xfrm>
        </p:grpSpPr>
        <p:sp>
          <p:nvSpPr>
            <p:cNvPr id="1256" name="Google Shape;1256;p19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257" name="Google Shape;1257;p19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258" name="Google Shape;1258;p19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259" name="Google Shape;1259;p198"/>
          <p:cNvGrpSpPr/>
          <p:nvPr/>
        </p:nvGrpSpPr>
        <p:grpSpPr>
          <a:xfrm>
            <a:off x="90" y="6775681"/>
            <a:ext cx="12192148" cy="82352"/>
            <a:chOff x="1063925" y="1155200"/>
            <a:chExt cx="10673333" cy="88200"/>
          </a:xfrm>
        </p:grpSpPr>
        <p:sp>
          <p:nvSpPr>
            <p:cNvPr id="1260" name="Google Shape;1260;p19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19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19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63" name="Google Shape;1263;p19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1264" name="Shape 1264"/>
        <p:cNvGrpSpPr/>
        <p:nvPr/>
      </p:nvGrpSpPr>
      <p:grpSpPr>
        <a:xfrm>
          <a:off x="0" y="0"/>
          <a:ext cx="0" cy="0"/>
          <a:chOff x="0" y="0"/>
          <a:chExt cx="0" cy="0"/>
        </a:xfrm>
      </p:grpSpPr>
      <p:sp>
        <p:nvSpPr>
          <p:cNvPr id="1265" name="Google Shape;1265;p199"/>
          <p:cNvSpPr/>
          <p:nvPr>
            <p:ph idx="2" type="pic"/>
          </p:nvPr>
        </p:nvSpPr>
        <p:spPr>
          <a:xfrm>
            <a:off x="905523" y="1523993"/>
            <a:ext cx="2769600" cy="4508100"/>
          </a:xfrm>
          <a:prstGeom prst="rect">
            <a:avLst/>
          </a:prstGeom>
          <a:solidFill>
            <a:srgbClr val="F2F2F2"/>
          </a:solidFill>
          <a:ln>
            <a:noFill/>
          </a:ln>
        </p:spPr>
      </p:sp>
      <p:sp>
        <p:nvSpPr>
          <p:cNvPr id="1266" name="Google Shape;1266;p199"/>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1267" name="Google Shape;1267;p199"/>
          <p:cNvGrpSpPr/>
          <p:nvPr/>
        </p:nvGrpSpPr>
        <p:grpSpPr>
          <a:xfrm>
            <a:off x="5779254" y="186836"/>
            <a:ext cx="633488" cy="137100"/>
            <a:chOff x="5655129" y="211061"/>
            <a:chExt cx="633488" cy="137100"/>
          </a:xfrm>
        </p:grpSpPr>
        <p:sp>
          <p:nvSpPr>
            <p:cNvPr id="1268" name="Google Shape;1268;p19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269" name="Google Shape;1269;p19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270" name="Google Shape;1270;p19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271" name="Google Shape;1271;p199"/>
          <p:cNvGrpSpPr/>
          <p:nvPr/>
        </p:nvGrpSpPr>
        <p:grpSpPr>
          <a:xfrm>
            <a:off x="90" y="6775681"/>
            <a:ext cx="12192148" cy="82352"/>
            <a:chOff x="1063925" y="1155200"/>
            <a:chExt cx="10673333" cy="88200"/>
          </a:xfrm>
        </p:grpSpPr>
        <p:sp>
          <p:nvSpPr>
            <p:cNvPr id="1272" name="Google Shape;1272;p19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p19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19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75" name="Google Shape;1275;p19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1276" name="Shape 1276"/>
        <p:cNvGrpSpPr/>
        <p:nvPr/>
      </p:nvGrpSpPr>
      <p:grpSpPr>
        <a:xfrm>
          <a:off x="0" y="0"/>
          <a:ext cx="0" cy="0"/>
          <a:chOff x="0" y="0"/>
          <a:chExt cx="0" cy="0"/>
        </a:xfrm>
      </p:grpSpPr>
      <p:sp>
        <p:nvSpPr>
          <p:cNvPr id="1277" name="Google Shape;1277;p200"/>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1278" name="Google Shape;1278;p200"/>
          <p:cNvGrpSpPr/>
          <p:nvPr/>
        </p:nvGrpSpPr>
        <p:grpSpPr>
          <a:xfrm>
            <a:off x="5779254" y="186836"/>
            <a:ext cx="633488" cy="137100"/>
            <a:chOff x="5655129" y="211061"/>
            <a:chExt cx="633488" cy="137100"/>
          </a:xfrm>
        </p:grpSpPr>
        <p:sp>
          <p:nvSpPr>
            <p:cNvPr id="1279" name="Google Shape;1279;p20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280" name="Google Shape;1280;p20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281" name="Google Shape;1281;p20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282" name="Google Shape;1282;p200"/>
          <p:cNvGrpSpPr/>
          <p:nvPr/>
        </p:nvGrpSpPr>
        <p:grpSpPr>
          <a:xfrm>
            <a:off x="90" y="6775681"/>
            <a:ext cx="12192148" cy="82352"/>
            <a:chOff x="1063925" y="1155200"/>
            <a:chExt cx="10673333" cy="88200"/>
          </a:xfrm>
        </p:grpSpPr>
        <p:sp>
          <p:nvSpPr>
            <p:cNvPr id="1283" name="Google Shape;1283;p20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20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20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86" name="Google Shape;1286;p20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1287" name="Shape 1287"/>
        <p:cNvGrpSpPr/>
        <p:nvPr/>
      </p:nvGrpSpPr>
      <p:grpSpPr>
        <a:xfrm>
          <a:off x="0" y="0"/>
          <a:ext cx="0" cy="0"/>
          <a:chOff x="0" y="0"/>
          <a:chExt cx="0" cy="0"/>
        </a:xfrm>
      </p:grpSpPr>
      <p:grpSp>
        <p:nvGrpSpPr>
          <p:cNvPr id="1288" name="Google Shape;1288;p201"/>
          <p:cNvGrpSpPr/>
          <p:nvPr/>
        </p:nvGrpSpPr>
        <p:grpSpPr>
          <a:xfrm>
            <a:off x="8908567" y="1442601"/>
            <a:ext cx="2607927" cy="4867617"/>
            <a:chOff x="3501573" y="3178068"/>
            <a:chExt cx="1341043" cy="2738771"/>
          </a:xfrm>
        </p:grpSpPr>
        <p:sp>
          <p:nvSpPr>
            <p:cNvPr id="1289" name="Google Shape;1289;p201"/>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290" name="Google Shape;1290;p201"/>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291" name="Google Shape;1291;p201"/>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292" name="Google Shape;1292;p201"/>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293" name="Google Shape;1293;p201"/>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294" name="Google Shape;1294;p201"/>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1295" name="Google Shape;1295;p201"/>
            <p:cNvGrpSpPr/>
            <p:nvPr/>
          </p:nvGrpSpPr>
          <p:grpSpPr>
            <a:xfrm>
              <a:off x="4092679" y="5635777"/>
              <a:ext cx="164577" cy="172999"/>
              <a:chOff x="6772303" y="6038214"/>
              <a:chExt cx="140700" cy="147900"/>
            </a:xfrm>
          </p:grpSpPr>
          <p:sp>
            <p:nvSpPr>
              <p:cNvPr id="1296" name="Google Shape;1296;p201"/>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297" name="Google Shape;1297;p201"/>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1298" name="Google Shape;1298;p201"/>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299" name="Google Shape;1299;p201"/>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00" name="Google Shape;1300;p201"/>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1301" name="Google Shape;1301;p201"/>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302" name="Google Shape;1302;p201"/>
          <p:cNvSpPr/>
          <p:nvPr>
            <p:ph idx="2" type="pic"/>
          </p:nvPr>
        </p:nvSpPr>
        <p:spPr>
          <a:xfrm>
            <a:off x="9175736" y="2152874"/>
            <a:ext cx="2168700" cy="3501300"/>
          </a:xfrm>
          <a:prstGeom prst="rect">
            <a:avLst/>
          </a:prstGeom>
          <a:solidFill>
            <a:srgbClr val="F2F2F2"/>
          </a:solidFill>
          <a:ln>
            <a:noFill/>
          </a:ln>
        </p:spPr>
      </p:sp>
      <p:grpSp>
        <p:nvGrpSpPr>
          <p:cNvPr id="1303" name="Google Shape;1303;p201"/>
          <p:cNvGrpSpPr/>
          <p:nvPr/>
        </p:nvGrpSpPr>
        <p:grpSpPr>
          <a:xfrm>
            <a:off x="5779254" y="186836"/>
            <a:ext cx="633488" cy="137100"/>
            <a:chOff x="5655129" y="211061"/>
            <a:chExt cx="633488" cy="137100"/>
          </a:xfrm>
        </p:grpSpPr>
        <p:sp>
          <p:nvSpPr>
            <p:cNvPr id="1304" name="Google Shape;1304;p20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05" name="Google Shape;1305;p20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06" name="Google Shape;1306;p20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307" name="Google Shape;1307;p201"/>
          <p:cNvGrpSpPr/>
          <p:nvPr/>
        </p:nvGrpSpPr>
        <p:grpSpPr>
          <a:xfrm>
            <a:off x="90" y="6775681"/>
            <a:ext cx="12192148" cy="82352"/>
            <a:chOff x="1063925" y="1155200"/>
            <a:chExt cx="10673333" cy="88200"/>
          </a:xfrm>
        </p:grpSpPr>
        <p:sp>
          <p:nvSpPr>
            <p:cNvPr id="1308" name="Google Shape;1308;p20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20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20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11" name="Google Shape;1311;p20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1312" name="Shape 1312"/>
        <p:cNvGrpSpPr/>
        <p:nvPr/>
      </p:nvGrpSpPr>
      <p:grpSpPr>
        <a:xfrm>
          <a:off x="0" y="0"/>
          <a:ext cx="0" cy="0"/>
          <a:chOff x="0" y="0"/>
          <a:chExt cx="0" cy="0"/>
        </a:xfrm>
      </p:grpSpPr>
      <p:sp>
        <p:nvSpPr>
          <p:cNvPr id="1313" name="Google Shape;1313;p202"/>
          <p:cNvSpPr/>
          <p:nvPr>
            <p:ph idx="2" type="pic"/>
          </p:nvPr>
        </p:nvSpPr>
        <p:spPr>
          <a:xfrm>
            <a:off x="0" y="1277783"/>
            <a:ext cx="4204500" cy="4328100"/>
          </a:xfrm>
          <a:prstGeom prst="rect">
            <a:avLst/>
          </a:prstGeom>
          <a:solidFill>
            <a:srgbClr val="F2F2F2"/>
          </a:solidFill>
          <a:ln>
            <a:noFill/>
          </a:ln>
        </p:spPr>
      </p:sp>
      <p:sp>
        <p:nvSpPr>
          <p:cNvPr id="1314" name="Google Shape;1314;p202"/>
          <p:cNvSpPr/>
          <p:nvPr>
            <p:ph idx="3" type="pic"/>
          </p:nvPr>
        </p:nvSpPr>
        <p:spPr>
          <a:xfrm>
            <a:off x="8002512" y="1272138"/>
            <a:ext cx="4194900" cy="4333500"/>
          </a:xfrm>
          <a:prstGeom prst="rect">
            <a:avLst/>
          </a:prstGeom>
          <a:solidFill>
            <a:srgbClr val="F2F2F2"/>
          </a:solidFill>
          <a:ln>
            <a:noFill/>
          </a:ln>
        </p:spPr>
      </p:sp>
      <p:grpSp>
        <p:nvGrpSpPr>
          <p:cNvPr id="1315" name="Google Shape;1315;p202"/>
          <p:cNvGrpSpPr/>
          <p:nvPr/>
        </p:nvGrpSpPr>
        <p:grpSpPr>
          <a:xfrm>
            <a:off x="5779254" y="186836"/>
            <a:ext cx="633488" cy="137100"/>
            <a:chOff x="5655129" y="211061"/>
            <a:chExt cx="633488" cy="137100"/>
          </a:xfrm>
        </p:grpSpPr>
        <p:sp>
          <p:nvSpPr>
            <p:cNvPr id="1316" name="Google Shape;1316;p20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17" name="Google Shape;1317;p20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18" name="Google Shape;1318;p20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319" name="Google Shape;1319;p202"/>
          <p:cNvGrpSpPr/>
          <p:nvPr/>
        </p:nvGrpSpPr>
        <p:grpSpPr>
          <a:xfrm>
            <a:off x="90" y="6775681"/>
            <a:ext cx="12192148" cy="82352"/>
            <a:chOff x="1063925" y="1155200"/>
            <a:chExt cx="10673333" cy="88200"/>
          </a:xfrm>
        </p:grpSpPr>
        <p:sp>
          <p:nvSpPr>
            <p:cNvPr id="1320" name="Google Shape;1320;p20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20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20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23" name="Google Shape;1323;p20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1324" name="Shape 1324"/>
        <p:cNvGrpSpPr/>
        <p:nvPr/>
      </p:nvGrpSpPr>
      <p:grpSpPr>
        <a:xfrm>
          <a:off x="0" y="0"/>
          <a:ext cx="0" cy="0"/>
          <a:chOff x="0" y="0"/>
          <a:chExt cx="0" cy="0"/>
        </a:xfrm>
      </p:grpSpPr>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1325" name="Shape 1325"/>
        <p:cNvGrpSpPr/>
        <p:nvPr/>
      </p:nvGrpSpPr>
      <p:grpSpPr>
        <a:xfrm>
          <a:off x="0" y="0"/>
          <a:ext cx="0" cy="0"/>
          <a:chOff x="0" y="0"/>
          <a:chExt cx="0" cy="0"/>
        </a:xfrm>
      </p:grpSpPr>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1326" name="Shape 1326"/>
        <p:cNvGrpSpPr/>
        <p:nvPr/>
      </p:nvGrpSpPr>
      <p:grpSpPr>
        <a:xfrm>
          <a:off x="0" y="0"/>
          <a:ext cx="0" cy="0"/>
          <a:chOff x="0" y="0"/>
          <a:chExt cx="0" cy="0"/>
        </a:xfrm>
      </p:grpSpPr>
      <p:sp>
        <p:nvSpPr>
          <p:cNvPr id="1327" name="Google Shape;1327;p205"/>
          <p:cNvSpPr/>
          <p:nvPr>
            <p:ph idx="2" type="pic"/>
          </p:nvPr>
        </p:nvSpPr>
        <p:spPr>
          <a:xfrm>
            <a:off x="0" y="0"/>
            <a:ext cx="5754900" cy="6858000"/>
          </a:xfrm>
          <a:prstGeom prst="rect">
            <a:avLst/>
          </a:prstGeom>
          <a:solidFill>
            <a:srgbClr val="F2F2F2"/>
          </a:solidFill>
          <a:ln>
            <a:noFill/>
          </a:ln>
        </p:spPr>
      </p:sp>
      <p:grpSp>
        <p:nvGrpSpPr>
          <p:cNvPr id="1328" name="Google Shape;1328;p205"/>
          <p:cNvGrpSpPr/>
          <p:nvPr/>
        </p:nvGrpSpPr>
        <p:grpSpPr>
          <a:xfrm>
            <a:off x="90" y="6775681"/>
            <a:ext cx="12192148" cy="82352"/>
            <a:chOff x="1063925" y="1155200"/>
            <a:chExt cx="10673333" cy="88200"/>
          </a:xfrm>
        </p:grpSpPr>
        <p:sp>
          <p:nvSpPr>
            <p:cNvPr id="1329" name="Google Shape;1329;p20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20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20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32" name="Google Shape;1332;p20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1333" name="Shape 1333"/>
        <p:cNvGrpSpPr/>
        <p:nvPr/>
      </p:nvGrpSpPr>
      <p:grpSpPr>
        <a:xfrm>
          <a:off x="0" y="0"/>
          <a:ext cx="0" cy="0"/>
          <a:chOff x="0" y="0"/>
          <a:chExt cx="0" cy="0"/>
        </a:xfrm>
      </p:grpSpPr>
      <p:sp>
        <p:nvSpPr>
          <p:cNvPr id="1334" name="Google Shape;1334;p206"/>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35" name="Google Shape;1335;p206"/>
          <p:cNvSpPr/>
          <p:nvPr>
            <p:ph idx="2" type="pic"/>
          </p:nvPr>
        </p:nvSpPr>
        <p:spPr>
          <a:xfrm>
            <a:off x="1" y="2"/>
            <a:ext cx="7190400" cy="6858000"/>
          </a:xfrm>
          <a:prstGeom prst="rect">
            <a:avLst/>
          </a:prstGeom>
          <a:solidFill>
            <a:srgbClr val="F2F2F2"/>
          </a:solidFill>
          <a:ln>
            <a:noFill/>
          </a:ln>
        </p:spPr>
      </p:sp>
      <p:grpSp>
        <p:nvGrpSpPr>
          <p:cNvPr id="1336" name="Google Shape;1336;p206"/>
          <p:cNvGrpSpPr/>
          <p:nvPr/>
        </p:nvGrpSpPr>
        <p:grpSpPr>
          <a:xfrm>
            <a:off x="90" y="6775681"/>
            <a:ext cx="12192148" cy="82352"/>
            <a:chOff x="1063925" y="1155200"/>
            <a:chExt cx="10673333" cy="88200"/>
          </a:xfrm>
        </p:grpSpPr>
        <p:sp>
          <p:nvSpPr>
            <p:cNvPr id="1337" name="Google Shape;1337;p20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20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20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40" name="Google Shape;1340;p20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154" name="Shape 154"/>
        <p:cNvGrpSpPr/>
        <p:nvPr/>
      </p:nvGrpSpPr>
      <p:grpSpPr>
        <a:xfrm>
          <a:off x="0" y="0"/>
          <a:ext cx="0" cy="0"/>
          <a:chOff x="0" y="0"/>
          <a:chExt cx="0" cy="0"/>
        </a:xfrm>
      </p:grpSpPr>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1341" name="Shape 1341"/>
        <p:cNvGrpSpPr/>
        <p:nvPr/>
      </p:nvGrpSpPr>
      <p:grpSpPr>
        <a:xfrm>
          <a:off x="0" y="0"/>
          <a:ext cx="0" cy="0"/>
          <a:chOff x="0" y="0"/>
          <a:chExt cx="0" cy="0"/>
        </a:xfrm>
      </p:grpSpPr>
      <p:sp>
        <p:nvSpPr>
          <p:cNvPr id="1342" name="Google Shape;1342;p207"/>
          <p:cNvSpPr/>
          <p:nvPr>
            <p:ph idx="2" type="pic"/>
          </p:nvPr>
        </p:nvSpPr>
        <p:spPr>
          <a:xfrm>
            <a:off x="143339" y="144391"/>
            <a:ext cx="11905200" cy="5160900"/>
          </a:xfrm>
          <a:prstGeom prst="rect">
            <a:avLst/>
          </a:prstGeom>
          <a:solidFill>
            <a:srgbClr val="F2F2F2"/>
          </a:solidFill>
          <a:ln>
            <a:noFill/>
          </a:ln>
        </p:spPr>
      </p:sp>
      <p:sp>
        <p:nvSpPr>
          <p:cNvPr id="1343" name="Google Shape;1343;p207"/>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1344" name="Google Shape;1344;p207"/>
          <p:cNvGrpSpPr/>
          <p:nvPr/>
        </p:nvGrpSpPr>
        <p:grpSpPr>
          <a:xfrm>
            <a:off x="90" y="6775681"/>
            <a:ext cx="12192148" cy="82352"/>
            <a:chOff x="1063925" y="1155200"/>
            <a:chExt cx="10673333" cy="88200"/>
          </a:xfrm>
        </p:grpSpPr>
        <p:sp>
          <p:nvSpPr>
            <p:cNvPr id="1345" name="Google Shape;1345;p20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20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20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1348" name="Shape 1348"/>
        <p:cNvGrpSpPr/>
        <p:nvPr/>
      </p:nvGrpSpPr>
      <p:grpSpPr>
        <a:xfrm>
          <a:off x="0" y="0"/>
          <a:ext cx="0" cy="0"/>
          <a:chOff x="0" y="0"/>
          <a:chExt cx="0" cy="0"/>
        </a:xfrm>
      </p:grpSpPr>
      <p:sp>
        <p:nvSpPr>
          <p:cNvPr id="1349" name="Google Shape;1349;p208"/>
          <p:cNvSpPr/>
          <p:nvPr>
            <p:ph idx="2" type="pic"/>
          </p:nvPr>
        </p:nvSpPr>
        <p:spPr>
          <a:xfrm>
            <a:off x="8381999" y="1531249"/>
            <a:ext cx="3200400" cy="4572000"/>
          </a:xfrm>
          <a:prstGeom prst="rect">
            <a:avLst/>
          </a:prstGeom>
          <a:solidFill>
            <a:srgbClr val="F2F2F2"/>
          </a:solidFill>
          <a:ln>
            <a:noFill/>
          </a:ln>
        </p:spPr>
      </p:sp>
      <p:sp>
        <p:nvSpPr>
          <p:cNvPr id="1350" name="Google Shape;1350;p208"/>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351" name="Google Shape;1351;p208"/>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1352" name="Google Shape;1352;p208"/>
          <p:cNvGrpSpPr/>
          <p:nvPr/>
        </p:nvGrpSpPr>
        <p:grpSpPr>
          <a:xfrm>
            <a:off x="5779254" y="186836"/>
            <a:ext cx="633488" cy="137100"/>
            <a:chOff x="5655129" y="211061"/>
            <a:chExt cx="633488" cy="137100"/>
          </a:xfrm>
        </p:grpSpPr>
        <p:sp>
          <p:nvSpPr>
            <p:cNvPr id="1353" name="Google Shape;1353;p20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54" name="Google Shape;1354;p20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55" name="Google Shape;1355;p20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356" name="Google Shape;1356;p208"/>
          <p:cNvGrpSpPr/>
          <p:nvPr/>
        </p:nvGrpSpPr>
        <p:grpSpPr>
          <a:xfrm>
            <a:off x="90" y="6775681"/>
            <a:ext cx="12192148" cy="82352"/>
            <a:chOff x="1063925" y="1155200"/>
            <a:chExt cx="10673333" cy="88200"/>
          </a:xfrm>
        </p:grpSpPr>
        <p:sp>
          <p:nvSpPr>
            <p:cNvPr id="1357" name="Google Shape;1357;p20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20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20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60" name="Google Shape;1360;p20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1361" name="Shape 1361"/>
        <p:cNvGrpSpPr/>
        <p:nvPr/>
      </p:nvGrpSpPr>
      <p:grpSpPr>
        <a:xfrm>
          <a:off x="0" y="0"/>
          <a:ext cx="0" cy="0"/>
          <a:chOff x="0" y="0"/>
          <a:chExt cx="0" cy="0"/>
        </a:xfrm>
      </p:grpSpPr>
      <p:sp>
        <p:nvSpPr>
          <p:cNvPr id="1362" name="Google Shape;1362;p209"/>
          <p:cNvSpPr/>
          <p:nvPr>
            <p:ph idx="2" type="pic"/>
          </p:nvPr>
        </p:nvSpPr>
        <p:spPr>
          <a:xfrm>
            <a:off x="504825" y="1332216"/>
            <a:ext cx="11182500" cy="3573300"/>
          </a:xfrm>
          <a:prstGeom prst="rect">
            <a:avLst/>
          </a:prstGeom>
          <a:solidFill>
            <a:srgbClr val="F2F2F2"/>
          </a:solidFill>
          <a:ln>
            <a:noFill/>
          </a:ln>
        </p:spPr>
      </p:sp>
      <p:sp>
        <p:nvSpPr>
          <p:cNvPr id="1363" name="Google Shape;1363;p209"/>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1364" name="Google Shape;1364;p209"/>
          <p:cNvGrpSpPr/>
          <p:nvPr/>
        </p:nvGrpSpPr>
        <p:grpSpPr>
          <a:xfrm>
            <a:off x="5779254" y="186836"/>
            <a:ext cx="633488" cy="137100"/>
            <a:chOff x="5655129" y="211061"/>
            <a:chExt cx="633488" cy="137100"/>
          </a:xfrm>
        </p:grpSpPr>
        <p:sp>
          <p:nvSpPr>
            <p:cNvPr id="1365" name="Google Shape;1365;p20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66" name="Google Shape;1366;p20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67" name="Google Shape;1367;p20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368" name="Google Shape;1368;p209"/>
          <p:cNvGrpSpPr/>
          <p:nvPr/>
        </p:nvGrpSpPr>
        <p:grpSpPr>
          <a:xfrm>
            <a:off x="90" y="6775681"/>
            <a:ext cx="12192148" cy="82352"/>
            <a:chOff x="1063925" y="1155200"/>
            <a:chExt cx="10673333" cy="88200"/>
          </a:xfrm>
        </p:grpSpPr>
        <p:sp>
          <p:nvSpPr>
            <p:cNvPr id="1369" name="Google Shape;1369;p20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20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20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72" name="Google Shape;1372;p20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73" name="Shape 1373"/>
        <p:cNvGrpSpPr/>
        <p:nvPr/>
      </p:nvGrpSpPr>
      <p:grpSpPr>
        <a:xfrm>
          <a:off x="0" y="0"/>
          <a:ext cx="0" cy="0"/>
          <a:chOff x="0" y="0"/>
          <a:chExt cx="0" cy="0"/>
        </a:xfrm>
      </p:grpSpPr>
      <p:grpSp>
        <p:nvGrpSpPr>
          <p:cNvPr id="1374" name="Google Shape;1374;p210"/>
          <p:cNvGrpSpPr/>
          <p:nvPr/>
        </p:nvGrpSpPr>
        <p:grpSpPr>
          <a:xfrm>
            <a:off x="5779254" y="186836"/>
            <a:ext cx="633488" cy="137100"/>
            <a:chOff x="5655129" y="211061"/>
            <a:chExt cx="633488" cy="137100"/>
          </a:xfrm>
        </p:grpSpPr>
        <p:sp>
          <p:nvSpPr>
            <p:cNvPr id="1375" name="Google Shape;1375;p21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76" name="Google Shape;1376;p21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77" name="Google Shape;1377;p21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378" name="Google Shape;1378;p210"/>
          <p:cNvGrpSpPr/>
          <p:nvPr/>
        </p:nvGrpSpPr>
        <p:grpSpPr>
          <a:xfrm>
            <a:off x="90" y="6775681"/>
            <a:ext cx="12192148" cy="82352"/>
            <a:chOff x="1063925" y="1155200"/>
            <a:chExt cx="10673333" cy="88200"/>
          </a:xfrm>
        </p:grpSpPr>
        <p:sp>
          <p:nvSpPr>
            <p:cNvPr id="1379" name="Google Shape;1379;p21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21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21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82" name="Google Shape;1382;p21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83" name="Shape 1383"/>
        <p:cNvGrpSpPr/>
        <p:nvPr/>
      </p:nvGrpSpPr>
      <p:grpSpPr>
        <a:xfrm>
          <a:off x="0" y="0"/>
          <a:ext cx="0" cy="0"/>
          <a:chOff x="0" y="0"/>
          <a:chExt cx="0" cy="0"/>
        </a:xfrm>
      </p:grpSpPr>
      <p:sp>
        <p:nvSpPr>
          <p:cNvPr id="1384" name="Google Shape;1384;p211"/>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211"/>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386" name="Google Shape;1386;p211"/>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1387" name="Google Shape;1387;p211"/>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388" name="Google Shape;1388;p211"/>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1389" name="Google Shape;1389;p211"/>
          <p:cNvGrpSpPr/>
          <p:nvPr/>
        </p:nvGrpSpPr>
        <p:grpSpPr>
          <a:xfrm>
            <a:off x="90" y="6775681"/>
            <a:ext cx="12192148" cy="82352"/>
            <a:chOff x="1063925" y="1155200"/>
            <a:chExt cx="10673333" cy="88200"/>
          </a:xfrm>
        </p:grpSpPr>
        <p:sp>
          <p:nvSpPr>
            <p:cNvPr id="1390" name="Google Shape;1390;p21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21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21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93" name="Google Shape;1393;p21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1394" name="Shape 1394"/>
        <p:cNvGrpSpPr/>
        <p:nvPr/>
      </p:nvGrpSpPr>
      <p:grpSpPr>
        <a:xfrm>
          <a:off x="0" y="0"/>
          <a:ext cx="0" cy="0"/>
          <a:chOff x="0" y="0"/>
          <a:chExt cx="0" cy="0"/>
        </a:xfrm>
      </p:grpSpPr>
      <p:grpSp>
        <p:nvGrpSpPr>
          <p:cNvPr id="1395" name="Google Shape;1395;p212"/>
          <p:cNvGrpSpPr/>
          <p:nvPr/>
        </p:nvGrpSpPr>
        <p:grpSpPr>
          <a:xfrm>
            <a:off x="90" y="6775681"/>
            <a:ext cx="12192148" cy="82352"/>
            <a:chOff x="1063925" y="1155200"/>
            <a:chExt cx="10673333" cy="88200"/>
          </a:xfrm>
        </p:grpSpPr>
        <p:sp>
          <p:nvSpPr>
            <p:cNvPr id="1396" name="Google Shape;1396;p21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21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21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1399" name="Shape 1399"/>
        <p:cNvGrpSpPr/>
        <p:nvPr/>
      </p:nvGrpSpPr>
      <p:grpSpPr>
        <a:xfrm>
          <a:off x="0" y="0"/>
          <a:ext cx="0" cy="0"/>
          <a:chOff x="0" y="0"/>
          <a:chExt cx="0" cy="0"/>
        </a:xfrm>
      </p:grpSpPr>
      <p:sp>
        <p:nvSpPr>
          <p:cNvPr id="1400" name="Google Shape;1400;p213"/>
          <p:cNvSpPr/>
          <p:nvPr/>
        </p:nvSpPr>
        <p:spPr>
          <a:xfrm>
            <a:off x="0" y="0"/>
            <a:ext cx="6096000" cy="6858000"/>
          </a:xfrm>
          <a:prstGeom prst="rect">
            <a:avLst/>
          </a:prstGeom>
          <a:solidFill>
            <a:srgbClr val="999999">
              <a:alpha val="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213"/>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402" name="Google Shape;1402;p213"/>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403" name="Google Shape;1403;p213"/>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1404" name="Google Shape;1404;p213"/>
          <p:cNvGrpSpPr/>
          <p:nvPr/>
        </p:nvGrpSpPr>
        <p:grpSpPr>
          <a:xfrm>
            <a:off x="973317" y="1320804"/>
            <a:ext cx="1813399" cy="60602"/>
            <a:chOff x="1063925" y="1155200"/>
            <a:chExt cx="10673333" cy="88200"/>
          </a:xfrm>
        </p:grpSpPr>
        <p:sp>
          <p:nvSpPr>
            <p:cNvPr id="1405" name="Google Shape;1405;p21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21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21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4">
  <p:cSld name="4_Taam slide layout_4">
    <p:spTree>
      <p:nvGrpSpPr>
        <p:cNvPr id="1409" name="Shape 1409"/>
        <p:cNvGrpSpPr/>
        <p:nvPr/>
      </p:nvGrpSpPr>
      <p:grpSpPr>
        <a:xfrm>
          <a:off x="0" y="0"/>
          <a:ext cx="0" cy="0"/>
          <a:chOff x="0" y="0"/>
          <a:chExt cx="0" cy="0"/>
        </a:xfrm>
      </p:grpSpPr>
      <p:sp>
        <p:nvSpPr>
          <p:cNvPr id="1410" name="Google Shape;1410;p29"/>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29"/>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12" name="Google Shape;1412;p29"/>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413" name="Shape 1413"/>
        <p:cNvGrpSpPr/>
        <p:nvPr/>
      </p:nvGrpSpPr>
      <p:grpSpPr>
        <a:xfrm>
          <a:off x="0" y="0"/>
          <a:ext cx="0" cy="0"/>
          <a:chOff x="0" y="0"/>
          <a:chExt cx="0" cy="0"/>
        </a:xfrm>
      </p:grpSpPr>
      <p:sp>
        <p:nvSpPr>
          <p:cNvPr id="1414" name="Google Shape;1414;p30"/>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3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16" name="Google Shape;1416;p30"/>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1417" name="Shape 1417"/>
        <p:cNvGrpSpPr/>
        <p:nvPr/>
      </p:nvGrpSpPr>
      <p:grpSpPr>
        <a:xfrm>
          <a:off x="0" y="0"/>
          <a:ext cx="0" cy="0"/>
          <a:chOff x="0" y="0"/>
          <a:chExt cx="0" cy="0"/>
        </a:xfrm>
      </p:grpSpPr>
      <p:sp>
        <p:nvSpPr>
          <p:cNvPr id="1418" name="Google Shape;1418;p148"/>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19" name="Google Shape;1419;p148"/>
          <p:cNvPicPr preferRelativeResize="0"/>
          <p:nvPr/>
        </p:nvPicPr>
        <p:blipFill rotWithShape="1">
          <a:blip r:embed="rId2">
            <a:alphaModFix/>
          </a:blip>
          <a:srcRect b="0" l="0" r="0" t="0"/>
          <a:stretch/>
        </p:blipFill>
        <p:spPr>
          <a:xfrm>
            <a:off x="510025" y="624192"/>
            <a:ext cx="2885699" cy="773557"/>
          </a:xfrm>
          <a:prstGeom prst="rect">
            <a:avLst/>
          </a:prstGeom>
          <a:noFill/>
          <a:ln>
            <a:noFill/>
          </a:ln>
        </p:spPr>
      </p:pic>
      <p:sp>
        <p:nvSpPr>
          <p:cNvPr id="1420" name="Google Shape;1420;p148"/>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148"/>
          <p:cNvSpPr txBox="1"/>
          <p:nvPr/>
        </p:nvSpPr>
        <p:spPr>
          <a:xfrm>
            <a:off x="543350" y="1269450"/>
            <a:ext cx="2885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chemeClr val="dk1"/>
                </a:solidFill>
                <a:highlight>
                  <a:srgbClr val="FFFFFF"/>
                </a:highlight>
                <a:latin typeface="Lato Light"/>
                <a:ea typeface="Lato Light"/>
                <a:cs typeface="Lato Light"/>
                <a:sym typeface="Lato Light"/>
              </a:rPr>
              <a:t>Digital Telecommunication Infrastructure</a:t>
            </a:r>
            <a:endParaRPr b="0" i="0" sz="1200" u="none" cap="none" strike="noStrike">
              <a:solidFill>
                <a:schemeClr val="dk1"/>
              </a:solidFill>
              <a:highlight>
                <a:srgbClr val="FFFFFF"/>
              </a:highlight>
              <a:latin typeface="Lato Light"/>
              <a:ea typeface="Lato Light"/>
              <a:cs typeface="Lato Light"/>
              <a:sym typeface="Lato Light"/>
            </a:endParaRPr>
          </a:p>
        </p:txBody>
      </p:sp>
      <p:grpSp>
        <p:nvGrpSpPr>
          <p:cNvPr id="1422" name="Google Shape;1422;p148"/>
          <p:cNvGrpSpPr/>
          <p:nvPr/>
        </p:nvGrpSpPr>
        <p:grpSpPr>
          <a:xfrm>
            <a:off x="6872314" y="1233898"/>
            <a:ext cx="4725205" cy="4390190"/>
            <a:chOff x="6504842" y="1222650"/>
            <a:chExt cx="5055858" cy="4697400"/>
          </a:xfrm>
        </p:grpSpPr>
        <p:pic>
          <p:nvPicPr>
            <p:cNvPr id="1423" name="Google Shape;1423;p148"/>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235"/>
                </a:srgbClr>
              </a:outerShdw>
            </a:effectLst>
          </p:spPr>
        </p:pic>
        <p:pic>
          <p:nvPicPr>
            <p:cNvPr id="1424" name="Google Shape;1424;p148"/>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235"/>
                </a:srgbClr>
              </a:outerShdw>
            </a:effectLst>
          </p:spPr>
        </p:pic>
        <p:pic>
          <p:nvPicPr>
            <p:cNvPr id="1425" name="Google Shape;1425;p148"/>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235"/>
                </a:srgbClr>
              </a:outerShdw>
            </a:effectLst>
          </p:spPr>
        </p:pic>
        <p:pic>
          <p:nvPicPr>
            <p:cNvPr id="1426" name="Google Shape;1426;p148"/>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235"/>
                </a:srgbClr>
              </a:outerShdw>
            </a:effectLst>
          </p:spPr>
        </p:pic>
        <p:cxnSp>
          <p:nvCxnSpPr>
            <p:cNvPr id="1427" name="Google Shape;1427;p148"/>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155" name="Shape 155"/>
        <p:cNvGrpSpPr/>
        <p:nvPr/>
      </p:nvGrpSpPr>
      <p:grpSpPr>
        <a:xfrm>
          <a:off x="0" y="0"/>
          <a:ext cx="0" cy="0"/>
          <a:chOff x="0" y="0"/>
          <a:chExt cx="0" cy="0"/>
        </a:xfrm>
      </p:grpSpPr>
      <p:sp>
        <p:nvSpPr>
          <p:cNvPr id="156" name="Google Shape;156;p45"/>
          <p:cNvSpPr/>
          <p:nvPr>
            <p:ph idx="2" type="pic"/>
          </p:nvPr>
        </p:nvSpPr>
        <p:spPr>
          <a:xfrm>
            <a:off x="0" y="-1"/>
            <a:ext cx="12192000" cy="4580400"/>
          </a:xfrm>
          <a:prstGeom prst="rect">
            <a:avLst/>
          </a:prstGeom>
          <a:solidFill>
            <a:srgbClr val="F2F2F2"/>
          </a:solidFill>
          <a:ln>
            <a:noFill/>
          </a:ln>
        </p:spPr>
      </p:sp>
      <p:grpSp>
        <p:nvGrpSpPr>
          <p:cNvPr id="157" name="Google Shape;157;p45"/>
          <p:cNvGrpSpPr/>
          <p:nvPr/>
        </p:nvGrpSpPr>
        <p:grpSpPr>
          <a:xfrm>
            <a:off x="90" y="6775681"/>
            <a:ext cx="12192148" cy="82352"/>
            <a:chOff x="1063925" y="1155200"/>
            <a:chExt cx="10673333" cy="88200"/>
          </a:xfrm>
        </p:grpSpPr>
        <p:sp>
          <p:nvSpPr>
            <p:cNvPr id="158" name="Google Shape;158;p4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4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4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1" name="Google Shape;161;p4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1428" name="Shape 1428"/>
        <p:cNvGrpSpPr/>
        <p:nvPr/>
      </p:nvGrpSpPr>
      <p:grpSpPr>
        <a:xfrm>
          <a:off x="0" y="0"/>
          <a:ext cx="0" cy="0"/>
          <a:chOff x="0" y="0"/>
          <a:chExt cx="0" cy="0"/>
        </a:xfrm>
      </p:grpSpPr>
      <p:sp>
        <p:nvSpPr>
          <p:cNvPr id="1429" name="Google Shape;1429;p149"/>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149"/>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31" name="Google Shape;1431;p149"/>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432" name="Google Shape;1432;p149"/>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1433" name="Shape 1433"/>
        <p:cNvGrpSpPr/>
        <p:nvPr/>
      </p:nvGrpSpPr>
      <p:grpSpPr>
        <a:xfrm>
          <a:off x="0" y="0"/>
          <a:ext cx="0" cy="0"/>
          <a:chOff x="0" y="0"/>
          <a:chExt cx="0" cy="0"/>
        </a:xfrm>
      </p:grpSpPr>
      <p:cxnSp>
        <p:nvCxnSpPr>
          <p:cNvPr id="1434" name="Google Shape;1434;p150"/>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1435" name="Google Shape;1435;p150"/>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1436" name="Google Shape;1436;p150"/>
          <p:cNvGrpSpPr/>
          <p:nvPr/>
        </p:nvGrpSpPr>
        <p:grpSpPr>
          <a:xfrm>
            <a:off x="13500" y="6007500"/>
            <a:ext cx="12192118" cy="664200"/>
            <a:chOff x="-13500" y="6236050"/>
            <a:chExt cx="12219000" cy="664200"/>
          </a:xfrm>
        </p:grpSpPr>
        <p:sp>
          <p:nvSpPr>
            <p:cNvPr id="1437" name="Google Shape;1437;p150"/>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38" name="Google Shape;1438;p15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439" name="Google Shape;1439;p15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440" name="Google Shape;1440;p150"/>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1441" name="Google Shape;1441;p150"/>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1442" name="Shape 1442"/>
        <p:cNvGrpSpPr/>
        <p:nvPr/>
      </p:nvGrpSpPr>
      <p:grpSpPr>
        <a:xfrm>
          <a:off x="0" y="0"/>
          <a:ext cx="0" cy="0"/>
          <a:chOff x="0" y="0"/>
          <a:chExt cx="0" cy="0"/>
        </a:xfrm>
      </p:grpSpPr>
      <p:grpSp>
        <p:nvGrpSpPr>
          <p:cNvPr id="1443" name="Google Shape;1443;p151"/>
          <p:cNvGrpSpPr/>
          <p:nvPr/>
        </p:nvGrpSpPr>
        <p:grpSpPr>
          <a:xfrm>
            <a:off x="0" y="-150"/>
            <a:ext cx="266568" cy="6858327"/>
            <a:chOff x="-7" y="0"/>
            <a:chExt cx="254407" cy="6578100"/>
          </a:xfrm>
        </p:grpSpPr>
        <p:sp>
          <p:nvSpPr>
            <p:cNvPr id="1444" name="Google Shape;1444;p151"/>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151"/>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151"/>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47" name="Google Shape;1447;p151"/>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1448" name="Google Shape;1448;p151"/>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1449" name="Shape 1449"/>
        <p:cNvGrpSpPr/>
        <p:nvPr/>
      </p:nvGrpSpPr>
      <p:grpSpPr>
        <a:xfrm>
          <a:off x="0" y="0"/>
          <a:ext cx="0" cy="0"/>
          <a:chOff x="0" y="0"/>
          <a:chExt cx="0" cy="0"/>
        </a:xfrm>
      </p:grpSpPr>
      <p:cxnSp>
        <p:nvCxnSpPr>
          <p:cNvPr id="1450" name="Google Shape;1450;p152"/>
          <p:cNvCxnSpPr/>
          <p:nvPr/>
        </p:nvCxnSpPr>
        <p:spPr>
          <a:xfrm>
            <a:off x="406250"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1451" name="Google Shape;1451;p152"/>
          <p:cNvCxnSpPr/>
          <p:nvPr/>
        </p:nvCxnSpPr>
        <p:spPr>
          <a:xfrm>
            <a:off x="767838"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1452" name="Google Shape;1452;p152"/>
          <p:cNvCxnSpPr/>
          <p:nvPr/>
        </p:nvCxnSpPr>
        <p:spPr>
          <a:xfrm>
            <a:off x="1129425" y="0"/>
            <a:ext cx="0" cy="6007500"/>
          </a:xfrm>
          <a:prstGeom prst="straightConnector1">
            <a:avLst/>
          </a:prstGeom>
          <a:noFill/>
          <a:ln cap="flat" cmpd="sng" w="9525">
            <a:solidFill>
              <a:srgbClr val="657C9D"/>
            </a:solidFill>
            <a:prstDash val="solid"/>
            <a:round/>
            <a:headEnd len="sm" w="sm" type="none"/>
            <a:tailEnd len="sm" w="sm" type="none"/>
          </a:ln>
        </p:spPr>
      </p:cxnSp>
      <p:sp>
        <p:nvSpPr>
          <p:cNvPr id="1453" name="Google Shape;1453;p152"/>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152"/>
          <p:cNvSpPr/>
          <p:nvPr/>
        </p:nvSpPr>
        <p:spPr>
          <a:xfrm>
            <a:off x="324790" y="85185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152"/>
          <p:cNvSpPr/>
          <p:nvPr/>
        </p:nvSpPr>
        <p:spPr>
          <a:xfrm>
            <a:off x="324790" y="141618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152"/>
          <p:cNvSpPr/>
          <p:nvPr/>
        </p:nvSpPr>
        <p:spPr>
          <a:xfrm>
            <a:off x="324790" y="5228398"/>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152"/>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152"/>
          <p:cNvSpPr/>
          <p:nvPr/>
        </p:nvSpPr>
        <p:spPr>
          <a:xfrm>
            <a:off x="324790" y="376188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152"/>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152"/>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152"/>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152"/>
          <p:cNvSpPr/>
          <p:nvPr/>
        </p:nvSpPr>
        <p:spPr>
          <a:xfrm>
            <a:off x="683381" y="20657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152"/>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152"/>
          <p:cNvSpPr/>
          <p:nvPr/>
        </p:nvSpPr>
        <p:spPr>
          <a:xfrm>
            <a:off x="683381" y="2567483"/>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152"/>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152"/>
          <p:cNvSpPr/>
          <p:nvPr/>
        </p:nvSpPr>
        <p:spPr>
          <a:xfrm>
            <a:off x="683381" y="4706770"/>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152"/>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152"/>
          <p:cNvSpPr/>
          <p:nvPr/>
        </p:nvSpPr>
        <p:spPr>
          <a:xfrm>
            <a:off x="1041972" y="1178191"/>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152"/>
          <p:cNvSpPr/>
          <p:nvPr/>
        </p:nvSpPr>
        <p:spPr>
          <a:xfrm>
            <a:off x="1041972" y="528177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152"/>
          <p:cNvSpPr/>
          <p:nvPr/>
        </p:nvSpPr>
        <p:spPr>
          <a:xfrm>
            <a:off x="1041972" y="296142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152"/>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152"/>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152"/>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152"/>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152"/>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152"/>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77" name="Google Shape;1477;p152"/>
          <p:cNvGrpSpPr/>
          <p:nvPr/>
        </p:nvGrpSpPr>
        <p:grpSpPr>
          <a:xfrm>
            <a:off x="-13500" y="6007500"/>
            <a:ext cx="12219000" cy="664200"/>
            <a:chOff x="-13500" y="6236050"/>
            <a:chExt cx="12219000" cy="664200"/>
          </a:xfrm>
        </p:grpSpPr>
        <p:sp>
          <p:nvSpPr>
            <p:cNvPr id="1478" name="Google Shape;1478;p152"/>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79" name="Google Shape;1479;p15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480" name="Google Shape;1480;p15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1481" name="Shape 1481"/>
        <p:cNvGrpSpPr/>
        <p:nvPr/>
      </p:nvGrpSpPr>
      <p:grpSpPr>
        <a:xfrm>
          <a:off x="0" y="0"/>
          <a:ext cx="0" cy="0"/>
          <a:chOff x="0" y="0"/>
          <a:chExt cx="0" cy="0"/>
        </a:xfrm>
      </p:grpSpPr>
      <p:sp>
        <p:nvSpPr>
          <p:cNvPr id="1482" name="Google Shape;1482;p153"/>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153"/>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84" name="Google Shape;1484;p153"/>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1485" name="Google Shape;1485;p153"/>
          <p:cNvGrpSpPr/>
          <p:nvPr/>
        </p:nvGrpSpPr>
        <p:grpSpPr>
          <a:xfrm>
            <a:off x="-13500" y="6007500"/>
            <a:ext cx="12219000" cy="664200"/>
            <a:chOff x="-13500" y="6236050"/>
            <a:chExt cx="12219000" cy="664200"/>
          </a:xfrm>
        </p:grpSpPr>
        <p:sp>
          <p:nvSpPr>
            <p:cNvPr id="1486" name="Google Shape;1486;p153"/>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87" name="Google Shape;1487;p15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488" name="Google Shape;1488;p15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1489" name="Shape 1489"/>
        <p:cNvGrpSpPr/>
        <p:nvPr/>
      </p:nvGrpSpPr>
      <p:grpSpPr>
        <a:xfrm>
          <a:off x="0" y="0"/>
          <a:ext cx="0" cy="0"/>
          <a:chOff x="0" y="0"/>
          <a:chExt cx="0" cy="0"/>
        </a:xfrm>
      </p:grpSpPr>
      <p:sp>
        <p:nvSpPr>
          <p:cNvPr id="1490" name="Google Shape;1490;p154"/>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154"/>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154"/>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154"/>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154"/>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95" name="Google Shape;1495;p154"/>
          <p:cNvGrpSpPr/>
          <p:nvPr/>
        </p:nvGrpSpPr>
        <p:grpSpPr>
          <a:xfrm>
            <a:off x="-13500" y="6236050"/>
            <a:ext cx="12219000" cy="664200"/>
            <a:chOff x="-13500" y="6236050"/>
            <a:chExt cx="12219000" cy="664200"/>
          </a:xfrm>
        </p:grpSpPr>
        <p:sp>
          <p:nvSpPr>
            <p:cNvPr id="1496" name="Google Shape;1496;p154"/>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97" name="Google Shape;1497;p154"/>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498" name="Google Shape;1498;p154"/>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499" name="Google Shape;1499;p154"/>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1500" name="Shape 1500"/>
        <p:cNvGrpSpPr/>
        <p:nvPr/>
      </p:nvGrpSpPr>
      <p:grpSpPr>
        <a:xfrm>
          <a:off x="0" y="0"/>
          <a:ext cx="0" cy="0"/>
          <a:chOff x="0" y="0"/>
          <a:chExt cx="0" cy="0"/>
        </a:xfrm>
      </p:grpSpPr>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1501" name="Shape 1501"/>
        <p:cNvGrpSpPr/>
        <p:nvPr/>
      </p:nvGrpSpPr>
      <p:grpSpPr>
        <a:xfrm>
          <a:off x="0" y="0"/>
          <a:ext cx="0" cy="0"/>
          <a:chOff x="0" y="0"/>
          <a:chExt cx="0" cy="0"/>
        </a:xfrm>
      </p:grpSpPr>
      <p:sp>
        <p:nvSpPr>
          <p:cNvPr id="1502" name="Google Shape;1502;p156"/>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156"/>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156"/>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1505" name="Google Shape;1505;p156"/>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1506" name="Google Shape;1506;p156"/>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507" name="Google Shape;1507;p156"/>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508" name="Google Shape;1508;p156"/>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509" name="Google Shape;1509;p156"/>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510" name="Google Shape;1510;p156"/>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511" name="Google Shape;1511;p156"/>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512" name="Google Shape;1512;p156"/>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513" name="Google Shape;1513;p156"/>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1514" name="Shape 1514"/>
        <p:cNvGrpSpPr/>
        <p:nvPr/>
      </p:nvGrpSpPr>
      <p:grpSpPr>
        <a:xfrm>
          <a:off x="0" y="0"/>
          <a:ext cx="0" cy="0"/>
          <a:chOff x="0" y="0"/>
          <a:chExt cx="0" cy="0"/>
        </a:xfrm>
      </p:grpSpPr>
      <p:cxnSp>
        <p:nvCxnSpPr>
          <p:cNvPr id="1515" name="Google Shape;1515;p157"/>
          <p:cNvCxnSpPr/>
          <p:nvPr/>
        </p:nvCxnSpPr>
        <p:spPr>
          <a:xfrm rot="10800000">
            <a:off x="187987" y="6420612"/>
            <a:ext cx="10327200" cy="0"/>
          </a:xfrm>
          <a:prstGeom prst="straightConnector1">
            <a:avLst/>
          </a:prstGeom>
          <a:noFill/>
          <a:ln cap="flat" cmpd="sng" w="9525">
            <a:solidFill>
              <a:srgbClr val="253646"/>
            </a:solidFill>
            <a:prstDash val="solid"/>
            <a:round/>
            <a:headEnd len="sm" w="sm" type="none"/>
            <a:tailEnd len="sm" w="sm" type="none"/>
          </a:ln>
        </p:spPr>
      </p:cxnSp>
      <p:cxnSp>
        <p:nvCxnSpPr>
          <p:cNvPr id="1516" name="Google Shape;1516;p157"/>
          <p:cNvCxnSpPr/>
          <p:nvPr/>
        </p:nvCxnSpPr>
        <p:spPr>
          <a:xfrm>
            <a:off x="406250"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1517" name="Google Shape;1517;p157"/>
          <p:cNvCxnSpPr/>
          <p:nvPr/>
        </p:nvCxnSpPr>
        <p:spPr>
          <a:xfrm>
            <a:off x="767838"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1518" name="Google Shape;1518;p157"/>
          <p:cNvCxnSpPr/>
          <p:nvPr/>
        </p:nvCxnSpPr>
        <p:spPr>
          <a:xfrm>
            <a:off x="1129425" y="0"/>
            <a:ext cx="0" cy="6007500"/>
          </a:xfrm>
          <a:prstGeom prst="straightConnector1">
            <a:avLst/>
          </a:prstGeom>
          <a:noFill/>
          <a:ln cap="flat" cmpd="sng" w="9525">
            <a:solidFill>
              <a:srgbClr val="44546A"/>
            </a:solidFill>
            <a:prstDash val="solid"/>
            <a:round/>
            <a:headEnd len="sm" w="sm" type="none"/>
            <a:tailEnd len="sm" w="sm" type="none"/>
          </a:ln>
        </p:spPr>
      </p:cxnSp>
      <p:sp>
        <p:nvSpPr>
          <p:cNvPr id="1519" name="Google Shape;1519;p157"/>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157"/>
          <p:cNvSpPr/>
          <p:nvPr/>
        </p:nvSpPr>
        <p:spPr>
          <a:xfrm>
            <a:off x="324790" y="85185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157"/>
          <p:cNvSpPr/>
          <p:nvPr/>
        </p:nvSpPr>
        <p:spPr>
          <a:xfrm>
            <a:off x="324790" y="141618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157"/>
          <p:cNvSpPr/>
          <p:nvPr/>
        </p:nvSpPr>
        <p:spPr>
          <a:xfrm>
            <a:off x="324790" y="5228398"/>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157"/>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157"/>
          <p:cNvSpPr/>
          <p:nvPr/>
        </p:nvSpPr>
        <p:spPr>
          <a:xfrm>
            <a:off x="324790" y="376188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157"/>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157"/>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157"/>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157"/>
          <p:cNvSpPr/>
          <p:nvPr/>
        </p:nvSpPr>
        <p:spPr>
          <a:xfrm>
            <a:off x="683381" y="20657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157"/>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157"/>
          <p:cNvSpPr/>
          <p:nvPr/>
        </p:nvSpPr>
        <p:spPr>
          <a:xfrm>
            <a:off x="683381" y="2567483"/>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157"/>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157"/>
          <p:cNvSpPr/>
          <p:nvPr/>
        </p:nvSpPr>
        <p:spPr>
          <a:xfrm>
            <a:off x="683381" y="4706770"/>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157"/>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157"/>
          <p:cNvSpPr/>
          <p:nvPr/>
        </p:nvSpPr>
        <p:spPr>
          <a:xfrm>
            <a:off x="1041972" y="1178191"/>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157"/>
          <p:cNvSpPr/>
          <p:nvPr/>
        </p:nvSpPr>
        <p:spPr>
          <a:xfrm>
            <a:off x="1041972" y="528177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157"/>
          <p:cNvSpPr/>
          <p:nvPr/>
        </p:nvSpPr>
        <p:spPr>
          <a:xfrm>
            <a:off x="1041972" y="296142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157"/>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157"/>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157"/>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157"/>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157"/>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p157"/>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43" name="Google Shape;1543;p157"/>
          <p:cNvGrpSpPr/>
          <p:nvPr/>
        </p:nvGrpSpPr>
        <p:grpSpPr>
          <a:xfrm>
            <a:off x="-13500" y="6007500"/>
            <a:ext cx="12219000" cy="664200"/>
            <a:chOff x="-13500" y="6236050"/>
            <a:chExt cx="12219000" cy="664200"/>
          </a:xfrm>
        </p:grpSpPr>
        <p:sp>
          <p:nvSpPr>
            <p:cNvPr id="1544" name="Google Shape;1544;p157"/>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45" name="Google Shape;1545;p15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546" name="Google Shape;1546;p15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1547" name="Shape 1547"/>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162" name="Shape 162"/>
        <p:cNvGrpSpPr/>
        <p:nvPr/>
      </p:nvGrpSpPr>
      <p:grpSpPr>
        <a:xfrm>
          <a:off x="0" y="0"/>
          <a:ext cx="0" cy="0"/>
          <a:chOff x="0" y="0"/>
          <a:chExt cx="0" cy="0"/>
        </a:xfrm>
      </p:grpSpPr>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1548" name="Shape 1548"/>
        <p:cNvGrpSpPr/>
        <p:nvPr/>
      </p:nvGrpSpPr>
      <p:grpSpPr>
        <a:xfrm>
          <a:off x="0" y="0"/>
          <a:ext cx="0" cy="0"/>
          <a:chOff x="0" y="0"/>
          <a:chExt cx="0" cy="0"/>
        </a:xfrm>
      </p:grpSpPr>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1549" name="Shape 1549"/>
        <p:cNvGrpSpPr/>
        <p:nvPr/>
      </p:nvGrpSpPr>
      <p:grpSpPr>
        <a:xfrm>
          <a:off x="0" y="0"/>
          <a:ext cx="0" cy="0"/>
          <a:chOff x="0" y="0"/>
          <a:chExt cx="0" cy="0"/>
        </a:xfrm>
      </p:grpSpPr>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1550" name="Shape 1550"/>
        <p:cNvGrpSpPr/>
        <p:nvPr/>
      </p:nvGrpSpPr>
      <p:grpSpPr>
        <a:xfrm>
          <a:off x="0" y="0"/>
          <a:ext cx="0" cy="0"/>
          <a:chOff x="0" y="0"/>
          <a:chExt cx="0" cy="0"/>
        </a:xfrm>
      </p:grpSpPr>
      <p:sp>
        <p:nvSpPr>
          <p:cNvPr id="1551" name="Google Shape;1551;p161"/>
          <p:cNvSpPr/>
          <p:nvPr>
            <p:ph idx="2" type="pic"/>
          </p:nvPr>
        </p:nvSpPr>
        <p:spPr>
          <a:xfrm>
            <a:off x="0" y="-1"/>
            <a:ext cx="12192000" cy="4580400"/>
          </a:xfrm>
          <a:prstGeom prst="rect">
            <a:avLst/>
          </a:prstGeom>
          <a:solidFill>
            <a:srgbClr val="F2F2F2"/>
          </a:solidFill>
          <a:ln>
            <a:noFill/>
          </a:ln>
        </p:spPr>
      </p:sp>
      <p:grpSp>
        <p:nvGrpSpPr>
          <p:cNvPr id="1552" name="Google Shape;1552;p161"/>
          <p:cNvGrpSpPr/>
          <p:nvPr/>
        </p:nvGrpSpPr>
        <p:grpSpPr>
          <a:xfrm>
            <a:off x="90" y="6775685"/>
            <a:ext cx="12192148" cy="82352"/>
            <a:chOff x="1063925" y="1155200"/>
            <a:chExt cx="10673333" cy="88200"/>
          </a:xfrm>
        </p:grpSpPr>
        <p:sp>
          <p:nvSpPr>
            <p:cNvPr id="1553" name="Google Shape;1553;p16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16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16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56" name="Google Shape;1556;p16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1557" name="Shape 1557"/>
        <p:cNvGrpSpPr/>
        <p:nvPr/>
      </p:nvGrpSpPr>
      <p:grpSpPr>
        <a:xfrm>
          <a:off x="0" y="0"/>
          <a:ext cx="0" cy="0"/>
          <a:chOff x="0" y="0"/>
          <a:chExt cx="0" cy="0"/>
        </a:xfrm>
      </p:grpSpPr>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558" name="Shape 1558"/>
        <p:cNvGrpSpPr/>
        <p:nvPr/>
      </p:nvGrpSpPr>
      <p:grpSpPr>
        <a:xfrm>
          <a:off x="0" y="0"/>
          <a:ext cx="0" cy="0"/>
          <a:chOff x="0" y="0"/>
          <a:chExt cx="0" cy="0"/>
        </a:xfrm>
      </p:grpSpPr>
      <p:sp>
        <p:nvSpPr>
          <p:cNvPr id="1559" name="Google Shape;1559;p163"/>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1560" name="Shape 1560"/>
        <p:cNvGrpSpPr/>
        <p:nvPr/>
      </p:nvGrpSpPr>
      <p:grpSpPr>
        <a:xfrm>
          <a:off x="0" y="0"/>
          <a:ext cx="0" cy="0"/>
          <a:chOff x="0" y="0"/>
          <a:chExt cx="0" cy="0"/>
        </a:xfrm>
      </p:grpSpPr>
      <p:sp>
        <p:nvSpPr>
          <p:cNvPr id="1561" name="Google Shape;1561;p164"/>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62" name="Google Shape;1562;p164"/>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1563" name="Google Shape;1563;p164"/>
          <p:cNvSpPr/>
          <p:nvPr/>
        </p:nvSpPr>
        <p:spPr>
          <a:xfrm>
            <a:off x="531933" y="1347500"/>
            <a:ext cx="153900" cy="5015100"/>
          </a:xfrm>
          <a:prstGeom prst="roundRect">
            <a:avLst>
              <a:gd fmla="val 50000" name="adj"/>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1564" name="Google Shape;1564;p164"/>
          <p:cNvSpPr/>
          <p:nvPr/>
        </p:nvSpPr>
        <p:spPr>
          <a:xfrm rot="5400000">
            <a:off x="3057175" y="1276603"/>
            <a:ext cx="685800" cy="685200"/>
          </a:xfrm>
          <a:prstGeom prst="halfFrame">
            <a:avLst>
              <a:gd fmla="val 23728" name="adj1"/>
              <a:gd fmla="val 24642" name="adj2"/>
            </a:avLst>
          </a:prstGeom>
          <a:solidFill>
            <a:schemeClr val="lt1">
              <a:alpha val="2156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262626"/>
              </a:solidFill>
              <a:latin typeface="Arial"/>
              <a:ea typeface="Arial"/>
              <a:cs typeface="Arial"/>
              <a:sym typeface="Arial"/>
            </a:endParaRPr>
          </a:p>
        </p:txBody>
      </p:sp>
      <p:sp>
        <p:nvSpPr>
          <p:cNvPr id="1565" name="Google Shape;1565;p164"/>
          <p:cNvSpPr txBox="1"/>
          <p:nvPr/>
        </p:nvSpPr>
        <p:spPr>
          <a:xfrm>
            <a:off x="711704" y="1637214"/>
            <a:ext cx="2232300" cy="523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1566" name="Google Shape;1566;p164"/>
          <p:cNvSpPr txBox="1"/>
          <p:nvPr/>
        </p:nvSpPr>
        <p:spPr>
          <a:xfrm>
            <a:off x="711704" y="2127463"/>
            <a:ext cx="2232300" cy="7389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1567" name="Google Shape;1567;p164"/>
          <p:cNvSpPr txBox="1"/>
          <p:nvPr/>
        </p:nvSpPr>
        <p:spPr>
          <a:xfrm>
            <a:off x="721229" y="5808438"/>
            <a:ext cx="22320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1568" name="Google Shape;1568;p164"/>
          <p:cNvSpPr txBox="1"/>
          <p:nvPr/>
        </p:nvSpPr>
        <p:spPr>
          <a:xfrm>
            <a:off x="721229" y="4450324"/>
            <a:ext cx="2717400" cy="13854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400" u="none" cap="none" strike="noStrike">
              <a:solidFill>
                <a:srgbClr val="000000"/>
              </a:solidFill>
              <a:latin typeface="Arial"/>
              <a:ea typeface="Arial"/>
              <a:cs typeface="Arial"/>
              <a:sym typeface="Arial"/>
            </a:endParaRPr>
          </a:p>
        </p:txBody>
      </p:sp>
      <p:grpSp>
        <p:nvGrpSpPr>
          <p:cNvPr id="1569" name="Google Shape;1569;p164"/>
          <p:cNvGrpSpPr/>
          <p:nvPr/>
        </p:nvGrpSpPr>
        <p:grpSpPr>
          <a:xfrm>
            <a:off x="5779254" y="186836"/>
            <a:ext cx="633488" cy="137100"/>
            <a:chOff x="5655129" y="211061"/>
            <a:chExt cx="633488" cy="137100"/>
          </a:xfrm>
        </p:grpSpPr>
        <p:sp>
          <p:nvSpPr>
            <p:cNvPr id="1570" name="Google Shape;1570;p16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571" name="Google Shape;1571;p16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572" name="Google Shape;1572;p16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573" name="Google Shape;1573;p164"/>
          <p:cNvGrpSpPr/>
          <p:nvPr/>
        </p:nvGrpSpPr>
        <p:grpSpPr>
          <a:xfrm>
            <a:off x="90" y="6775685"/>
            <a:ext cx="12192148" cy="82352"/>
            <a:chOff x="1063925" y="1155200"/>
            <a:chExt cx="10673333" cy="88200"/>
          </a:xfrm>
        </p:grpSpPr>
        <p:sp>
          <p:nvSpPr>
            <p:cNvPr id="1574" name="Google Shape;1574;p16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16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p16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77" name="Google Shape;1577;p16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1578" name="Shape 1578"/>
        <p:cNvGrpSpPr/>
        <p:nvPr/>
      </p:nvGrpSpPr>
      <p:grpSpPr>
        <a:xfrm>
          <a:off x="0" y="0"/>
          <a:ext cx="0" cy="0"/>
          <a:chOff x="0" y="0"/>
          <a:chExt cx="0" cy="0"/>
        </a:xfrm>
      </p:grpSpPr>
      <p:sp>
        <p:nvSpPr>
          <p:cNvPr id="1579" name="Google Shape;1579;p165"/>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1580" name="Google Shape;1580;p165"/>
          <p:cNvGrpSpPr/>
          <p:nvPr/>
        </p:nvGrpSpPr>
        <p:grpSpPr>
          <a:xfrm>
            <a:off x="5779254" y="186836"/>
            <a:ext cx="633488" cy="137100"/>
            <a:chOff x="5655129" y="211061"/>
            <a:chExt cx="633488" cy="137100"/>
          </a:xfrm>
        </p:grpSpPr>
        <p:sp>
          <p:nvSpPr>
            <p:cNvPr id="1581" name="Google Shape;1581;p165"/>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582" name="Google Shape;1582;p165"/>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583" name="Google Shape;1583;p165"/>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584" name="Google Shape;1584;p165"/>
          <p:cNvGrpSpPr/>
          <p:nvPr/>
        </p:nvGrpSpPr>
        <p:grpSpPr>
          <a:xfrm>
            <a:off x="90" y="6775685"/>
            <a:ext cx="12192148" cy="82352"/>
            <a:chOff x="1063925" y="1155200"/>
            <a:chExt cx="10673333" cy="88200"/>
          </a:xfrm>
        </p:grpSpPr>
        <p:sp>
          <p:nvSpPr>
            <p:cNvPr id="1585" name="Google Shape;1585;p16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16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16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88" name="Google Shape;1588;p16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1589" name="Shape 1589"/>
        <p:cNvGrpSpPr/>
        <p:nvPr/>
      </p:nvGrpSpPr>
      <p:grpSpPr>
        <a:xfrm>
          <a:off x="0" y="0"/>
          <a:ext cx="0" cy="0"/>
          <a:chOff x="0" y="0"/>
          <a:chExt cx="0" cy="0"/>
        </a:xfrm>
      </p:grpSpPr>
      <p:sp>
        <p:nvSpPr>
          <p:cNvPr id="1590" name="Google Shape;1590;p166"/>
          <p:cNvSpPr/>
          <p:nvPr>
            <p:ph idx="2" type="pic"/>
          </p:nvPr>
        </p:nvSpPr>
        <p:spPr>
          <a:xfrm>
            <a:off x="905523" y="1523993"/>
            <a:ext cx="2769600" cy="4508100"/>
          </a:xfrm>
          <a:prstGeom prst="rect">
            <a:avLst/>
          </a:prstGeom>
          <a:solidFill>
            <a:srgbClr val="F2F2F2"/>
          </a:solidFill>
          <a:ln>
            <a:noFill/>
          </a:ln>
        </p:spPr>
      </p:sp>
      <p:sp>
        <p:nvSpPr>
          <p:cNvPr id="1591" name="Google Shape;1591;p166"/>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1592" name="Google Shape;1592;p166"/>
          <p:cNvGrpSpPr/>
          <p:nvPr/>
        </p:nvGrpSpPr>
        <p:grpSpPr>
          <a:xfrm>
            <a:off x="5779254" y="186836"/>
            <a:ext cx="633488" cy="137100"/>
            <a:chOff x="5655129" y="211061"/>
            <a:chExt cx="633488" cy="137100"/>
          </a:xfrm>
        </p:grpSpPr>
        <p:sp>
          <p:nvSpPr>
            <p:cNvPr id="1593" name="Google Shape;1593;p16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594" name="Google Shape;1594;p16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595" name="Google Shape;1595;p16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596" name="Google Shape;1596;p166"/>
          <p:cNvGrpSpPr/>
          <p:nvPr/>
        </p:nvGrpSpPr>
        <p:grpSpPr>
          <a:xfrm>
            <a:off x="90" y="6775685"/>
            <a:ext cx="12192148" cy="82352"/>
            <a:chOff x="1063925" y="1155200"/>
            <a:chExt cx="10673333" cy="88200"/>
          </a:xfrm>
        </p:grpSpPr>
        <p:sp>
          <p:nvSpPr>
            <p:cNvPr id="1597" name="Google Shape;1597;p16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16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16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00" name="Google Shape;1600;p16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1601" name="Shape 1601"/>
        <p:cNvGrpSpPr/>
        <p:nvPr/>
      </p:nvGrpSpPr>
      <p:grpSpPr>
        <a:xfrm>
          <a:off x="0" y="0"/>
          <a:ext cx="0" cy="0"/>
          <a:chOff x="0" y="0"/>
          <a:chExt cx="0" cy="0"/>
        </a:xfrm>
      </p:grpSpPr>
      <p:sp>
        <p:nvSpPr>
          <p:cNvPr id="1602" name="Google Shape;1602;p167"/>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1603" name="Google Shape;1603;p167"/>
          <p:cNvGrpSpPr/>
          <p:nvPr/>
        </p:nvGrpSpPr>
        <p:grpSpPr>
          <a:xfrm>
            <a:off x="5779254" y="186836"/>
            <a:ext cx="633488" cy="137100"/>
            <a:chOff x="5655129" y="211061"/>
            <a:chExt cx="633488" cy="137100"/>
          </a:xfrm>
        </p:grpSpPr>
        <p:sp>
          <p:nvSpPr>
            <p:cNvPr id="1604" name="Google Shape;1604;p16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605" name="Google Shape;1605;p16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606" name="Google Shape;1606;p16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607" name="Google Shape;1607;p167"/>
          <p:cNvGrpSpPr/>
          <p:nvPr/>
        </p:nvGrpSpPr>
        <p:grpSpPr>
          <a:xfrm>
            <a:off x="90" y="6775685"/>
            <a:ext cx="12192148" cy="82352"/>
            <a:chOff x="1063925" y="1155200"/>
            <a:chExt cx="10673333" cy="88200"/>
          </a:xfrm>
        </p:grpSpPr>
        <p:sp>
          <p:nvSpPr>
            <p:cNvPr id="1608" name="Google Shape;1608;p16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16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16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11" name="Google Shape;1611;p16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1612" name="Shape 1612"/>
        <p:cNvGrpSpPr/>
        <p:nvPr/>
      </p:nvGrpSpPr>
      <p:grpSpPr>
        <a:xfrm>
          <a:off x="0" y="0"/>
          <a:ext cx="0" cy="0"/>
          <a:chOff x="0" y="0"/>
          <a:chExt cx="0" cy="0"/>
        </a:xfrm>
      </p:grpSpPr>
      <p:grpSp>
        <p:nvGrpSpPr>
          <p:cNvPr id="1613" name="Google Shape;1613;p168"/>
          <p:cNvGrpSpPr/>
          <p:nvPr/>
        </p:nvGrpSpPr>
        <p:grpSpPr>
          <a:xfrm>
            <a:off x="8908565" y="1442602"/>
            <a:ext cx="2607927" cy="4867617"/>
            <a:chOff x="3501573" y="3178068"/>
            <a:chExt cx="1341043" cy="2738771"/>
          </a:xfrm>
        </p:grpSpPr>
        <p:sp>
          <p:nvSpPr>
            <p:cNvPr id="1614" name="Google Shape;1614;p168"/>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615" name="Google Shape;1615;p168"/>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616" name="Google Shape;1616;p168"/>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617" name="Google Shape;1617;p168"/>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618" name="Google Shape;1618;p168"/>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619" name="Google Shape;1619;p168"/>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1620" name="Google Shape;1620;p168"/>
            <p:cNvGrpSpPr/>
            <p:nvPr/>
          </p:nvGrpSpPr>
          <p:grpSpPr>
            <a:xfrm>
              <a:off x="4092669" y="5635762"/>
              <a:ext cx="164577" cy="172999"/>
              <a:chOff x="6772303" y="6038214"/>
              <a:chExt cx="140700" cy="147900"/>
            </a:xfrm>
          </p:grpSpPr>
          <p:sp>
            <p:nvSpPr>
              <p:cNvPr id="1621" name="Google Shape;1621;p168"/>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622" name="Google Shape;1622;p168"/>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1623" name="Google Shape;1623;p168"/>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0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624" name="Google Shape;1624;p168"/>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625" name="Google Shape;1625;p168"/>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1626" name="Google Shape;1626;p168"/>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627" name="Google Shape;1627;p168"/>
          <p:cNvSpPr/>
          <p:nvPr>
            <p:ph idx="2" type="pic"/>
          </p:nvPr>
        </p:nvSpPr>
        <p:spPr>
          <a:xfrm>
            <a:off x="9175736" y="2152874"/>
            <a:ext cx="2168700" cy="3501300"/>
          </a:xfrm>
          <a:prstGeom prst="rect">
            <a:avLst/>
          </a:prstGeom>
          <a:solidFill>
            <a:srgbClr val="F2F2F2"/>
          </a:solidFill>
          <a:ln>
            <a:noFill/>
          </a:ln>
        </p:spPr>
      </p:sp>
      <p:grpSp>
        <p:nvGrpSpPr>
          <p:cNvPr id="1628" name="Google Shape;1628;p168"/>
          <p:cNvGrpSpPr/>
          <p:nvPr/>
        </p:nvGrpSpPr>
        <p:grpSpPr>
          <a:xfrm>
            <a:off x="5779254" y="186836"/>
            <a:ext cx="633488" cy="137100"/>
            <a:chOff x="5655129" y="211061"/>
            <a:chExt cx="633488" cy="137100"/>
          </a:xfrm>
        </p:grpSpPr>
        <p:sp>
          <p:nvSpPr>
            <p:cNvPr id="1629" name="Google Shape;1629;p16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630" name="Google Shape;1630;p16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631" name="Google Shape;1631;p16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632" name="Google Shape;1632;p168"/>
          <p:cNvGrpSpPr/>
          <p:nvPr/>
        </p:nvGrpSpPr>
        <p:grpSpPr>
          <a:xfrm>
            <a:off x="90" y="6775685"/>
            <a:ext cx="12192148" cy="82352"/>
            <a:chOff x="1063925" y="1155200"/>
            <a:chExt cx="10673333" cy="88200"/>
          </a:xfrm>
        </p:grpSpPr>
        <p:sp>
          <p:nvSpPr>
            <p:cNvPr id="1633" name="Google Shape;1633;p16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16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p16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36" name="Google Shape;1636;p16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63" name="Shape 163"/>
        <p:cNvGrpSpPr/>
        <p:nvPr/>
      </p:nvGrpSpPr>
      <p:grpSpPr>
        <a:xfrm>
          <a:off x="0" y="0"/>
          <a:ext cx="0" cy="0"/>
          <a:chOff x="0" y="0"/>
          <a:chExt cx="0" cy="0"/>
        </a:xfrm>
      </p:grpSpPr>
      <p:sp>
        <p:nvSpPr>
          <p:cNvPr id="164" name="Google Shape;164;p47"/>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1637" name="Shape 1637"/>
        <p:cNvGrpSpPr/>
        <p:nvPr/>
      </p:nvGrpSpPr>
      <p:grpSpPr>
        <a:xfrm>
          <a:off x="0" y="0"/>
          <a:ext cx="0" cy="0"/>
          <a:chOff x="0" y="0"/>
          <a:chExt cx="0" cy="0"/>
        </a:xfrm>
      </p:grpSpPr>
      <p:sp>
        <p:nvSpPr>
          <p:cNvPr id="1638" name="Google Shape;1638;p169"/>
          <p:cNvSpPr/>
          <p:nvPr>
            <p:ph idx="2" type="pic"/>
          </p:nvPr>
        </p:nvSpPr>
        <p:spPr>
          <a:xfrm>
            <a:off x="0" y="1277783"/>
            <a:ext cx="4204500" cy="4328100"/>
          </a:xfrm>
          <a:prstGeom prst="rect">
            <a:avLst/>
          </a:prstGeom>
          <a:solidFill>
            <a:srgbClr val="F2F2F2"/>
          </a:solidFill>
          <a:ln>
            <a:noFill/>
          </a:ln>
        </p:spPr>
      </p:sp>
      <p:sp>
        <p:nvSpPr>
          <p:cNvPr id="1639" name="Google Shape;1639;p169"/>
          <p:cNvSpPr/>
          <p:nvPr>
            <p:ph idx="3" type="pic"/>
          </p:nvPr>
        </p:nvSpPr>
        <p:spPr>
          <a:xfrm>
            <a:off x="8002512" y="1272138"/>
            <a:ext cx="4194900" cy="4333500"/>
          </a:xfrm>
          <a:prstGeom prst="rect">
            <a:avLst/>
          </a:prstGeom>
          <a:solidFill>
            <a:srgbClr val="F2F2F2"/>
          </a:solidFill>
          <a:ln>
            <a:noFill/>
          </a:ln>
        </p:spPr>
      </p:sp>
      <p:grpSp>
        <p:nvGrpSpPr>
          <p:cNvPr id="1640" name="Google Shape;1640;p169"/>
          <p:cNvGrpSpPr/>
          <p:nvPr/>
        </p:nvGrpSpPr>
        <p:grpSpPr>
          <a:xfrm>
            <a:off x="5779254" y="186836"/>
            <a:ext cx="633488" cy="137100"/>
            <a:chOff x="5655129" y="211061"/>
            <a:chExt cx="633488" cy="137100"/>
          </a:xfrm>
        </p:grpSpPr>
        <p:sp>
          <p:nvSpPr>
            <p:cNvPr id="1641" name="Google Shape;1641;p16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642" name="Google Shape;1642;p16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643" name="Google Shape;1643;p16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644" name="Google Shape;1644;p169"/>
          <p:cNvGrpSpPr/>
          <p:nvPr/>
        </p:nvGrpSpPr>
        <p:grpSpPr>
          <a:xfrm>
            <a:off x="90" y="6775685"/>
            <a:ext cx="12192148" cy="82352"/>
            <a:chOff x="1063925" y="1155200"/>
            <a:chExt cx="10673333" cy="88200"/>
          </a:xfrm>
        </p:grpSpPr>
        <p:sp>
          <p:nvSpPr>
            <p:cNvPr id="1645" name="Google Shape;1645;p16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16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16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48" name="Google Shape;1648;p16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1649" name="Shape 1649"/>
        <p:cNvGrpSpPr/>
        <p:nvPr/>
      </p:nvGrpSpPr>
      <p:grpSpPr>
        <a:xfrm>
          <a:off x="0" y="0"/>
          <a:ext cx="0" cy="0"/>
          <a:chOff x="0" y="0"/>
          <a:chExt cx="0" cy="0"/>
        </a:xfrm>
      </p:grpSpPr>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1650" name="Shape 1650"/>
        <p:cNvGrpSpPr/>
        <p:nvPr/>
      </p:nvGrpSpPr>
      <p:grpSpPr>
        <a:xfrm>
          <a:off x="0" y="0"/>
          <a:ext cx="0" cy="0"/>
          <a:chOff x="0" y="0"/>
          <a:chExt cx="0" cy="0"/>
        </a:xfrm>
      </p:grpSpPr>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1651" name="Shape 1651"/>
        <p:cNvGrpSpPr/>
        <p:nvPr/>
      </p:nvGrpSpPr>
      <p:grpSpPr>
        <a:xfrm>
          <a:off x="0" y="0"/>
          <a:ext cx="0" cy="0"/>
          <a:chOff x="0" y="0"/>
          <a:chExt cx="0" cy="0"/>
        </a:xfrm>
      </p:grpSpPr>
      <p:sp>
        <p:nvSpPr>
          <p:cNvPr id="1652" name="Google Shape;1652;p172"/>
          <p:cNvSpPr/>
          <p:nvPr>
            <p:ph idx="2" type="pic"/>
          </p:nvPr>
        </p:nvSpPr>
        <p:spPr>
          <a:xfrm>
            <a:off x="0" y="0"/>
            <a:ext cx="5754900" cy="6858000"/>
          </a:xfrm>
          <a:prstGeom prst="rect">
            <a:avLst/>
          </a:prstGeom>
          <a:solidFill>
            <a:srgbClr val="F2F2F2"/>
          </a:solidFill>
          <a:ln>
            <a:noFill/>
          </a:ln>
        </p:spPr>
      </p:sp>
      <p:grpSp>
        <p:nvGrpSpPr>
          <p:cNvPr id="1653" name="Google Shape;1653;p172"/>
          <p:cNvGrpSpPr/>
          <p:nvPr/>
        </p:nvGrpSpPr>
        <p:grpSpPr>
          <a:xfrm>
            <a:off x="90" y="6775685"/>
            <a:ext cx="12192148" cy="82352"/>
            <a:chOff x="1063925" y="1155200"/>
            <a:chExt cx="10673333" cy="88200"/>
          </a:xfrm>
        </p:grpSpPr>
        <p:sp>
          <p:nvSpPr>
            <p:cNvPr id="1654" name="Google Shape;1654;p17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5" name="Google Shape;1655;p17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6" name="Google Shape;1656;p17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57" name="Google Shape;1657;p17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1658" name="Shape 1658"/>
        <p:cNvGrpSpPr/>
        <p:nvPr/>
      </p:nvGrpSpPr>
      <p:grpSpPr>
        <a:xfrm>
          <a:off x="0" y="0"/>
          <a:ext cx="0" cy="0"/>
          <a:chOff x="0" y="0"/>
          <a:chExt cx="0" cy="0"/>
        </a:xfrm>
      </p:grpSpPr>
      <p:sp>
        <p:nvSpPr>
          <p:cNvPr id="1659" name="Google Shape;1659;p173"/>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660" name="Google Shape;1660;p173"/>
          <p:cNvSpPr/>
          <p:nvPr>
            <p:ph idx="2" type="pic"/>
          </p:nvPr>
        </p:nvSpPr>
        <p:spPr>
          <a:xfrm>
            <a:off x="1" y="2"/>
            <a:ext cx="7190400" cy="6858000"/>
          </a:xfrm>
          <a:prstGeom prst="rect">
            <a:avLst/>
          </a:prstGeom>
          <a:solidFill>
            <a:srgbClr val="F2F2F2"/>
          </a:solidFill>
          <a:ln>
            <a:noFill/>
          </a:ln>
        </p:spPr>
      </p:sp>
      <p:grpSp>
        <p:nvGrpSpPr>
          <p:cNvPr id="1661" name="Google Shape;1661;p173"/>
          <p:cNvGrpSpPr/>
          <p:nvPr/>
        </p:nvGrpSpPr>
        <p:grpSpPr>
          <a:xfrm>
            <a:off x="90" y="6775685"/>
            <a:ext cx="12192148" cy="82352"/>
            <a:chOff x="1063925" y="1155200"/>
            <a:chExt cx="10673333" cy="88200"/>
          </a:xfrm>
        </p:grpSpPr>
        <p:sp>
          <p:nvSpPr>
            <p:cNvPr id="1662" name="Google Shape;1662;p17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3" name="Google Shape;1663;p17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4" name="Google Shape;1664;p17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65" name="Google Shape;1665;p17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1666" name="Shape 1666"/>
        <p:cNvGrpSpPr/>
        <p:nvPr/>
      </p:nvGrpSpPr>
      <p:grpSpPr>
        <a:xfrm>
          <a:off x="0" y="0"/>
          <a:ext cx="0" cy="0"/>
          <a:chOff x="0" y="0"/>
          <a:chExt cx="0" cy="0"/>
        </a:xfrm>
      </p:grpSpPr>
      <p:sp>
        <p:nvSpPr>
          <p:cNvPr id="1667" name="Google Shape;1667;p174"/>
          <p:cNvSpPr/>
          <p:nvPr>
            <p:ph idx="2" type="pic"/>
          </p:nvPr>
        </p:nvSpPr>
        <p:spPr>
          <a:xfrm>
            <a:off x="143339" y="144391"/>
            <a:ext cx="11905200" cy="5160900"/>
          </a:xfrm>
          <a:prstGeom prst="rect">
            <a:avLst/>
          </a:prstGeom>
          <a:solidFill>
            <a:srgbClr val="F2F2F2"/>
          </a:solidFill>
          <a:ln>
            <a:noFill/>
          </a:ln>
        </p:spPr>
      </p:sp>
      <p:sp>
        <p:nvSpPr>
          <p:cNvPr id="1668" name="Google Shape;1668;p174"/>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1669" name="Google Shape;1669;p174"/>
          <p:cNvGrpSpPr/>
          <p:nvPr/>
        </p:nvGrpSpPr>
        <p:grpSpPr>
          <a:xfrm>
            <a:off x="90" y="6775685"/>
            <a:ext cx="12192148" cy="82352"/>
            <a:chOff x="1063925" y="1155200"/>
            <a:chExt cx="10673333" cy="88200"/>
          </a:xfrm>
        </p:grpSpPr>
        <p:sp>
          <p:nvSpPr>
            <p:cNvPr id="1670" name="Google Shape;1670;p17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17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17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1673" name="Shape 1673"/>
        <p:cNvGrpSpPr/>
        <p:nvPr/>
      </p:nvGrpSpPr>
      <p:grpSpPr>
        <a:xfrm>
          <a:off x="0" y="0"/>
          <a:ext cx="0" cy="0"/>
          <a:chOff x="0" y="0"/>
          <a:chExt cx="0" cy="0"/>
        </a:xfrm>
      </p:grpSpPr>
      <p:sp>
        <p:nvSpPr>
          <p:cNvPr id="1674" name="Google Shape;1674;p175"/>
          <p:cNvSpPr/>
          <p:nvPr>
            <p:ph idx="2" type="pic"/>
          </p:nvPr>
        </p:nvSpPr>
        <p:spPr>
          <a:xfrm>
            <a:off x="8381999" y="1531249"/>
            <a:ext cx="3200400" cy="4572000"/>
          </a:xfrm>
          <a:prstGeom prst="rect">
            <a:avLst/>
          </a:prstGeom>
          <a:solidFill>
            <a:srgbClr val="F2F2F2"/>
          </a:solidFill>
          <a:ln>
            <a:noFill/>
          </a:ln>
        </p:spPr>
      </p:sp>
      <p:sp>
        <p:nvSpPr>
          <p:cNvPr id="1675" name="Google Shape;1675;p175"/>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676" name="Google Shape;1676;p175"/>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1677" name="Google Shape;1677;p175"/>
          <p:cNvGrpSpPr/>
          <p:nvPr/>
        </p:nvGrpSpPr>
        <p:grpSpPr>
          <a:xfrm>
            <a:off x="5779254" y="186836"/>
            <a:ext cx="633488" cy="137100"/>
            <a:chOff x="5655129" y="211061"/>
            <a:chExt cx="633488" cy="137100"/>
          </a:xfrm>
        </p:grpSpPr>
        <p:sp>
          <p:nvSpPr>
            <p:cNvPr id="1678" name="Google Shape;1678;p175"/>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679" name="Google Shape;1679;p175"/>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680" name="Google Shape;1680;p175"/>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681" name="Google Shape;1681;p175"/>
          <p:cNvGrpSpPr/>
          <p:nvPr/>
        </p:nvGrpSpPr>
        <p:grpSpPr>
          <a:xfrm>
            <a:off x="90" y="6775685"/>
            <a:ext cx="12192148" cy="82352"/>
            <a:chOff x="1063925" y="1155200"/>
            <a:chExt cx="10673333" cy="88200"/>
          </a:xfrm>
        </p:grpSpPr>
        <p:sp>
          <p:nvSpPr>
            <p:cNvPr id="1682" name="Google Shape;1682;p17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17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17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85" name="Google Shape;1685;p17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1686" name="Shape 1686"/>
        <p:cNvGrpSpPr/>
        <p:nvPr/>
      </p:nvGrpSpPr>
      <p:grpSpPr>
        <a:xfrm>
          <a:off x="0" y="0"/>
          <a:ext cx="0" cy="0"/>
          <a:chOff x="0" y="0"/>
          <a:chExt cx="0" cy="0"/>
        </a:xfrm>
      </p:grpSpPr>
      <p:sp>
        <p:nvSpPr>
          <p:cNvPr id="1687" name="Google Shape;1687;p176"/>
          <p:cNvSpPr/>
          <p:nvPr>
            <p:ph idx="2" type="pic"/>
          </p:nvPr>
        </p:nvSpPr>
        <p:spPr>
          <a:xfrm>
            <a:off x="504825" y="1332216"/>
            <a:ext cx="11182500" cy="3573300"/>
          </a:xfrm>
          <a:prstGeom prst="rect">
            <a:avLst/>
          </a:prstGeom>
          <a:solidFill>
            <a:srgbClr val="F2F2F2"/>
          </a:solidFill>
          <a:ln>
            <a:noFill/>
          </a:ln>
        </p:spPr>
      </p:sp>
      <p:sp>
        <p:nvSpPr>
          <p:cNvPr id="1688" name="Google Shape;1688;p176"/>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1689" name="Google Shape;1689;p176"/>
          <p:cNvGrpSpPr/>
          <p:nvPr/>
        </p:nvGrpSpPr>
        <p:grpSpPr>
          <a:xfrm>
            <a:off x="5779254" y="186836"/>
            <a:ext cx="633488" cy="137100"/>
            <a:chOff x="5655129" y="211061"/>
            <a:chExt cx="633488" cy="137100"/>
          </a:xfrm>
        </p:grpSpPr>
        <p:sp>
          <p:nvSpPr>
            <p:cNvPr id="1690" name="Google Shape;1690;p17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691" name="Google Shape;1691;p17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692" name="Google Shape;1692;p17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693" name="Google Shape;1693;p176"/>
          <p:cNvGrpSpPr/>
          <p:nvPr/>
        </p:nvGrpSpPr>
        <p:grpSpPr>
          <a:xfrm>
            <a:off x="90" y="6775685"/>
            <a:ext cx="12192148" cy="82352"/>
            <a:chOff x="1063925" y="1155200"/>
            <a:chExt cx="10673333" cy="88200"/>
          </a:xfrm>
        </p:grpSpPr>
        <p:sp>
          <p:nvSpPr>
            <p:cNvPr id="1694" name="Google Shape;1694;p17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17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17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97" name="Google Shape;1697;p17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98" name="Shape 1698"/>
        <p:cNvGrpSpPr/>
        <p:nvPr/>
      </p:nvGrpSpPr>
      <p:grpSpPr>
        <a:xfrm>
          <a:off x="0" y="0"/>
          <a:ext cx="0" cy="0"/>
          <a:chOff x="0" y="0"/>
          <a:chExt cx="0" cy="0"/>
        </a:xfrm>
      </p:grpSpPr>
      <p:grpSp>
        <p:nvGrpSpPr>
          <p:cNvPr id="1699" name="Google Shape;1699;p177"/>
          <p:cNvGrpSpPr/>
          <p:nvPr/>
        </p:nvGrpSpPr>
        <p:grpSpPr>
          <a:xfrm>
            <a:off x="5779254" y="186836"/>
            <a:ext cx="633488" cy="137100"/>
            <a:chOff x="5655129" y="211061"/>
            <a:chExt cx="633488" cy="137100"/>
          </a:xfrm>
        </p:grpSpPr>
        <p:sp>
          <p:nvSpPr>
            <p:cNvPr id="1700" name="Google Shape;1700;p17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701" name="Google Shape;1701;p17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702" name="Google Shape;1702;p17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703" name="Google Shape;1703;p177"/>
          <p:cNvGrpSpPr/>
          <p:nvPr/>
        </p:nvGrpSpPr>
        <p:grpSpPr>
          <a:xfrm>
            <a:off x="90" y="6775685"/>
            <a:ext cx="12192148" cy="82352"/>
            <a:chOff x="1063925" y="1155200"/>
            <a:chExt cx="10673333" cy="88200"/>
          </a:xfrm>
        </p:grpSpPr>
        <p:sp>
          <p:nvSpPr>
            <p:cNvPr id="1704" name="Google Shape;1704;p17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17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p17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707" name="Google Shape;1707;p17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08" name="Shape 1708"/>
        <p:cNvGrpSpPr/>
        <p:nvPr/>
      </p:nvGrpSpPr>
      <p:grpSpPr>
        <a:xfrm>
          <a:off x="0" y="0"/>
          <a:ext cx="0" cy="0"/>
          <a:chOff x="0" y="0"/>
          <a:chExt cx="0" cy="0"/>
        </a:xfrm>
      </p:grpSpPr>
      <p:sp>
        <p:nvSpPr>
          <p:cNvPr id="1709" name="Google Shape;1709;p178"/>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178"/>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711" name="Google Shape;1711;p178"/>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1712" name="Google Shape;1712;p178"/>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713" name="Google Shape;1713;p178"/>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1714" name="Google Shape;1714;p178"/>
          <p:cNvGrpSpPr/>
          <p:nvPr/>
        </p:nvGrpSpPr>
        <p:grpSpPr>
          <a:xfrm>
            <a:off x="90" y="6775685"/>
            <a:ext cx="12192148" cy="82352"/>
            <a:chOff x="1063925" y="1155200"/>
            <a:chExt cx="10673333" cy="88200"/>
          </a:xfrm>
        </p:grpSpPr>
        <p:sp>
          <p:nvSpPr>
            <p:cNvPr id="1715" name="Google Shape;1715;p17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17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17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718" name="Google Shape;1718;p17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165" name="Shape 165"/>
        <p:cNvGrpSpPr/>
        <p:nvPr/>
      </p:nvGrpSpPr>
      <p:grpSpPr>
        <a:xfrm>
          <a:off x="0" y="0"/>
          <a:ext cx="0" cy="0"/>
          <a:chOff x="0" y="0"/>
          <a:chExt cx="0" cy="0"/>
        </a:xfrm>
      </p:grpSpPr>
      <p:sp>
        <p:nvSpPr>
          <p:cNvPr id="166" name="Google Shape;166;p48"/>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7" name="Google Shape;167;p48"/>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168" name="Google Shape;168;p48"/>
          <p:cNvSpPr/>
          <p:nvPr/>
        </p:nvSpPr>
        <p:spPr>
          <a:xfrm>
            <a:off x="531933" y="1347500"/>
            <a:ext cx="153900" cy="5015100"/>
          </a:xfrm>
          <a:prstGeom prst="roundRect">
            <a:avLst>
              <a:gd fmla="val 50000" name="adj"/>
            </a:avLst>
          </a:prstGeom>
          <a:solidFill>
            <a:schemeClr val="lt1">
              <a:alpha val="4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169" name="Google Shape;169;p48"/>
          <p:cNvSpPr/>
          <p:nvPr/>
        </p:nvSpPr>
        <p:spPr>
          <a:xfrm rot="5400000">
            <a:off x="3057175" y="1276603"/>
            <a:ext cx="685800" cy="685200"/>
          </a:xfrm>
          <a:prstGeom prst="halfFrame">
            <a:avLst>
              <a:gd fmla="val 23728" name="adj1"/>
              <a:gd fmla="val 24642" name="adj2"/>
            </a:avLst>
          </a:prstGeom>
          <a:solidFill>
            <a:schemeClr val="lt1">
              <a:alpha val="2235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262626"/>
              </a:solidFill>
              <a:latin typeface="Arial"/>
              <a:ea typeface="Arial"/>
              <a:cs typeface="Arial"/>
              <a:sym typeface="Arial"/>
            </a:endParaRPr>
          </a:p>
        </p:txBody>
      </p:sp>
      <p:sp>
        <p:nvSpPr>
          <p:cNvPr id="170" name="Google Shape;170;p48"/>
          <p:cNvSpPr txBox="1"/>
          <p:nvPr/>
        </p:nvSpPr>
        <p:spPr>
          <a:xfrm>
            <a:off x="711704" y="1637214"/>
            <a:ext cx="2232300" cy="523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171" name="Google Shape;171;p48"/>
          <p:cNvSpPr txBox="1"/>
          <p:nvPr/>
        </p:nvSpPr>
        <p:spPr>
          <a:xfrm>
            <a:off x="711704" y="2127463"/>
            <a:ext cx="2232300" cy="7386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172" name="Google Shape;172;p48"/>
          <p:cNvSpPr txBox="1"/>
          <p:nvPr/>
        </p:nvSpPr>
        <p:spPr>
          <a:xfrm>
            <a:off x="721229" y="5808438"/>
            <a:ext cx="22320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173" name="Google Shape;173;p48"/>
          <p:cNvSpPr txBox="1"/>
          <p:nvPr/>
        </p:nvSpPr>
        <p:spPr>
          <a:xfrm>
            <a:off x="721229" y="4450324"/>
            <a:ext cx="2717400" cy="13851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400" u="none" cap="none" strike="noStrike">
              <a:solidFill>
                <a:srgbClr val="000000"/>
              </a:solidFill>
              <a:latin typeface="Arial"/>
              <a:ea typeface="Arial"/>
              <a:cs typeface="Arial"/>
              <a:sym typeface="Arial"/>
            </a:endParaRPr>
          </a:p>
        </p:txBody>
      </p:sp>
      <p:grpSp>
        <p:nvGrpSpPr>
          <p:cNvPr id="174" name="Google Shape;174;p48"/>
          <p:cNvGrpSpPr/>
          <p:nvPr/>
        </p:nvGrpSpPr>
        <p:grpSpPr>
          <a:xfrm>
            <a:off x="5779254" y="186836"/>
            <a:ext cx="633488" cy="137100"/>
            <a:chOff x="5655129" y="211061"/>
            <a:chExt cx="633488" cy="137100"/>
          </a:xfrm>
        </p:grpSpPr>
        <p:sp>
          <p:nvSpPr>
            <p:cNvPr id="175" name="Google Shape;175;p4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76" name="Google Shape;176;p4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77" name="Google Shape;177;p4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78" name="Google Shape;178;p48"/>
          <p:cNvGrpSpPr/>
          <p:nvPr/>
        </p:nvGrpSpPr>
        <p:grpSpPr>
          <a:xfrm>
            <a:off x="90" y="6775681"/>
            <a:ext cx="12192148" cy="82352"/>
            <a:chOff x="1063925" y="1155200"/>
            <a:chExt cx="10673333" cy="88200"/>
          </a:xfrm>
        </p:grpSpPr>
        <p:sp>
          <p:nvSpPr>
            <p:cNvPr id="179" name="Google Shape;179;p4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4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4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82" name="Google Shape;182;p4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1719" name="Shape 1719"/>
        <p:cNvGrpSpPr/>
        <p:nvPr/>
      </p:nvGrpSpPr>
      <p:grpSpPr>
        <a:xfrm>
          <a:off x="0" y="0"/>
          <a:ext cx="0" cy="0"/>
          <a:chOff x="0" y="0"/>
          <a:chExt cx="0" cy="0"/>
        </a:xfrm>
      </p:grpSpPr>
      <p:grpSp>
        <p:nvGrpSpPr>
          <p:cNvPr id="1720" name="Google Shape;1720;p179"/>
          <p:cNvGrpSpPr/>
          <p:nvPr/>
        </p:nvGrpSpPr>
        <p:grpSpPr>
          <a:xfrm>
            <a:off x="90" y="6775685"/>
            <a:ext cx="12192148" cy="82352"/>
            <a:chOff x="1063925" y="1155200"/>
            <a:chExt cx="10673333" cy="88200"/>
          </a:xfrm>
        </p:grpSpPr>
        <p:sp>
          <p:nvSpPr>
            <p:cNvPr id="1721" name="Google Shape;1721;p17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p17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p17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1724" name="Shape 1724"/>
        <p:cNvGrpSpPr/>
        <p:nvPr/>
      </p:nvGrpSpPr>
      <p:grpSpPr>
        <a:xfrm>
          <a:off x="0" y="0"/>
          <a:ext cx="0" cy="0"/>
          <a:chOff x="0" y="0"/>
          <a:chExt cx="0" cy="0"/>
        </a:xfrm>
      </p:grpSpPr>
      <p:sp>
        <p:nvSpPr>
          <p:cNvPr id="1725" name="Google Shape;1725;p180"/>
          <p:cNvSpPr/>
          <p:nvPr/>
        </p:nvSpPr>
        <p:spPr>
          <a:xfrm>
            <a:off x="0" y="0"/>
            <a:ext cx="6096000" cy="6858000"/>
          </a:xfrm>
          <a:prstGeom prst="rect">
            <a:avLst/>
          </a:prstGeom>
          <a:solidFill>
            <a:srgbClr val="999999">
              <a:alpha val="901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p180"/>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727" name="Google Shape;1727;p180"/>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728" name="Google Shape;1728;p180"/>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1729" name="Google Shape;1729;p180"/>
          <p:cNvGrpSpPr/>
          <p:nvPr/>
        </p:nvGrpSpPr>
        <p:grpSpPr>
          <a:xfrm>
            <a:off x="973317" y="1320807"/>
            <a:ext cx="1813399" cy="60602"/>
            <a:chOff x="1063925" y="1155200"/>
            <a:chExt cx="10673333" cy="88200"/>
          </a:xfrm>
        </p:grpSpPr>
        <p:sp>
          <p:nvSpPr>
            <p:cNvPr id="1730" name="Google Shape;1730;p18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1" name="Google Shape;1731;p18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2" name="Google Shape;1732;p18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21" name="Shape 21"/>
        <p:cNvGrpSpPr/>
        <p:nvPr/>
      </p:nvGrpSpPr>
      <p:grpSpPr>
        <a:xfrm>
          <a:off x="0" y="0"/>
          <a:ext cx="0" cy="0"/>
          <a:chOff x="0" y="0"/>
          <a:chExt cx="0" cy="0"/>
        </a:xfrm>
      </p:grpSpPr>
      <p:sp>
        <p:nvSpPr>
          <p:cNvPr id="22" name="Google Shape;22;p31"/>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p31"/>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183" name="Shape 183"/>
        <p:cNvGrpSpPr/>
        <p:nvPr/>
      </p:nvGrpSpPr>
      <p:grpSpPr>
        <a:xfrm>
          <a:off x="0" y="0"/>
          <a:ext cx="0" cy="0"/>
          <a:chOff x="0" y="0"/>
          <a:chExt cx="0" cy="0"/>
        </a:xfrm>
      </p:grpSpPr>
      <p:sp>
        <p:nvSpPr>
          <p:cNvPr id="184" name="Google Shape;184;p49"/>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185" name="Google Shape;185;p49"/>
          <p:cNvGrpSpPr/>
          <p:nvPr/>
        </p:nvGrpSpPr>
        <p:grpSpPr>
          <a:xfrm>
            <a:off x="5779254" y="186836"/>
            <a:ext cx="633488" cy="137100"/>
            <a:chOff x="5655129" y="211061"/>
            <a:chExt cx="633488" cy="137100"/>
          </a:xfrm>
        </p:grpSpPr>
        <p:sp>
          <p:nvSpPr>
            <p:cNvPr id="186" name="Google Shape;186;p4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87" name="Google Shape;187;p4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88" name="Google Shape;188;p4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89" name="Google Shape;189;p49"/>
          <p:cNvGrpSpPr/>
          <p:nvPr/>
        </p:nvGrpSpPr>
        <p:grpSpPr>
          <a:xfrm>
            <a:off x="90" y="6775681"/>
            <a:ext cx="12192148" cy="82352"/>
            <a:chOff x="1063925" y="1155200"/>
            <a:chExt cx="10673333" cy="88200"/>
          </a:xfrm>
        </p:grpSpPr>
        <p:sp>
          <p:nvSpPr>
            <p:cNvPr id="190" name="Google Shape;190;p4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4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4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93" name="Google Shape;193;p4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194" name="Shape 194"/>
        <p:cNvGrpSpPr/>
        <p:nvPr/>
      </p:nvGrpSpPr>
      <p:grpSpPr>
        <a:xfrm>
          <a:off x="0" y="0"/>
          <a:ext cx="0" cy="0"/>
          <a:chOff x="0" y="0"/>
          <a:chExt cx="0" cy="0"/>
        </a:xfrm>
      </p:grpSpPr>
      <p:sp>
        <p:nvSpPr>
          <p:cNvPr id="195" name="Google Shape;195;p50"/>
          <p:cNvSpPr/>
          <p:nvPr>
            <p:ph idx="2" type="pic"/>
          </p:nvPr>
        </p:nvSpPr>
        <p:spPr>
          <a:xfrm>
            <a:off x="905523" y="1523993"/>
            <a:ext cx="2769600" cy="4508100"/>
          </a:xfrm>
          <a:prstGeom prst="rect">
            <a:avLst/>
          </a:prstGeom>
          <a:solidFill>
            <a:srgbClr val="F2F2F2"/>
          </a:solidFill>
          <a:ln>
            <a:noFill/>
          </a:ln>
        </p:spPr>
      </p:sp>
      <p:sp>
        <p:nvSpPr>
          <p:cNvPr id="196" name="Google Shape;196;p50"/>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197" name="Google Shape;197;p50"/>
          <p:cNvGrpSpPr/>
          <p:nvPr/>
        </p:nvGrpSpPr>
        <p:grpSpPr>
          <a:xfrm>
            <a:off x="5779254" y="186836"/>
            <a:ext cx="633488" cy="137100"/>
            <a:chOff x="5655129" y="211061"/>
            <a:chExt cx="633488" cy="137100"/>
          </a:xfrm>
        </p:grpSpPr>
        <p:sp>
          <p:nvSpPr>
            <p:cNvPr id="198" name="Google Shape;198;p5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99" name="Google Shape;199;p5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00" name="Google Shape;200;p5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01" name="Google Shape;201;p50"/>
          <p:cNvGrpSpPr/>
          <p:nvPr/>
        </p:nvGrpSpPr>
        <p:grpSpPr>
          <a:xfrm>
            <a:off x="90" y="6775681"/>
            <a:ext cx="12192148" cy="82352"/>
            <a:chOff x="1063925" y="1155200"/>
            <a:chExt cx="10673333" cy="88200"/>
          </a:xfrm>
        </p:grpSpPr>
        <p:sp>
          <p:nvSpPr>
            <p:cNvPr id="202" name="Google Shape;202;p5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5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5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5" name="Google Shape;205;p5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206" name="Shape 206"/>
        <p:cNvGrpSpPr/>
        <p:nvPr/>
      </p:nvGrpSpPr>
      <p:grpSpPr>
        <a:xfrm>
          <a:off x="0" y="0"/>
          <a:ext cx="0" cy="0"/>
          <a:chOff x="0" y="0"/>
          <a:chExt cx="0" cy="0"/>
        </a:xfrm>
      </p:grpSpPr>
      <p:sp>
        <p:nvSpPr>
          <p:cNvPr id="207" name="Google Shape;207;p51"/>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208" name="Google Shape;208;p51"/>
          <p:cNvGrpSpPr/>
          <p:nvPr/>
        </p:nvGrpSpPr>
        <p:grpSpPr>
          <a:xfrm>
            <a:off x="5779254" y="186836"/>
            <a:ext cx="633488" cy="137100"/>
            <a:chOff x="5655129" y="211061"/>
            <a:chExt cx="633488" cy="137100"/>
          </a:xfrm>
        </p:grpSpPr>
        <p:sp>
          <p:nvSpPr>
            <p:cNvPr id="209" name="Google Shape;209;p5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10" name="Google Shape;210;p5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11" name="Google Shape;211;p5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12" name="Google Shape;212;p51"/>
          <p:cNvGrpSpPr/>
          <p:nvPr/>
        </p:nvGrpSpPr>
        <p:grpSpPr>
          <a:xfrm>
            <a:off x="90" y="6775681"/>
            <a:ext cx="12192148" cy="82352"/>
            <a:chOff x="1063925" y="1155200"/>
            <a:chExt cx="10673333" cy="88200"/>
          </a:xfrm>
        </p:grpSpPr>
        <p:sp>
          <p:nvSpPr>
            <p:cNvPr id="213" name="Google Shape;213;p5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5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5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6" name="Google Shape;216;p5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217" name="Shape 217"/>
        <p:cNvGrpSpPr/>
        <p:nvPr/>
      </p:nvGrpSpPr>
      <p:grpSpPr>
        <a:xfrm>
          <a:off x="0" y="0"/>
          <a:ext cx="0" cy="0"/>
          <a:chOff x="0" y="0"/>
          <a:chExt cx="0" cy="0"/>
        </a:xfrm>
      </p:grpSpPr>
      <p:grpSp>
        <p:nvGrpSpPr>
          <p:cNvPr id="218" name="Google Shape;218;p52"/>
          <p:cNvGrpSpPr/>
          <p:nvPr/>
        </p:nvGrpSpPr>
        <p:grpSpPr>
          <a:xfrm>
            <a:off x="8908567" y="1442601"/>
            <a:ext cx="2607927" cy="4867617"/>
            <a:chOff x="3501573" y="3178068"/>
            <a:chExt cx="1341043" cy="2738771"/>
          </a:xfrm>
        </p:grpSpPr>
        <p:sp>
          <p:nvSpPr>
            <p:cNvPr id="219" name="Google Shape;219;p52"/>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20" name="Google Shape;220;p52"/>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21" name="Google Shape;221;p52"/>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22" name="Google Shape;222;p52"/>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23" name="Google Shape;223;p52"/>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24" name="Google Shape;224;p52"/>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225" name="Google Shape;225;p52"/>
            <p:cNvGrpSpPr/>
            <p:nvPr/>
          </p:nvGrpSpPr>
          <p:grpSpPr>
            <a:xfrm>
              <a:off x="4092679" y="5635777"/>
              <a:ext cx="164577" cy="172999"/>
              <a:chOff x="6772303" y="6038214"/>
              <a:chExt cx="140700" cy="147900"/>
            </a:xfrm>
          </p:grpSpPr>
          <p:sp>
            <p:nvSpPr>
              <p:cNvPr id="226" name="Google Shape;226;p52"/>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27" name="Google Shape;227;p52"/>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228" name="Google Shape;228;p52"/>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29" name="Google Shape;229;p52"/>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30" name="Google Shape;230;p52"/>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231" name="Google Shape;231;p52"/>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232" name="Google Shape;232;p52"/>
          <p:cNvSpPr/>
          <p:nvPr>
            <p:ph idx="2" type="pic"/>
          </p:nvPr>
        </p:nvSpPr>
        <p:spPr>
          <a:xfrm>
            <a:off x="9175736" y="2152874"/>
            <a:ext cx="2168700" cy="3501300"/>
          </a:xfrm>
          <a:prstGeom prst="rect">
            <a:avLst/>
          </a:prstGeom>
          <a:solidFill>
            <a:srgbClr val="F2F2F2"/>
          </a:solidFill>
          <a:ln>
            <a:noFill/>
          </a:ln>
        </p:spPr>
      </p:sp>
      <p:grpSp>
        <p:nvGrpSpPr>
          <p:cNvPr id="233" name="Google Shape;233;p52"/>
          <p:cNvGrpSpPr/>
          <p:nvPr/>
        </p:nvGrpSpPr>
        <p:grpSpPr>
          <a:xfrm>
            <a:off x="5779254" y="186836"/>
            <a:ext cx="633488" cy="137100"/>
            <a:chOff x="5655129" y="211061"/>
            <a:chExt cx="633488" cy="137100"/>
          </a:xfrm>
        </p:grpSpPr>
        <p:sp>
          <p:nvSpPr>
            <p:cNvPr id="234" name="Google Shape;234;p5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35" name="Google Shape;235;p5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36" name="Google Shape;236;p5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37" name="Google Shape;237;p52"/>
          <p:cNvGrpSpPr/>
          <p:nvPr/>
        </p:nvGrpSpPr>
        <p:grpSpPr>
          <a:xfrm>
            <a:off x="90" y="6775681"/>
            <a:ext cx="12192148" cy="82352"/>
            <a:chOff x="1063925" y="1155200"/>
            <a:chExt cx="10673333" cy="88200"/>
          </a:xfrm>
        </p:grpSpPr>
        <p:sp>
          <p:nvSpPr>
            <p:cNvPr id="238" name="Google Shape;238;p5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5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5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41" name="Google Shape;241;p5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242" name="Shape 242"/>
        <p:cNvGrpSpPr/>
        <p:nvPr/>
      </p:nvGrpSpPr>
      <p:grpSpPr>
        <a:xfrm>
          <a:off x="0" y="0"/>
          <a:ext cx="0" cy="0"/>
          <a:chOff x="0" y="0"/>
          <a:chExt cx="0" cy="0"/>
        </a:xfrm>
      </p:grpSpPr>
      <p:sp>
        <p:nvSpPr>
          <p:cNvPr id="243" name="Google Shape;243;p53"/>
          <p:cNvSpPr/>
          <p:nvPr>
            <p:ph idx="2" type="pic"/>
          </p:nvPr>
        </p:nvSpPr>
        <p:spPr>
          <a:xfrm>
            <a:off x="0" y="1277783"/>
            <a:ext cx="4204500" cy="4328100"/>
          </a:xfrm>
          <a:prstGeom prst="rect">
            <a:avLst/>
          </a:prstGeom>
          <a:solidFill>
            <a:srgbClr val="F2F2F2"/>
          </a:solidFill>
          <a:ln>
            <a:noFill/>
          </a:ln>
        </p:spPr>
      </p:sp>
      <p:sp>
        <p:nvSpPr>
          <p:cNvPr id="244" name="Google Shape;244;p53"/>
          <p:cNvSpPr/>
          <p:nvPr>
            <p:ph idx="3" type="pic"/>
          </p:nvPr>
        </p:nvSpPr>
        <p:spPr>
          <a:xfrm>
            <a:off x="8002512" y="1272138"/>
            <a:ext cx="4194900" cy="4333500"/>
          </a:xfrm>
          <a:prstGeom prst="rect">
            <a:avLst/>
          </a:prstGeom>
          <a:solidFill>
            <a:srgbClr val="F2F2F2"/>
          </a:solidFill>
          <a:ln>
            <a:noFill/>
          </a:ln>
        </p:spPr>
      </p:sp>
      <p:grpSp>
        <p:nvGrpSpPr>
          <p:cNvPr id="245" name="Google Shape;245;p53"/>
          <p:cNvGrpSpPr/>
          <p:nvPr/>
        </p:nvGrpSpPr>
        <p:grpSpPr>
          <a:xfrm>
            <a:off x="5779254" y="186836"/>
            <a:ext cx="633488" cy="137100"/>
            <a:chOff x="5655129" y="211061"/>
            <a:chExt cx="633488" cy="137100"/>
          </a:xfrm>
        </p:grpSpPr>
        <p:sp>
          <p:nvSpPr>
            <p:cNvPr id="246" name="Google Shape;246;p5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47" name="Google Shape;247;p5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48" name="Google Shape;248;p5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49" name="Google Shape;249;p53"/>
          <p:cNvGrpSpPr/>
          <p:nvPr/>
        </p:nvGrpSpPr>
        <p:grpSpPr>
          <a:xfrm>
            <a:off x="90" y="6775681"/>
            <a:ext cx="12192148" cy="82352"/>
            <a:chOff x="1063925" y="1155200"/>
            <a:chExt cx="10673333" cy="88200"/>
          </a:xfrm>
        </p:grpSpPr>
        <p:sp>
          <p:nvSpPr>
            <p:cNvPr id="250" name="Google Shape;250;p5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5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5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53" name="Google Shape;253;p5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254" name="Shape 254"/>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255" name="Shape 255"/>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256" name="Shape 256"/>
        <p:cNvGrpSpPr/>
        <p:nvPr/>
      </p:nvGrpSpPr>
      <p:grpSpPr>
        <a:xfrm>
          <a:off x="0" y="0"/>
          <a:ext cx="0" cy="0"/>
          <a:chOff x="0" y="0"/>
          <a:chExt cx="0" cy="0"/>
        </a:xfrm>
      </p:grpSpPr>
      <p:sp>
        <p:nvSpPr>
          <p:cNvPr id="257" name="Google Shape;257;p56"/>
          <p:cNvSpPr/>
          <p:nvPr>
            <p:ph idx="2" type="pic"/>
          </p:nvPr>
        </p:nvSpPr>
        <p:spPr>
          <a:xfrm>
            <a:off x="0" y="0"/>
            <a:ext cx="5754900" cy="6858000"/>
          </a:xfrm>
          <a:prstGeom prst="rect">
            <a:avLst/>
          </a:prstGeom>
          <a:solidFill>
            <a:srgbClr val="F2F2F2"/>
          </a:solidFill>
          <a:ln>
            <a:noFill/>
          </a:ln>
        </p:spPr>
      </p:sp>
      <p:grpSp>
        <p:nvGrpSpPr>
          <p:cNvPr id="258" name="Google Shape;258;p56"/>
          <p:cNvGrpSpPr/>
          <p:nvPr/>
        </p:nvGrpSpPr>
        <p:grpSpPr>
          <a:xfrm>
            <a:off x="90" y="6775681"/>
            <a:ext cx="12192148" cy="82352"/>
            <a:chOff x="1063925" y="1155200"/>
            <a:chExt cx="10673333" cy="88200"/>
          </a:xfrm>
        </p:grpSpPr>
        <p:sp>
          <p:nvSpPr>
            <p:cNvPr id="259" name="Google Shape;259;p5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5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5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62" name="Google Shape;262;p5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263" name="Shape 263"/>
        <p:cNvGrpSpPr/>
        <p:nvPr/>
      </p:nvGrpSpPr>
      <p:grpSpPr>
        <a:xfrm>
          <a:off x="0" y="0"/>
          <a:ext cx="0" cy="0"/>
          <a:chOff x="0" y="0"/>
          <a:chExt cx="0" cy="0"/>
        </a:xfrm>
      </p:grpSpPr>
      <p:sp>
        <p:nvSpPr>
          <p:cNvPr id="264" name="Google Shape;264;p57"/>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65" name="Google Shape;265;p57"/>
          <p:cNvSpPr/>
          <p:nvPr>
            <p:ph idx="2" type="pic"/>
          </p:nvPr>
        </p:nvSpPr>
        <p:spPr>
          <a:xfrm>
            <a:off x="1" y="2"/>
            <a:ext cx="7190400" cy="6858000"/>
          </a:xfrm>
          <a:prstGeom prst="rect">
            <a:avLst/>
          </a:prstGeom>
          <a:solidFill>
            <a:srgbClr val="F2F2F2"/>
          </a:solidFill>
          <a:ln>
            <a:noFill/>
          </a:ln>
        </p:spPr>
      </p:sp>
      <p:grpSp>
        <p:nvGrpSpPr>
          <p:cNvPr id="266" name="Google Shape;266;p57"/>
          <p:cNvGrpSpPr/>
          <p:nvPr/>
        </p:nvGrpSpPr>
        <p:grpSpPr>
          <a:xfrm>
            <a:off x="90" y="6775681"/>
            <a:ext cx="12192148" cy="82352"/>
            <a:chOff x="1063925" y="1155200"/>
            <a:chExt cx="10673333" cy="88200"/>
          </a:xfrm>
        </p:grpSpPr>
        <p:sp>
          <p:nvSpPr>
            <p:cNvPr id="267" name="Google Shape;267;p5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5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5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70" name="Google Shape;270;p5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271" name="Shape 271"/>
        <p:cNvGrpSpPr/>
        <p:nvPr/>
      </p:nvGrpSpPr>
      <p:grpSpPr>
        <a:xfrm>
          <a:off x="0" y="0"/>
          <a:ext cx="0" cy="0"/>
          <a:chOff x="0" y="0"/>
          <a:chExt cx="0" cy="0"/>
        </a:xfrm>
      </p:grpSpPr>
      <p:sp>
        <p:nvSpPr>
          <p:cNvPr id="272" name="Google Shape;272;p58"/>
          <p:cNvSpPr/>
          <p:nvPr>
            <p:ph idx="2" type="pic"/>
          </p:nvPr>
        </p:nvSpPr>
        <p:spPr>
          <a:xfrm>
            <a:off x="143339" y="144391"/>
            <a:ext cx="11905200" cy="5160900"/>
          </a:xfrm>
          <a:prstGeom prst="rect">
            <a:avLst/>
          </a:prstGeom>
          <a:solidFill>
            <a:srgbClr val="F2F2F2"/>
          </a:solidFill>
          <a:ln>
            <a:noFill/>
          </a:ln>
        </p:spPr>
      </p:sp>
      <p:sp>
        <p:nvSpPr>
          <p:cNvPr id="273" name="Google Shape;273;p58"/>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274" name="Google Shape;274;p58"/>
          <p:cNvGrpSpPr/>
          <p:nvPr/>
        </p:nvGrpSpPr>
        <p:grpSpPr>
          <a:xfrm>
            <a:off x="90" y="6775681"/>
            <a:ext cx="12192148" cy="82352"/>
            <a:chOff x="1063925" y="1155200"/>
            <a:chExt cx="10673333" cy="88200"/>
          </a:xfrm>
        </p:grpSpPr>
        <p:sp>
          <p:nvSpPr>
            <p:cNvPr id="275" name="Google Shape;275;p5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5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5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1">
  <p:cSld name="4_Taam slide layout_1_1">
    <p:spTree>
      <p:nvGrpSpPr>
        <p:cNvPr id="25" name="Shape 25"/>
        <p:cNvGrpSpPr/>
        <p:nvPr/>
      </p:nvGrpSpPr>
      <p:grpSpPr>
        <a:xfrm>
          <a:off x="0" y="0"/>
          <a:ext cx="0" cy="0"/>
          <a:chOff x="0" y="0"/>
          <a:chExt cx="0" cy="0"/>
        </a:xfrm>
      </p:grpSpPr>
      <p:sp>
        <p:nvSpPr>
          <p:cNvPr id="26" name="Google Shape;26;p32"/>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3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28" name="Google Shape;28;p32"/>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29" name="Google Shape;29;p32"/>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278" name="Shape 278"/>
        <p:cNvGrpSpPr/>
        <p:nvPr/>
      </p:nvGrpSpPr>
      <p:grpSpPr>
        <a:xfrm>
          <a:off x="0" y="0"/>
          <a:ext cx="0" cy="0"/>
          <a:chOff x="0" y="0"/>
          <a:chExt cx="0" cy="0"/>
        </a:xfrm>
      </p:grpSpPr>
      <p:sp>
        <p:nvSpPr>
          <p:cNvPr id="279" name="Google Shape;279;p59"/>
          <p:cNvSpPr/>
          <p:nvPr>
            <p:ph idx="2" type="pic"/>
          </p:nvPr>
        </p:nvSpPr>
        <p:spPr>
          <a:xfrm>
            <a:off x="8381999" y="1531249"/>
            <a:ext cx="3200400" cy="4572000"/>
          </a:xfrm>
          <a:prstGeom prst="rect">
            <a:avLst/>
          </a:prstGeom>
          <a:solidFill>
            <a:srgbClr val="F2F2F2"/>
          </a:solidFill>
          <a:ln>
            <a:noFill/>
          </a:ln>
        </p:spPr>
      </p:sp>
      <p:sp>
        <p:nvSpPr>
          <p:cNvPr id="280" name="Google Shape;280;p59"/>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281" name="Google Shape;281;p59"/>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282" name="Google Shape;282;p59"/>
          <p:cNvGrpSpPr/>
          <p:nvPr/>
        </p:nvGrpSpPr>
        <p:grpSpPr>
          <a:xfrm>
            <a:off x="5779254" y="186836"/>
            <a:ext cx="633488" cy="137100"/>
            <a:chOff x="5655129" y="211061"/>
            <a:chExt cx="633488" cy="137100"/>
          </a:xfrm>
        </p:grpSpPr>
        <p:sp>
          <p:nvSpPr>
            <p:cNvPr id="283" name="Google Shape;283;p5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84" name="Google Shape;284;p5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85" name="Google Shape;285;p5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86" name="Google Shape;286;p59"/>
          <p:cNvGrpSpPr/>
          <p:nvPr/>
        </p:nvGrpSpPr>
        <p:grpSpPr>
          <a:xfrm>
            <a:off x="90" y="6775681"/>
            <a:ext cx="12192148" cy="82352"/>
            <a:chOff x="1063925" y="1155200"/>
            <a:chExt cx="10673333" cy="88200"/>
          </a:xfrm>
        </p:grpSpPr>
        <p:sp>
          <p:nvSpPr>
            <p:cNvPr id="287" name="Google Shape;287;p5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5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5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90" name="Google Shape;290;p5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291" name="Shape 291"/>
        <p:cNvGrpSpPr/>
        <p:nvPr/>
      </p:nvGrpSpPr>
      <p:grpSpPr>
        <a:xfrm>
          <a:off x="0" y="0"/>
          <a:ext cx="0" cy="0"/>
          <a:chOff x="0" y="0"/>
          <a:chExt cx="0" cy="0"/>
        </a:xfrm>
      </p:grpSpPr>
      <p:sp>
        <p:nvSpPr>
          <p:cNvPr id="292" name="Google Shape;292;p60"/>
          <p:cNvSpPr/>
          <p:nvPr>
            <p:ph idx="2" type="pic"/>
          </p:nvPr>
        </p:nvSpPr>
        <p:spPr>
          <a:xfrm>
            <a:off x="504825" y="1332216"/>
            <a:ext cx="11182500" cy="3573300"/>
          </a:xfrm>
          <a:prstGeom prst="rect">
            <a:avLst/>
          </a:prstGeom>
          <a:solidFill>
            <a:srgbClr val="F2F2F2"/>
          </a:solidFill>
          <a:ln>
            <a:noFill/>
          </a:ln>
        </p:spPr>
      </p:sp>
      <p:sp>
        <p:nvSpPr>
          <p:cNvPr id="293" name="Google Shape;293;p60"/>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294" name="Google Shape;294;p60"/>
          <p:cNvGrpSpPr/>
          <p:nvPr/>
        </p:nvGrpSpPr>
        <p:grpSpPr>
          <a:xfrm>
            <a:off x="5779254" y="186836"/>
            <a:ext cx="633488" cy="137100"/>
            <a:chOff x="5655129" y="211061"/>
            <a:chExt cx="633488" cy="137100"/>
          </a:xfrm>
        </p:grpSpPr>
        <p:sp>
          <p:nvSpPr>
            <p:cNvPr id="295" name="Google Shape;295;p6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96" name="Google Shape;296;p6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97" name="Google Shape;297;p6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98" name="Google Shape;298;p60"/>
          <p:cNvGrpSpPr/>
          <p:nvPr/>
        </p:nvGrpSpPr>
        <p:grpSpPr>
          <a:xfrm>
            <a:off x="90" y="6775681"/>
            <a:ext cx="12192148" cy="82352"/>
            <a:chOff x="1063925" y="1155200"/>
            <a:chExt cx="10673333" cy="88200"/>
          </a:xfrm>
        </p:grpSpPr>
        <p:sp>
          <p:nvSpPr>
            <p:cNvPr id="299" name="Google Shape;299;p6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6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6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02" name="Google Shape;302;p6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3" name="Shape 303"/>
        <p:cNvGrpSpPr/>
        <p:nvPr/>
      </p:nvGrpSpPr>
      <p:grpSpPr>
        <a:xfrm>
          <a:off x="0" y="0"/>
          <a:ext cx="0" cy="0"/>
          <a:chOff x="0" y="0"/>
          <a:chExt cx="0" cy="0"/>
        </a:xfrm>
      </p:grpSpPr>
      <p:grpSp>
        <p:nvGrpSpPr>
          <p:cNvPr id="304" name="Google Shape;304;p61"/>
          <p:cNvGrpSpPr/>
          <p:nvPr/>
        </p:nvGrpSpPr>
        <p:grpSpPr>
          <a:xfrm>
            <a:off x="5779254" y="186836"/>
            <a:ext cx="633488" cy="137100"/>
            <a:chOff x="5655129" y="211061"/>
            <a:chExt cx="633488" cy="137100"/>
          </a:xfrm>
        </p:grpSpPr>
        <p:sp>
          <p:nvSpPr>
            <p:cNvPr id="305" name="Google Shape;305;p6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06" name="Google Shape;306;p6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07" name="Google Shape;307;p6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08" name="Google Shape;308;p61"/>
          <p:cNvGrpSpPr/>
          <p:nvPr/>
        </p:nvGrpSpPr>
        <p:grpSpPr>
          <a:xfrm>
            <a:off x="90" y="6775681"/>
            <a:ext cx="12192148" cy="82352"/>
            <a:chOff x="1063925" y="1155200"/>
            <a:chExt cx="10673333" cy="88200"/>
          </a:xfrm>
        </p:grpSpPr>
        <p:sp>
          <p:nvSpPr>
            <p:cNvPr id="309" name="Google Shape;309;p6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6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6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12" name="Google Shape;312;p6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3" name="Shape 313"/>
        <p:cNvGrpSpPr/>
        <p:nvPr/>
      </p:nvGrpSpPr>
      <p:grpSpPr>
        <a:xfrm>
          <a:off x="0" y="0"/>
          <a:ext cx="0" cy="0"/>
          <a:chOff x="0" y="0"/>
          <a:chExt cx="0" cy="0"/>
        </a:xfrm>
      </p:grpSpPr>
      <p:sp>
        <p:nvSpPr>
          <p:cNvPr id="314" name="Google Shape;314;p62"/>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62"/>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316" name="Google Shape;316;p62"/>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317" name="Google Shape;317;p62"/>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318" name="Google Shape;318;p62"/>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319" name="Google Shape;319;p62"/>
          <p:cNvGrpSpPr/>
          <p:nvPr/>
        </p:nvGrpSpPr>
        <p:grpSpPr>
          <a:xfrm>
            <a:off x="90" y="6775681"/>
            <a:ext cx="12192148" cy="82352"/>
            <a:chOff x="1063925" y="1155200"/>
            <a:chExt cx="10673333" cy="88200"/>
          </a:xfrm>
        </p:grpSpPr>
        <p:sp>
          <p:nvSpPr>
            <p:cNvPr id="320" name="Google Shape;320;p6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6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6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23" name="Google Shape;323;p6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324" name="Shape 324"/>
        <p:cNvGrpSpPr/>
        <p:nvPr/>
      </p:nvGrpSpPr>
      <p:grpSpPr>
        <a:xfrm>
          <a:off x="0" y="0"/>
          <a:ext cx="0" cy="0"/>
          <a:chOff x="0" y="0"/>
          <a:chExt cx="0" cy="0"/>
        </a:xfrm>
      </p:grpSpPr>
      <p:grpSp>
        <p:nvGrpSpPr>
          <p:cNvPr id="325" name="Google Shape;325;p63"/>
          <p:cNvGrpSpPr/>
          <p:nvPr/>
        </p:nvGrpSpPr>
        <p:grpSpPr>
          <a:xfrm>
            <a:off x="90" y="6775681"/>
            <a:ext cx="12192148" cy="82352"/>
            <a:chOff x="1063925" y="1155200"/>
            <a:chExt cx="10673333" cy="88200"/>
          </a:xfrm>
        </p:grpSpPr>
        <p:sp>
          <p:nvSpPr>
            <p:cNvPr id="326" name="Google Shape;326;p6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6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6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329" name="Shape 329"/>
        <p:cNvGrpSpPr/>
        <p:nvPr/>
      </p:nvGrpSpPr>
      <p:grpSpPr>
        <a:xfrm>
          <a:off x="0" y="0"/>
          <a:ext cx="0" cy="0"/>
          <a:chOff x="0" y="0"/>
          <a:chExt cx="0" cy="0"/>
        </a:xfrm>
      </p:grpSpPr>
      <p:sp>
        <p:nvSpPr>
          <p:cNvPr id="330" name="Google Shape;330;p64"/>
          <p:cNvSpPr/>
          <p:nvPr/>
        </p:nvSpPr>
        <p:spPr>
          <a:xfrm>
            <a:off x="0" y="0"/>
            <a:ext cx="6096000" cy="6858000"/>
          </a:xfrm>
          <a:prstGeom prst="rect">
            <a:avLst/>
          </a:prstGeom>
          <a:solidFill>
            <a:srgbClr val="999999">
              <a:alpha val="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64"/>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332" name="Google Shape;332;p64"/>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333" name="Google Shape;333;p64"/>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334" name="Google Shape;334;p64"/>
          <p:cNvGrpSpPr/>
          <p:nvPr/>
        </p:nvGrpSpPr>
        <p:grpSpPr>
          <a:xfrm>
            <a:off x="973317" y="1320804"/>
            <a:ext cx="1813399" cy="60602"/>
            <a:chOff x="1063925" y="1155200"/>
            <a:chExt cx="10673333" cy="88200"/>
          </a:xfrm>
        </p:grpSpPr>
        <p:sp>
          <p:nvSpPr>
            <p:cNvPr id="335" name="Google Shape;335;p6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6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6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338" name="Shape 338"/>
        <p:cNvGrpSpPr/>
        <p:nvPr/>
      </p:nvGrpSpPr>
      <p:grpSpPr>
        <a:xfrm>
          <a:off x="0" y="0"/>
          <a:ext cx="0" cy="0"/>
          <a:chOff x="0" y="0"/>
          <a:chExt cx="0" cy="0"/>
        </a:xfrm>
      </p:grpSpPr>
      <p:sp>
        <p:nvSpPr>
          <p:cNvPr id="339" name="Google Shape;339;p65"/>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65"/>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1" name="Google Shape;341;p65"/>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342" name="Google Shape;342;p65"/>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3" name="Shape 343"/>
        <p:cNvGrpSpPr/>
        <p:nvPr/>
      </p:nvGrpSpPr>
      <p:grpSpPr>
        <a:xfrm>
          <a:off x="0" y="0"/>
          <a:ext cx="0" cy="0"/>
          <a:chOff x="0" y="0"/>
          <a:chExt cx="0" cy="0"/>
        </a:xfrm>
      </p:grpSpPr>
      <p:sp>
        <p:nvSpPr>
          <p:cNvPr id="344" name="Google Shape;344;p66"/>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345" name="Google Shape;345;p66"/>
          <p:cNvSpPr txBox="1"/>
          <p:nvPr>
            <p:ph idx="1" type="body"/>
          </p:nvPr>
        </p:nvSpPr>
        <p:spPr>
          <a:xfrm>
            <a:off x="415600" y="1536633"/>
            <a:ext cx="11360700" cy="45552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346" name="Google Shape;346;p6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348" name="Shape 348"/>
        <p:cNvGrpSpPr/>
        <p:nvPr/>
      </p:nvGrpSpPr>
      <p:grpSpPr>
        <a:xfrm>
          <a:off x="0" y="0"/>
          <a:ext cx="0" cy="0"/>
          <a:chOff x="0" y="0"/>
          <a:chExt cx="0" cy="0"/>
        </a:xfrm>
      </p:grpSpPr>
      <p:grpSp>
        <p:nvGrpSpPr>
          <p:cNvPr id="349" name="Google Shape;349;p20"/>
          <p:cNvGrpSpPr/>
          <p:nvPr/>
        </p:nvGrpSpPr>
        <p:grpSpPr>
          <a:xfrm>
            <a:off x="0" y="0"/>
            <a:ext cx="12199275" cy="6857999"/>
            <a:chOff x="0" y="0"/>
            <a:chExt cx="12199275" cy="6857999"/>
          </a:xfrm>
        </p:grpSpPr>
        <p:sp>
          <p:nvSpPr>
            <p:cNvPr id="350" name="Google Shape;350;p20"/>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1" name="Google Shape;351;p20"/>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352" name="Google Shape;352;p20"/>
            <p:cNvSpPr txBox="1"/>
            <p:nvPr/>
          </p:nvSpPr>
          <p:spPr>
            <a:xfrm>
              <a:off x="34525" y="1015400"/>
              <a:ext cx="5889600" cy="11544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300"/>
                <a:buFont typeface="Arial"/>
                <a:buNone/>
              </a:pPr>
              <a:r>
                <a:rPr b="1" i="0" lang="en-US" sz="6300" u="none" cap="none" strike="noStrike">
                  <a:solidFill>
                    <a:srgbClr val="FFFFFF"/>
                  </a:solidFill>
                  <a:latin typeface="Calibri"/>
                  <a:ea typeface="Calibri"/>
                  <a:cs typeface="Calibri"/>
                  <a:sym typeface="Calibri"/>
                </a:rPr>
                <a:t>Agenda</a:t>
              </a:r>
              <a:endParaRPr b="1" i="0" sz="6300" u="none" cap="none" strike="noStrike">
                <a:solidFill>
                  <a:srgbClr val="FFFFFF"/>
                </a:solidFill>
                <a:latin typeface="Calibri"/>
                <a:ea typeface="Calibri"/>
                <a:cs typeface="Calibri"/>
                <a:sym typeface="Calibri"/>
              </a:endParaRPr>
            </a:p>
          </p:txBody>
        </p:sp>
      </p:grpSp>
      <p:sp>
        <p:nvSpPr>
          <p:cNvPr id="353" name="Google Shape;353;p20"/>
          <p:cNvSpPr txBox="1"/>
          <p:nvPr/>
        </p:nvSpPr>
        <p:spPr>
          <a:xfrm>
            <a:off x="7371000" y="1093500"/>
            <a:ext cx="2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354" name="Shape 354"/>
        <p:cNvGrpSpPr/>
        <p:nvPr/>
      </p:nvGrpSpPr>
      <p:grpSpPr>
        <a:xfrm>
          <a:off x="0" y="0"/>
          <a:ext cx="0" cy="0"/>
          <a:chOff x="0" y="0"/>
          <a:chExt cx="0" cy="0"/>
        </a:xfrm>
      </p:grpSpPr>
      <p:sp>
        <p:nvSpPr>
          <p:cNvPr id="355" name="Google Shape;355;p67"/>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356" name="Google Shape;356;p67"/>
          <p:cNvGrpSpPr/>
          <p:nvPr/>
        </p:nvGrpSpPr>
        <p:grpSpPr>
          <a:xfrm>
            <a:off x="90" y="6775681"/>
            <a:ext cx="12192148" cy="82352"/>
            <a:chOff x="1063925" y="1155200"/>
            <a:chExt cx="10673333" cy="88200"/>
          </a:xfrm>
        </p:grpSpPr>
        <p:sp>
          <p:nvSpPr>
            <p:cNvPr id="357" name="Google Shape;357;p6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6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6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60" name="Google Shape;360;p6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30" name="Shape 30"/>
        <p:cNvGrpSpPr/>
        <p:nvPr/>
      </p:nvGrpSpPr>
      <p:grpSpPr>
        <a:xfrm>
          <a:off x="0" y="0"/>
          <a:ext cx="0" cy="0"/>
          <a:chOff x="0" y="0"/>
          <a:chExt cx="0" cy="0"/>
        </a:xfrm>
      </p:grpSpPr>
      <p:cxnSp>
        <p:nvCxnSpPr>
          <p:cNvPr id="31" name="Google Shape;31;p33"/>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32" name="Google Shape;32;p33"/>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33" name="Google Shape;33;p33"/>
          <p:cNvGrpSpPr/>
          <p:nvPr/>
        </p:nvGrpSpPr>
        <p:grpSpPr>
          <a:xfrm>
            <a:off x="13500" y="6007500"/>
            <a:ext cx="12192118" cy="664200"/>
            <a:chOff x="-13500" y="6236050"/>
            <a:chExt cx="12219000" cy="664200"/>
          </a:xfrm>
        </p:grpSpPr>
        <p:sp>
          <p:nvSpPr>
            <p:cNvPr id="34" name="Google Shape;34;p33"/>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 name="Google Shape;35;p3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36" name="Google Shape;36;p3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37" name="Google Shape;37;p33"/>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38" name="Google Shape;38;p33"/>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361" name="Shape 361"/>
        <p:cNvGrpSpPr/>
        <p:nvPr/>
      </p:nvGrpSpPr>
      <p:grpSpPr>
        <a:xfrm>
          <a:off x="0" y="0"/>
          <a:ext cx="0" cy="0"/>
          <a:chOff x="0" y="0"/>
          <a:chExt cx="0" cy="0"/>
        </a:xfrm>
      </p:grpSpPr>
      <p:sp>
        <p:nvSpPr>
          <p:cNvPr id="362" name="Google Shape;362;p68"/>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3" name="Google Shape;363;p68"/>
          <p:cNvSpPr/>
          <p:nvPr>
            <p:ph idx="2" type="pic"/>
          </p:nvPr>
        </p:nvSpPr>
        <p:spPr>
          <a:xfrm>
            <a:off x="3650190" y="1769412"/>
            <a:ext cx="2124000" cy="2094900"/>
          </a:xfrm>
          <a:prstGeom prst="rect">
            <a:avLst/>
          </a:prstGeom>
          <a:solidFill>
            <a:srgbClr val="F2F2F2"/>
          </a:solidFill>
          <a:ln>
            <a:noFill/>
          </a:ln>
        </p:spPr>
      </p:sp>
      <p:sp>
        <p:nvSpPr>
          <p:cNvPr id="364" name="Google Shape;364;p68"/>
          <p:cNvSpPr/>
          <p:nvPr>
            <p:ph idx="3" type="pic"/>
          </p:nvPr>
        </p:nvSpPr>
        <p:spPr>
          <a:xfrm>
            <a:off x="6403397" y="1769412"/>
            <a:ext cx="2124000" cy="2094900"/>
          </a:xfrm>
          <a:prstGeom prst="rect">
            <a:avLst/>
          </a:prstGeom>
          <a:solidFill>
            <a:srgbClr val="F2F2F2"/>
          </a:solidFill>
          <a:ln>
            <a:noFill/>
          </a:ln>
        </p:spPr>
      </p:sp>
      <p:sp>
        <p:nvSpPr>
          <p:cNvPr id="365" name="Google Shape;365;p68"/>
          <p:cNvSpPr/>
          <p:nvPr>
            <p:ph idx="4" type="pic"/>
          </p:nvPr>
        </p:nvSpPr>
        <p:spPr>
          <a:xfrm>
            <a:off x="9156603" y="1769412"/>
            <a:ext cx="2124000" cy="2094900"/>
          </a:xfrm>
          <a:prstGeom prst="rect">
            <a:avLst/>
          </a:prstGeom>
          <a:solidFill>
            <a:srgbClr val="F2F2F2"/>
          </a:solidFill>
          <a:ln>
            <a:noFill/>
          </a:ln>
        </p:spPr>
      </p:sp>
      <p:sp>
        <p:nvSpPr>
          <p:cNvPr id="366" name="Google Shape;366;p68"/>
          <p:cNvSpPr/>
          <p:nvPr>
            <p:ph idx="5" type="pic"/>
          </p:nvPr>
        </p:nvSpPr>
        <p:spPr>
          <a:xfrm>
            <a:off x="896983" y="1769412"/>
            <a:ext cx="2124000" cy="2094900"/>
          </a:xfrm>
          <a:prstGeom prst="rect">
            <a:avLst/>
          </a:prstGeom>
          <a:solidFill>
            <a:srgbClr val="F2F2F2"/>
          </a:solidFill>
          <a:ln>
            <a:noFill/>
          </a:ln>
        </p:spPr>
      </p:sp>
      <p:grpSp>
        <p:nvGrpSpPr>
          <p:cNvPr id="367" name="Google Shape;367;p68"/>
          <p:cNvGrpSpPr/>
          <p:nvPr/>
        </p:nvGrpSpPr>
        <p:grpSpPr>
          <a:xfrm>
            <a:off x="5779254" y="186836"/>
            <a:ext cx="633488" cy="137100"/>
            <a:chOff x="5655129" y="211061"/>
            <a:chExt cx="633488" cy="137100"/>
          </a:xfrm>
        </p:grpSpPr>
        <p:sp>
          <p:nvSpPr>
            <p:cNvPr id="368" name="Google Shape;368;p6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69" name="Google Shape;369;p6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70" name="Google Shape;370;p6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71" name="Google Shape;371;p68"/>
          <p:cNvGrpSpPr/>
          <p:nvPr/>
        </p:nvGrpSpPr>
        <p:grpSpPr>
          <a:xfrm>
            <a:off x="90" y="6775681"/>
            <a:ext cx="12192148" cy="82352"/>
            <a:chOff x="1063925" y="1155200"/>
            <a:chExt cx="10673333" cy="88200"/>
          </a:xfrm>
        </p:grpSpPr>
        <p:sp>
          <p:nvSpPr>
            <p:cNvPr id="372" name="Google Shape;372;p6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6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6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75" name="Google Shape;375;p6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376" name="Shape 376"/>
        <p:cNvGrpSpPr/>
        <p:nvPr/>
      </p:nvGrpSpPr>
      <p:grpSpPr>
        <a:xfrm>
          <a:off x="0" y="0"/>
          <a:ext cx="0" cy="0"/>
          <a:chOff x="0" y="0"/>
          <a:chExt cx="0" cy="0"/>
        </a:xfrm>
      </p:grpSpPr>
      <p:sp>
        <p:nvSpPr>
          <p:cNvPr id="377" name="Google Shape;377;p69"/>
          <p:cNvSpPr/>
          <p:nvPr>
            <p:ph idx="2" type="pic"/>
          </p:nvPr>
        </p:nvSpPr>
        <p:spPr>
          <a:xfrm>
            <a:off x="5622521" y="0"/>
            <a:ext cx="6569400" cy="6858000"/>
          </a:xfrm>
          <a:prstGeom prst="rect">
            <a:avLst/>
          </a:prstGeom>
          <a:solidFill>
            <a:srgbClr val="F2F2F2"/>
          </a:solidFill>
          <a:ln>
            <a:noFill/>
          </a:ln>
        </p:spPr>
      </p:sp>
      <p:grpSp>
        <p:nvGrpSpPr>
          <p:cNvPr id="378" name="Google Shape;378;p69"/>
          <p:cNvGrpSpPr/>
          <p:nvPr/>
        </p:nvGrpSpPr>
        <p:grpSpPr>
          <a:xfrm>
            <a:off x="90" y="6775681"/>
            <a:ext cx="12192148" cy="82352"/>
            <a:chOff x="1063925" y="1155200"/>
            <a:chExt cx="10673333" cy="88200"/>
          </a:xfrm>
        </p:grpSpPr>
        <p:sp>
          <p:nvSpPr>
            <p:cNvPr id="379" name="Google Shape;379;p6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6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6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82" name="Google Shape;382;p6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spTree>
      <p:nvGrpSpPr>
        <p:cNvPr id="383" name="Shape 383"/>
        <p:cNvGrpSpPr/>
        <p:nvPr/>
      </p:nvGrpSpPr>
      <p:grpSpPr>
        <a:xfrm>
          <a:off x="0" y="0"/>
          <a:ext cx="0" cy="0"/>
          <a:chOff x="0" y="0"/>
          <a:chExt cx="0" cy="0"/>
        </a:xfrm>
      </p:grpSpPr>
      <p:grpSp>
        <p:nvGrpSpPr>
          <p:cNvPr id="384" name="Google Shape;384;p70"/>
          <p:cNvGrpSpPr/>
          <p:nvPr/>
        </p:nvGrpSpPr>
        <p:grpSpPr>
          <a:xfrm>
            <a:off x="5779254" y="186836"/>
            <a:ext cx="633488" cy="137100"/>
            <a:chOff x="5655129" y="211061"/>
            <a:chExt cx="633488" cy="137100"/>
          </a:xfrm>
        </p:grpSpPr>
        <p:sp>
          <p:nvSpPr>
            <p:cNvPr id="385" name="Google Shape;385;p7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86" name="Google Shape;386;p7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87" name="Google Shape;387;p7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88" name="Google Shape;388;p70"/>
          <p:cNvGrpSpPr/>
          <p:nvPr/>
        </p:nvGrpSpPr>
        <p:grpSpPr>
          <a:xfrm>
            <a:off x="90" y="6775681"/>
            <a:ext cx="12192148" cy="82352"/>
            <a:chOff x="1063925" y="1155200"/>
            <a:chExt cx="10673333" cy="88200"/>
          </a:xfrm>
        </p:grpSpPr>
        <p:sp>
          <p:nvSpPr>
            <p:cNvPr id="389" name="Google Shape;389;p7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7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7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92" name="Google Shape;392;p7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spTree>
      <p:nvGrpSpPr>
        <p:cNvPr id="393" name="Shape 393"/>
        <p:cNvGrpSpPr/>
        <p:nvPr/>
      </p:nvGrpSpPr>
      <p:grpSpPr>
        <a:xfrm>
          <a:off x="0" y="0"/>
          <a:ext cx="0" cy="0"/>
          <a:chOff x="0" y="0"/>
          <a:chExt cx="0" cy="0"/>
        </a:xfrm>
      </p:grpSpPr>
      <p:sp>
        <p:nvSpPr>
          <p:cNvPr id="394" name="Google Shape;394;p71"/>
          <p:cNvSpPr/>
          <p:nvPr/>
        </p:nvSpPr>
        <p:spPr>
          <a:xfrm>
            <a:off x="0" y="5724052"/>
            <a:ext cx="7228200" cy="530100"/>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nvGrpSpPr>
          <p:cNvPr id="395" name="Google Shape;395;p71"/>
          <p:cNvGrpSpPr/>
          <p:nvPr/>
        </p:nvGrpSpPr>
        <p:grpSpPr>
          <a:xfrm>
            <a:off x="738234" y="2580599"/>
            <a:ext cx="6123559" cy="3364235"/>
            <a:chOff x="-548507" y="477868"/>
            <a:chExt cx="11571351" cy="6357209"/>
          </a:xfrm>
        </p:grpSpPr>
        <p:sp>
          <p:nvSpPr>
            <p:cNvPr id="396" name="Google Shape;396;p71"/>
            <p:cNvSpPr/>
            <p:nvPr/>
          </p:nvSpPr>
          <p:spPr>
            <a:xfrm>
              <a:off x="-482765" y="6440599"/>
              <a:ext cx="11439858" cy="394478"/>
            </a:xfrm>
            <a:custGeom>
              <a:rect b="b" l="l" r="r" t="t"/>
              <a:pathLst>
                <a:path extrusionOk="0" h="57150" w="16573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7" name="Google Shape;397;p71"/>
            <p:cNvSpPr/>
            <p:nvPr/>
          </p:nvSpPr>
          <p:spPr>
            <a:xfrm>
              <a:off x="700575" y="477868"/>
              <a:ext cx="9072991" cy="5917168"/>
            </a:xfrm>
            <a:custGeom>
              <a:rect b="b" l="l" r="r" t="t"/>
              <a:pathLst>
                <a:path extrusionOk="0" h="857250" w="13144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8" name="Google Shape;398;p71"/>
            <p:cNvSpPr/>
            <p:nvPr/>
          </p:nvSpPr>
          <p:spPr>
            <a:xfrm>
              <a:off x="1088451" y="839448"/>
              <a:ext cx="8284035" cy="5062466"/>
            </a:xfrm>
            <a:custGeom>
              <a:rect b="b" l="l" r="r" t="t"/>
              <a:pathLst>
                <a:path extrusionOk="0" h="733425" w="1200150">
                  <a:moveTo>
                    <a:pt x="7144" y="7144"/>
                  </a:moveTo>
                  <a:lnTo>
                    <a:pt x="1196816" y="7144"/>
                  </a:lnTo>
                  <a:lnTo>
                    <a:pt x="1196816" y="730091"/>
                  </a:lnTo>
                  <a:lnTo>
                    <a:pt x="7144" y="73009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9" name="Google Shape;399;p71"/>
            <p:cNvSpPr/>
            <p:nvPr/>
          </p:nvSpPr>
          <p:spPr>
            <a:xfrm>
              <a:off x="-548507" y="6164484"/>
              <a:ext cx="11571351" cy="460224"/>
            </a:xfrm>
            <a:custGeom>
              <a:rect b="b" l="l" r="r" t="t"/>
              <a:pathLst>
                <a:path extrusionOk="0" h="66675" w="1676400">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0" name="Google Shape;400;p71"/>
            <p:cNvSpPr/>
            <p:nvPr/>
          </p:nvSpPr>
          <p:spPr>
            <a:xfrm>
              <a:off x="4438629" y="6215033"/>
              <a:ext cx="1618413" cy="184076"/>
            </a:xfrm>
            <a:custGeom>
              <a:rect b="b" l="l" r="r" t="t"/>
              <a:pathLst>
                <a:path extrusionOk="0" h="184076" w="1618413">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401" name="Google Shape;401;p71"/>
            <p:cNvGrpSpPr/>
            <p:nvPr/>
          </p:nvGrpSpPr>
          <p:grpSpPr>
            <a:xfrm>
              <a:off x="1606" y="6382978"/>
              <a:ext cx="414000" cy="115200"/>
              <a:chOff x="5955" y="6353672"/>
              <a:chExt cx="414000" cy="115200"/>
            </a:xfrm>
          </p:grpSpPr>
          <p:sp>
            <p:nvSpPr>
              <p:cNvPr id="402" name="Google Shape;402;p71"/>
              <p:cNvSpPr/>
              <p:nvPr/>
            </p:nvSpPr>
            <p:spPr>
              <a:xfrm>
                <a:off x="5955" y="6353672"/>
                <a:ext cx="414000" cy="115200"/>
              </a:xfrm>
              <a:prstGeom prst="roundRect">
                <a:avLst>
                  <a:gd fmla="val 28154"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3" name="Google Shape;403;p71"/>
              <p:cNvSpPr/>
              <p:nvPr/>
            </p:nvSpPr>
            <p:spPr>
              <a:xfrm>
                <a:off x="99417" y="6382279"/>
                <a:ext cx="227100" cy="55200"/>
              </a:xfrm>
              <a:prstGeom prst="roundRect">
                <a:avLst>
                  <a:gd fmla="val 28154" name="adj"/>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404" name="Google Shape;404;p71"/>
            <p:cNvGrpSpPr/>
            <p:nvPr/>
          </p:nvGrpSpPr>
          <p:grpSpPr>
            <a:xfrm>
              <a:off x="9855291" y="6381600"/>
              <a:ext cx="886126" cy="115200"/>
              <a:chOff x="5955" y="6353672"/>
              <a:chExt cx="414000" cy="115200"/>
            </a:xfrm>
          </p:grpSpPr>
          <p:sp>
            <p:nvSpPr>
              <p:cNvPr id="405" name="Google Shape;405;p71"/>
              <p:cNvSpPr/>
              <p:nvPr/>
            </p:nvSpPr>
            <p:spPr>
              <a:xfrm>
                <a:off x="5955" y="6353672"/>
                <a:ext cx="414000" cy="115200"/>
              </a:xfrm>
              <a:prstGeom prst="roundRect">
                <a:avLst>
                  <a:gd fmla="val 28154"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6" name="Google Shape;406;p71"/>
              <p:cNvSpPr/>
              <p:nvPr/>
            </p:nvSpPr>
            <p:spPr>
              <a:xfrm>
                <a:off x="84761" y="6382279"/>
                <a:ext cx="256200" cy="55200"/>
              </a:xfrm>
              <a:prstGeom prst="roundRect">
                <a:avLst>
                  <a:gd fmla="val 28154" name="adj"/>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407" name="Google Shape;407;p71"/>
            <p:cNvSpPr/>
            <p:nvPr/>
          </p:nvSpPr>
          <p:spPr>
            <a:xfrm>
              <a:off x="3892805" y="496953"/>
              <a:ext cx="5477614" cy="5427435"/>
            </a:xfrm>
            <a:custGeom>
              <a:rect b="b" l="l" r="r" t="t"/>
              <a:pathLst>
                <a:path extrusionOk="0" h="4035268" w="3976489">
                  <a:moveTo>
                    <a:pt x="2473335" y="0"/>
                  </a:moveTo>
                  <a:lnTo>
                    <a:pt x="3976489" y="10635"/>
                  </a:lnTo>
                  <a:cubicBezTo>
                    <a:pt x="3973762" y="1342950"/>
                    <a:pt x="3971034" y="2702953"/>
                    <a:pt x="3968307" y="4035268"/>
                  </a:cubicBezTo>
                  <a:lnTo>
                    <a:pt x="0" y="4035268"/>
                  </a:lnTo>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08" name="Google Shape;408;p71"/>
          <p:cNvSpPr/>
          <p:nvPr>
            <p:ph idx="2" type="pic"/>
          </p:nvPr>
        </p:nvSpPr>
        <p:spPr>
          <a:xfrm>
            <a:off x="1560919" y="2771971"/>
            <a:ext cx="4535100" cy="2723700"/>
          </a:xfrm>
          <a:prstGeom prst="rect">
            <a:avLst/>
          </a:prstGeom>
          <a:solidFill>
            <a:srgbClr val="F2F2F2"/>
          </a:solidFill>
          <a:ln>
            <a:noFill/>
          </a:ln>
        </p:spPr>
      </p:sp>
      <p:sp>
        <p:nvSpPr>
          <p:cNvPr id="409" name="Google Shape;409;p71"/>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410" name="Google Shape;410;p71"/>
          <p:cNvGrpSpPr/>
          <p:nvPr/>
        </p:nvGrpSpPr>
        <p:grpSpPr>
          <a:xfrm>
            <a:off x="5779254" y="186836"/>
            <a:ext cx="633488" cy="137100"/>
            <a:chOff x="5655129" y="211061"/>
            <a:chExt cx="633488" cy="137100"/>
          </a:xfrm>
        </p:grpSpPr>
        <p:sp>
          <p:nvSpPr>
            <p:cNvPr id="411" name="Google Shape;411;p7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12" name="Google Shape;412;p7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13" name="Google Shape;413;p7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14" name="Google Shape;414;p71"/>
          <p:cNvGrpSpPr/>
          <p:nvPr/>
        </p:nvGrpSpPr>
        <p:grpSpPr>
          <a:xfrm>
            <a:off x="90" y="6775681"/>
            <a:ext cx="12192148" cy="82352"/>
            <a:chOff x="1063925" y="1155200"/>
            <a:chExt cx="10673333" cy="88200"/>
          </a:xfrm>
        </p:grpSpPr>
        <p:sp>
          <p:nvSpPr>
            <p:cNvPr id="415" name="Google Shape;415;p7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7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7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18" name="Google Shape;418;p7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419" name="Shape 419"/>
        <p:cNvGrpSpPr/>
        <p:nvPr/>
      </p:nvGrpSpPr>
      <p:grpSpPr>
        <a:xfrm>
          <a:off x="0" y="0"/>
          <a:ext cx="0" cy="0"/>
          <a:chOff x="0" y="0"/>
          <a:chExt cx="0" cy="0"/>
        </a:xfrm>
      </p:grpSpPr>
      <p:sp>
        <p:nvSpPr>
          <p:cNvPr id="420" name="Google Shape;420;p72"/>
          <p:cNvSpPr/>
          <p:nvPr>
            <p:ph idx="2" type="pic"/>
          </p:nvPr>
        </p:nvSpPr>
        <p:spPr>
          <a:xfrm>
            <a:off x="8133805" y="1987826"/>
            <a:ext cx="3312000" cy="4870200"/>
          </a:xfrm>
          <a:prstGeom prst="rect">
            <a:avLst/>
          </a:prstGeom>
          <a:solidFill>
            <a:srgbClr val="F2F2F2"/>
          </a:solidFill>
          <a:ln>
            <a:noFill/>
          </a:ln>
        </p:spPr>
      </p:sp>
      <p:sp>
        <p:nvSpPr>
          <p:cNvPr id="421" name="Google Shape;421;p72"/>
          <p:cNvSpPr/>
          <p:nvPr/>
        </p:nvSpPr>
        <p:spPr>
          <a:xfrm>
            <a:off x="8133805" y="0"/>
            <a:ext cx="3312000" cy="1860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2" name="Google Shape;422;p72"/>
          <p:cNvSpPr/>
          <p:nvPr>
            <p:ph idx="3" type="pic"/>
          </p:nvPr>
        </p:nvSpPr>
        <p:spPr>
          <a:xfrm>
            <a:off x="4650651" y="0"/>
            <a:ext cx="3312000" cy="4870200"/>
          </a:xfrm>
          <a:prstGeom prst="rect">
            <a:avLst/>
          </a:prstGeom>
          <a:solidFill>
            <a:srgbClr val="F2F2F2"/>
          </a:solidFill>
          <a:ln>
            <a:noFill/>
          </a:ln>
        </p:spPr>
      </p:sp>
      <p:sp>
        <p:nvSpPr>
          <p:cNvPr id="423" name="Google Shape;423;p72"/>
          <p:cNvSpPr/>
          <p:nvPr/>
        </p:nvSpPr>
        <p:spPr>
          <a:xfrm>
            <a:off x="4650651" y="4997807"/>
            <a:ext cx="3312000" cy="1860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424" name="Google Shape;424;p72"/>
          <p:cNvGrpSpPr/>
          <p:nvPr/>
        </p:nvGrpSpPr>
        <p:grpSpPr>
          <a:xfrm>
            <a:off x="90" y="6775681"/>
            <a:ext cx="12192148" cy="82352"/>
            <a:chOff x="1063925" y="1155200"/>
            <a:chExt cx="10673333" cy="88200"/>
          </a:xfrm>
        </p:grpSpPr>
        <p:sp>
          <p:nvSpPr>
            <p:cNvPr id="425" name="Google Shape;425;p7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7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7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428" name="Shape 428"/>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429" name="Shape 429"/>
        <p:cNvGrpSpPr/>
        <p:nvPr/>
      </p:nvGrpSpPr>
      <p:grpSpPr>
        <a:xfrm>
          <a:off x="0" y="0"/>
          <a:ext cx="0" cy="0"/>
          <a:chOff x="0" y="0"/>
          <a:chExt cx="0" cy="0"/>
        </a:xfrm>
      </p:grpSpPr>
      <p:sp>
        <p:nvSpPr>
          <p:cNvPr id="430" name="Google Shape;430;p74"/>
          <p:cNvSpPr/>
          <p:nvPr/>
        </p:nvSpPr>
        <p:spPr>
          <a:xfrm>
            <a:off x="0" y="3254185"/>
            <a:ext cx="12192000" cy="1296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431" name="Google Shape;431;p74"/>
          <p:cNvGrpSpPr/>
          <p:nvPr/>
        </p:nvGrpSpPr>
        <p:grpSpPr>
          <a:xfrm>
            <a:off x="741800" y="1570966"/>
            <a:ext cx="2520000" cy="4680000"/>
            <a:chOff x="445712" y="1449040"/>
            <a:chExt cx="2520000" cy="4680000"/>
          </a:xfrm>
        </p:grpSpPr>
        <p:sp>
          <p:nvSpPr>
            <p:cNvPr id="432" name="Google Shape;432;p74"/>
            <p:cNvSpPr/>
            <p:nvPr/>
          </p:nvSpPr>
          <p:spPr>
            <a:xfrm>
              <a:off x="445712" y="1449040"/>
              <a:ext cx="2520000" cy="4680000"/>
            </a:xfrm>
            <a:prstGeom prst="roundRect">
              <a:avLst>
                <a:gd fmla="val 13580" name="adj"/>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sp>
          <p:nvSpPr>
            <p:cNvPr id="433" name="Google Shape;433;p74"/>
            <p:cNvSpPr/>
            <p:nvPr/>
          </p:nvSpPr>
          <p:spPr>
            <a:xfrm>
              <a:off x="1597700" y="1680321"/>
              <a:ext cx="216000" cy="34500"/>
            </a:xfrm>
            <a:prstGeom prst="rect">
              <a:avLst/>
            </a:prstGeom>
            <a:solidFill>
              <a:srgbClr val="B0B0B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nvGrpSpPr>
            <p:cNvPr id="434" name="Google Shape;434;p74"/>
            <p:cNvGrpSpPr/>
            <p:nvPr/>
          </p:nvGrpSpPr>
          <p:grpSpPr>
            <a:xfrm>
              <a:off x="1549420" y="5712364"/>
              <a:ext cx="312600" cy="312600"/>
              <a:chOff x="1570727" y="5532687"/>
              <a:chExt cx="312600" cy="312600"/>
            </a:xfrm>
          </p:grpSpPr>
          <p:sp>
            <p:nvSpPr>
              <p:cNvPr id="435" name="Google Shape;435;p74"/>
              <p:cNvSpPr/>
              <p:nvPr/>
            </p:nvSpPr>
            <p:spPr>
              <a:xfrm>
                <a:off x="1570727" y="5532687"/>
                <a:ext cx="312600" cy="312600"/>
              </a:xfrm>
              <a:prstGeom prst="ellipse">
                <a:avLst/>
              </a:prstGeom>
              <a:gradFill>
                <a:gsLst>
                  <a:gs pos="0">
                    <a:srgbClr val="0F0F0F"/>
                  </a:gs>
                  <a:gs pos="56000">
                    <a:srgbClr val="595959"/>
                  </a:gs>
                  <a:gs pos="91000">
                    <a:srgbClr val="7F7F7F"/>
                  </a:gs>
                  <a:gs pos="100000">
                    <a:srgbClr val="BFBFBF"/>
                  </a:gs>
                </a:gsLst>
                <a:lin ang="10800025" scaled="0"/>
              </a:gra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sp>
            <p:nvSpPr>
              <p:cNvPr id="436" name="Google Shape;436;p74"/>
              <p:cNvSpPr/>
              <p:nvPr/>
            </p:nvSpPr>
            <p:spPr>
              <a:xfrm>
                <a:off x="1655532" y="5616970"/>
                <a:ext cx="143100" cy="144000"/>
              </a:xfrm>
              <a:prstGeom prst="roundRect">
                <a:avLst>
                  <a:gd fmla="val 16667" name="adj"/>
                </a:avLst>
              </a:prstGeom>
              <a:solidFill>
                <a:srgbClr val="737373"/>
              </a:solidFill>
              <a:ln cap="flat" cmpd="sng" w="9525">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grpSp>
      <p:sp>
        <p:nvSpPr>
          <p:cNvPr id="437" name="Google Shape;437;p74"/>
          <p:cNvSpPr/>
          <p:nvPr>
            <p:ph idx="2" type="pic"/>
          </p:nvPr>
        </p:nvSpPr>
        <p:spPr>
          <a:xfrm>
            <a:off x="921680" y="1930403"/>
            <a:ext cx="2160300" cy="3744300"/>
          </a:xfrm>
          <a:prstGeom prst="rect">
            <a:avLst/>
          </a:prstGeom>
          <a:solidFill>
            <a:srgbClr val="F2F2F2"/>
          </a:solidFill>
          <a:ln>
            <a:noFill/>
          </a:ln>
        </p:spPr>
      </p:sp>
      <p:sp>
        <p:nvSpPr>
          <p:cNvPr id="438" name="Google Shape;438;p74"/>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439" name="Google Shape;439;p74"/>
          <p:cNvGrpSpPr/>
          <p:nvPr/>
        </p:nvGrpSpPr>
        <p:grpSpPr>
          <a:xfrm>
            <a:off x="5779254" y="186836"/>
            <a:ext cx="633488" cy="137100"/>
            <a:chOff x="5655129" y="211061"/>
            <a:chExt cx="633488" cy="137100"/>
          </a:xfrm>
        </p:grpSpPr>
        <p:sp>
          <p:nvSpPr>
            <p:cNvPr id="440" name="Google Shape;440;p7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41" name="Google Shape;441;p7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42" name="Google Shape;442;p7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43" name="Google Shape;443;p74"/>
          <p:cNvGrpSpPr/>
          <p:nvPr/>
        </p:nvGrpSpPr>
        <p:grpSpPr>
          <a:xfrm>
            <a:off x="90" y="6775681"/>
            <a:ext cx="12192148" cy="82352"/>
            <a:chOff x="1063925" y="1155200"/>
            <a:chExt cx="10673333" cy="88200"/>
          </a:xfrm>
        </p:grpSpPr>
        <p:sp>
          <p:nvSpPr>
            <p:cNvPr id="444" name="Google Shape;444;p7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7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7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47" name="Google Shape;447;p7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448" name="Shape 448"/>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449" name="Shape 449"/>
        <p:cNvGrpSpPr/>
        <p:nvPr/>
      </p:nvGrpSpPr>
      <p:grpSpPr>
        <a:xfrm>
          <a:off x="0" y="0"/>
          <a:ext cx="0" cy="0"/>
          <a:chOff x="0" y="0"/>
          <a:chExt cx="0" cy="0"/>
        </a:xfrm>
      </p:grpSpPr>
      <p:sp>
        <p:nvSpPr>
          <p:cNvPr id="450" name="Google Shape;450;p76"/>
          <p:cNvSpPr/>
          <p:nvPr>
            <p:ph idx="2" type="pic"/>
          </p:nvPr>
        </p:nvSpPr>
        <p:spPr>
          <a:xfrm>
            <a:off x="3779656" y="1838324"/>
            <a:ext cx="8412300" cy="4067100"/>
          </a:xfrm>
          <a:prstGeom prst="rect">
            <a:avLst/>
          </a:prstGeom>
          <a:solidFill>
            <a:srgbClr val="F2F2F2"/>
          </a:solidFill>
          <a:ln>
            <a:noFill/>
          </a:ln>
        </p:spPr>
      </p:sp>
      <p:sp>
        <p:nvSpPr>
          <p:cNvPr id="451" name="Google Shape;451;p76"/>
          <p:cNvSpPr/>
          <p:nvPr>
            <p:ph idx="3" type="pic"/>
          </p:nvPr>
        </p:nvSpPr>
        <p:spPr>
          <a:xfrm>
            <a:off x="0" y="1285875"/>
            <a:ext cx="4432200" cy="4067100"/>
          </a:xfrm>
          <a:prstGeom prst="rect">
            <a:avLst/>
          </a:prstGeom>
          <a:solidFill>
            <a:srgbClr val="F2F2F2"/>
          </a:solidFill>
          <a:ln>
            <a:noFill/>
          </a:ln>
        </p:spPr>
      </p:sp>
      <p:grpSp>
        <p:nvGrpSpPr>
          <p:cNvPr id="452" name="Google Shape;452;p76"/>
          <p:cNvGrpSpPr/>
          <p:nvPr/>
        </p:nvGrpSpPr>
        <p:grpSpPr>
          <a:xfrm>
            <a:off x="5779254" y="186836"/>
            <a:ext cx="633488" cy="137100"/>
            <a:chOff x="5655129" y="211061"/>
            <a:chExt cx="633488" cy="137100"/>
          </a:xfrm>
        </p:grpSpPr>
        <p:sp>
          <p:nvSpPr>
            <p:cNvPr id="453" name="Google Shape;453;p7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54" name="Google Shape;454;p7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55" name="Google Shape;455;p7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56" name="Google Shape;456;p76"/>
          <p:cNvGrpSpPr/>
          <p:nvPr/>
        </p:nvGrpSpPr>
        <p:grpSpPr>
          <a:xfrm>
            <a:off x="90" y="6775681"/>
            <a:ext cx="12192148" cy="82352"/>
            <a:chOff x="1063925" y="1155200"/>
            <a:chExt cx="10673333" cy="88200"/>
          </a:xfrm>
        </p:grpSpPr>
        <p:sp>
          <p:nvSpPr>
            <p:cNvPr id="457" name="Google Shape;457;p7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7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7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60" name="Google Shape;460;p7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461" name="Shape 461"/>
        <p:cNvGrpSpPr/>
        <p:nvPr/>
      </p:nvGrpSpPr>
      <p:grpSpPr>
        <a:xfrm>
          <a:off x="0" y="0"/>
          <a:ext cx="0" cy="0"/>
          <a:chOff x="0" y="0"/>
          <a:chExt cx="0" cy="0"/>
        </a:xfrm>
      </p:grpSpPr>
      <p:sp>
        <p:nvSpPr>
          <p:cNvPr id="462" name="Google Shape;462;p77"/>
          <p:cNvSpPr/>
          <p:nvPr>
            <p:ph idx="2" type="pic"/>
          </p:nvPr>
        </p:nvSpPr>
        <p:spPr>
          <a:xfrm>
            <a:off x="0" y="-1"/>
            <a:ext cx="12192000" cy="4580400"/>
          </a:xfrm>
          <a:prstGeom prst="rect">
            <a:avLst/>
          </a:prstGeom>
          <a:solidFill>
            <a:srgbClr val="F2F2F2"/>
          </a:solidFill>
          <a:ln>
            <a:noFill/>
          </a:ln>
        </p:spPr>
      </p:sp>
      <p:grpSp>
        <p:nvGrpSpPr>
          <p:cNvPr id="463" name="Google Shape;463;p77"/>
          <p:cNvGrpSpPr/>
          <p:nvPr/>
        </p:nvGrpSpPr>
        <p:grpSpPr>
          <a:xfrm>
            <a:off x="90" y="6775681"/>
            <a:ext cx="12192148" cy="82352"/>
            <a:chOff x="1063925" y="1155200"/>
            <a:chExt cx="10673333" cy="88200"/>
          </a:xfrm>
        </p:grpSpPr>
        <p:sp>
          <p:nvSpPr>
            <p:cNvPr id="464" name="Google Shape;464;p7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7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7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67" name="Google Shape;467;p7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39" name="Shape 39"/>
        <p:cNvGrpSpPr/>
        <p:nvPr/>
      </p:nvGrpSpPr>
      <p:grpSpPr>
        <a:xfrm>
          <a:off x="0" y="0"/>
          <a:ext cx="0" cy="0"/>
          <a:chOff x="0" y="0"/>
          <a:chExt cx="0" cy="0"/>
        </a:xfrm>
      </p:grpSpPr>
      <p:grpSp>
        <p:nvGrpSpPr>
          <p:cNvPr id="40" name="Google Shape;40;p34"/>
          <p:cNvGrpSpPr/>
          <p:nvPr/>
        </p:nvGrpSpPr>
        <p:grpSpPr>
          <a:xfrm>
            <a:off x="0" y="-150"/>
            <a:ext cx="266568" cy="6858327"/>
            <a:chOff x="-7" y="0"/>
            <a:chExt cx="254407" cy="6578100"/>
          </a:xfrm>
        </p:grpSpPr>
        <p:sp>
          <p:nvSpPr>
            <p:cNvPr id="41" name="Google Shape;41;p34"/>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34"/>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34"/>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4" name="Google Shape;44;p34"/>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45" name="Google Shape;45;p34"/>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468" name="Shape 468"/>
        <p:cNvGrpSpPr/>
        <p:nvPr/>
      </p:nvGrpSpPr>
      <p:grpSpPr>
        <a:xfrm>
          <a:off x="0" y="0"/>
          <a:ext cx="0" cy="0"/>
          <a:chOff x="0" y="0"/>
          <a:chExt cx="0" cy="0"/>
        </a:xfrm>
      </p:grpSpPr>
      <p:sp>
        <p:nvSpPr>
          <p:cNvPr id="469" name="Google Shape;469;p78"/>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470" name="Shape 470"/>
        <p:cNvGrpSpPr/>
        <p:nvPr/>
      </p:nvGrpSpPr>
      <p:grpSpPr>
        <a:xfrm>
          <a:off x="0" y="0"/>
          <a:ext cx="0" cy="0"/>
          <a:chOff x="0" y="0"/>
          <a:chExt cx="0" cy="0"/>
        </a:xfrm>
      </p:grpSpPr>
      <p:sp>
        <p:nvSpPr>
          <p:cNvPr id="471" name="Google Shape;471;p79"/>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72" name="Google Shape;472;p79"/>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473" name="Google Shape;473;p79"/>
          <p:cNvSpPr/>
          <p:nvPr/>
        </p:nvSpPr>
        <p:spPr>
          <a:xfrm>
            <a:off x="531933" y="1347500"/>
            <a:ext cx="153900" cy="5015100"/>
          </a:xfrm>
          <a:prstGeom prst="roundRect">
            <a:avLst>
              <a:gd fmla="val 50000" name="adj"/>
            </a:avLst>
          </a:prstGeom>
          <a:solidFill>
            <a:schemeClr val="lt1">
              <a:alpha val="4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474" name="Google Shape;474;p79"/>
          <p:cNvSpPr/>
          <p:nvPr/>
        </p:nvSpPr>
        <p:spPr>
          <a:xfrm rot="5400000">
            <a:off x="3057175" y="1276603"/>
            <a:ext cx="685800" cy="685200"/>
          </a:xfrm>
          <a:prstGeom prst="halfFrame">
            <a:avLst>
              <a:gd fmla="val 23728" name="adj1"/>
              <a:gd fmla="val 24642" name="adj2"/>
            </a:avLst>
          </a:prstGeom>
          <a:solidFill>
            <a:schemeClr val="lt1">
              <a:alpha val="2274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262626"/>
              </a:solidFill>
              <a:latin typeface="Arial"/>
              <a:ea typeface="Arial"/>
              <a:cs typeface="Arial"/>
              <a:sym typeface="Arial"/>
            </a:endParaRPr>
          </a:p>
        </p:txBody>
      </p:sp>
      <p:sp>
        <p:nvSpPr>
          <p:cNvPr id="475" name="Google Shape;475;p79"/>
          <p:cNvSpPr txBox="1"/>
          <p:nvPr/>
        </p:nvSpPr>
        <p:spPr>
          <a:xfrm>
            <a:off x="711704" y="1637214"/>
            <a:ext cx="2232300" cy="523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476" name="Google Shape;476;p79"/>
          <p:cNvSpPr txBox="1"/>
          <p:nvPr/>
        </p:nvSpPr>
        <p:spPr>
          <a:xfrm>
            <a:off x="711704" y="2127463"/>
            <a:ext cx="2232300" cy="7389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477" name="Google Shape;477;p79"/>
          <p:cNvSpPr txBox="1"/>
          <p:nvPr/>
        </p:nvSpPr>
        <p:spPr>
          <a:xfrm>
            <a:off x="721229" y="5808438"/>
            <a:ext cx="22320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478" name="Google Shape;478;p79"/>
          <p:cNvSpPr txBox="1"/>
          <p:nvPr/>
        </p:nvSpPr>
        <p:spPr>
          <a:xfrm>
            <a:off x="721229" y="4450324"/>
            <a:ext cx="2717400" cy="13854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400" u="none" cap="none" strike="noStrike">
              <a:solidFill>
                <a:srgbClr val="000000"/>
              </a:solidFill>
              <a:latin typeface="Arial"/>
              <a:ea typeface="Arial"/>
              <a:cs typeface="Arial"/>
              <a:sym typeface="Arial"/>
            </a:endParaRPr>
          </a:p>
        </p:txBody>
      </p:sp>
      <p:grpSp>
        <p:nvGrpSpPr>
          <p:cNvPr id="479" name="Google Shape;479;p79"/>
          <p:cNvGrpSpPr/>
          <p:nvPr/>
        </p:nvGrpSpPr>
        <p:grpSpPr>
          <a:xfrm>
            <a:off x="5779254" y="186836"/>
            <a:ext cx="633488" cy="137100"/>
            <a:chOff x="5655129" y="211061"/>
            <a:chExt cx="633488" cy="137100"/>
          </a:xfrm>
        </p:grpSpPr>
        <p:sp>
          <p:nvSpPr>
            <p:cNvPr id="480" name="Google Shape;480;p7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81" name="Google Shape;481;p7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82" name="Google Shape;482;p7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83" name="Google Shape;483;p79"/>
          <p:cNvGrpSpPr/>
          <p:nvPr/>
        </p:nvGrpSpPr>
        <p:grpSpPr>
          <a:xfrm>
            <a:off x="90" y="6775681"/>
            <a:ext cx="12192148" cy="82352"/>
            <a:chOff x="1063925" y="1155200"/>
            <a:chExt cx="10673333" cy="88200"/>
          </a:xfrm>
        </p:grpSpPr>
        <p:sp>
          <p:nvSpPr>
            <p:cNvPr id="484" name="Google Shape;484;p7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7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7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87" name="Google Shape;487;p7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488" name="Shape 488"/>
        <p:cNvGrpSpPr/>
        <p:nvPr/>
      </p:nvGrpSpPr>
      <p:grpSpPr>
        <a:xfrm>
          <a:off x="0" y="0"/>
          <a:ext cx="0" cy="0"/>
          <a:chOff x="0" y="0"/>
          <a:chExt cx="0" cy="0"/>
        </a:xfrm>
      </p:grpSpPr>
      <p:sp>
        <p:nvSpPr>
          <p:cNvPr id="489" name="Google Shape;489;p80"/>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490" name="Google Shape;490;p80"/>
          <p:cNvGrpSpPr/>
          <p:nvPr/>
        </p:nvGrpSpPr>
        <p:grpSpPr>
          <a:xfrm>
            <a:off x="5779254" y="186836"/>
            <a:ext cx="633488" cy="137100"/>
            <a:chOff x="5655129" y="211061"/>
            <a:chExt cx="633488" cy="137100"/>
          </a:xfrm>
        </p:grpSpPr>
        <p:sp>
          <p:nvSpPr>
            <p:cNvPr id="491" name="Google Shape;491;p8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92" name="Google Shape;492;p8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93" name="Google Shape;493;p8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94" name="Google Shape;494;p80"/>
          <p:cNvGrpSpPr/>
          <p:nvPr/>
        </p:nvGrpSpPr>
        <p:grpSpPr>
          <a:xfrm>
            <a:off x="90" y="6775681"/>
            <a:ext cx="12192148" cy="82352"/>
            <a:chOff x="1063925" y="1155200"/>
            <a:chExt cx="10673333" cy="88200"/>
          </a:xfrm>
        </p:grpSpPr>
        <p:sp>
          <p:nvSpPr>
            <p:cNvPr id="495" name="Google Shape;495;p8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8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8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98" name="Google Shape;498;p8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499" name="Shape 499"/>
        <p:cNvGrpSpPr/>
        <p:nvPr/>
      </p:nvGrpSpPr>
      <p:grpSpPr>
        <a:xfrm>
          <a:off x="0" y="0"/>
          <a:ext cx="0" cy="0"/>
          <a:chOff x="0" y="0"/>
          <a:chExt cx="0" cy="0"/>
        </a:xfrm>
      </p:grpSpPr>
      <p:sp>
        <p:nvSpPr>
          <p:cNvPr id="500" name="Google Shape;500;p81"/>
          <p:cNvSpPr/>
          <p:nvPr>
            <p:ph idx="2" type="pic"/>
          </p:nvPr>
        </p:nvSpPr>
        <p:spPr>
          <a:xfrm>
            <a:off x="905523" y="1523993"/>
            <a:ext cx="2769600" cy="4508100"/>
          </a:xfrm>
          <a:prstGeom prst="rect">
            <a:avLst/>
          </a:prstGeom>
          <a:solidFill>
            <a:srgbClr val="F2F2F2"/>
          </a:solidFill>
          <a:ln>
            <a:noFill/>
          </a:ln>
        </p:spPr>
      </p:sp>
      <p:sp>
        <p:nvSpPr>
          <p:cNvPr id="501" name="Google Shape;501;p81"/>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502" name="Google Shape;502;p81"/>
          <p:cNvGrpSpPr/>
          <p:nvPr/>
        </p:nvGrpSpPr>
        <p:grpSpPr>
          <a:xfrm>
            <a:off x="5779254" y="186836"/>
            <a:ext cx="633488" cy="137100"/>
            <a:chOff x="5655129" y="211061"/>
            <a:chExt cx="633488" cy="137100"/>
          </a:xfrm>
        </p:grpSpPr>
        <p:sp>
          <p:nvSpPr>
            <p:cNvPr id="503" name="Google Shape;503;p8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04" name="Google Shape;504;p8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05" name="Google Shape;505;p8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06" name="Google Shape;506;p81"/>
          <p:cNvGrpSpPr/>
          <p:nvPr/>
        </p:nvGrpSpPr>
        <p:grpSpPr>
          <a:xfrm>
            <a:off x="90" y="6775681"/>
            <a:ext cx="12192148" cy="82352"/>
            <a:chOff x="1063925" y="1155200"/>
            <a:chExt cx="10673333" cy="88200"/>
          </a:xfrm>
        </p:grpSpPr>
        <p:sp>
          <p:nvSpPr>
            <p:cNvPr id="507" name="Google Shape;507;p8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8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8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10" name="Google Shape;510;p8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511" name="Shape 511"/>
        <p:cNvGrpSpPr/>
        <p:nvPr/>
      </p:nvGrpSpPr>
      <p:grpSpPr>
        <a:xfrm>
          <a:off x="0" y="0"/>
          <a:ext cx="0" cy="0"/>
          <a:chOff x="0" y="0"/>
          <a:chExt cx="0" cy="0"/>
        </a:xfrm>
      </p:grpSpPr>
      <p:sp>
        <p:nvSpPr>
          <p:cNvPr id="512" name="Google Shape;512;p82"/>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513" name="Google Shape;513;p82"/>
          <p:cNvGrpSpPr/>
          <p:nvPr/>
        </p:nvGrpSpPr>
        <p:grpSpPr>
          <a:xfrm>
            <a:off x="5779254" y="186836"/>
            <a:ext cx="633488" cy="137100"/>
            <a:chOff x="5655129" y="211061"/>
            <a:chExt cx="633488" cy="137100"/>
          </a:xfrm>
        </p:grpSpPr>
        <p:sp>
          <p:nvSpPr>
            <p:cNvPr id="514" name="Google Shape;514;p8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15" name="Google Shape;515;p8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16" name="Google Shape;516;p8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17" name="Google Shape;517;p82"/>
          <p:cNvGrpSpPr/>
          <p:nvPr/>
        </p:nvGrpSpPr>
        <p:grpSpPr>
          <a:xfrm>
            <a:off x="90" y="6775681"/>
            <a:ext cx="12192148" cy="82352"/>
            <a:chOff x="1063925" y="1155200"/>
            <a:chExt cx="10673333" cy="88200"/>
          </a:xfrm>
        </p:grpSpPr>
        <p:sp>
          <p:nvSpPr>
            <p:cNvPr id="518" name="Google Shape;518;p8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8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8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21" name="Google Shape;521;p8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522" name="Shape 522"/>
        <p:cNvGrpSpPr/>
        <p:nvPr/>
      </p:nvGrpSpPr>
      <p:grpSpPr>
        <a:xfrm>
          <a:off x="0" y="0"/>
          <a:ext cx="0" cy="0"/>
          <a:chOff x="0" y="0"/>
          <a:chExt cx="0" cy="0"/>
        </a:xfrm>
      </p:grpSpPr>
      <p:grpSp>
        <p:nvGrpSpPr>
          <p:cNvPr id="523" name="Google Shape;523;p83"/>
          <p:cNvGrpSpPr/>
          <p:nvPr/>
        </p:nvGrpSpPr>
        <p:grpSpPr>
          <a:xfrm>
            <a:off x="8908567" y="1442601"/>
            <a:ext cx="2607927" cy="4867617"/>
            <a:chOff x="3501573" y="3178068"/>
            <a:chExt cx="1341043" cy="2738771"/>
          </a:xfrm>
        </p:grpSpPr>
        <p:sp>
          <p:nvSpPr>
            <p:cNvPr id="524" name="Google Shape;524;p83"/>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25" name="Google Shape;525;p83"/>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26" name="Google Shape;526;p83"/>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27" name="Google Shape;527;p83"/>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28" name="Google Shape;528;p83"/>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29" name="Google Shape;529;p83"/>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530" name="Google Shape;530;p83"/>
            <p:cNvGrpSpPr/>
            <p:nvPr/>
          </p:nvGrpSpPr>
          <p:grpSpPr>
            <a:xfrm>
              <a:off x="4092679" y="5635777"/>
              <a:ext cx="164577" cy="172999"/>
              <a:chOff x="6772303" y="6038214"/>
              <a:chExt cx="140700" cy="147900"/>
            </a:xfrm>
          </p:grpSpPr>
          <p:sp>
            <p:nvSpPr>
              <p:cNvPr id="531" name="Google Shape;531;p83"/>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32" name="Google Shape;532;p83"/>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533" name="Google Shape;533;p83"/>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4" name="Google Shape;534;p83"/>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35" name="Google Shape;535;p83"/>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536" name="Google Shape;536;p83"/>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537" name="Google Shape;537;p83"/>
          <p:cNvSpPr/>
          <p:nvPr>
            <p:ph idx="2" type="pic"/>
          </p:nvPr>
        </p:nvSpPr>
        <p:spPr>
          <a:xfrm>
            <a:off x="9175736" y="2152874"/>
            <a:ext cx="2168700" cy="3501300"/>
          </a:xfrm>
          <a:prstGeom prst="rect">
            <a:avLst/>
          </a:prstGeom>
          <a:solidFill>
            <a:srgbClr val="F2F2F2"/>
          </a:solidFill>
          <a:ln>
            <a:noFill/>
          </a:ln>
        </p:spPr>
      </p:sp>
      <p:grpSp>
        <p:nvGrpSpPr>
          <p:cNvPr id="538" name="Google Shape;538;p83"/>
          <p:cNvGrpSpPr/>
          <p:nvPr/>
        </p:nvGrpSpPr>
        <p:grpSpPr>
          <a:xfrm>
            <a:off x="5779254" y="186836"/>
            <a:ext cx="633488" cy="137100"/>
            <a:chOff x="5655129" y="211061"/>
            <a:chExt cx="633488" cy="137100"/>
          </a:xfrm>
        </p:grpSpPr>
        <p:sp>
          <p:nvSpPr>
            <p:cNvPr id="539" name="Google Shape;539;p8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40" name="Google Shape;540;p8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41" name="Google Shape;541;p8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42" name="Google Shape;542;p83"/>
          <p:cNvGrpSpPr/>
          <p:nvPr/>
        </p:nvGrpSpPr>
        <p:grpSpPr>
          <a:xfrm>
            <a:off x="90" y="6775681"/>
            <a:ext cx="12192148" cy="82352"/>
            <a:chOff x="1063925" y="1155200"/>
            <a:chExt cx="10673333" cy="88200"/>
          </a:xfrm>
        </p:grpSpPr>
        <p:sp>
          <p:nvSpPr>
            <p:cNvPr id="543" name="Google Shape;543;p8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8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8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46" name="Google Shape;546;p8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547" name="Shape 547"/>
        <p:cNvGrpSpPr/>
        <p:nvPr/>
      </p:nvGrpSpPr>
      <p:grpSpPr>
        <a:xfrm>
          <a:off x="0" y="0"/>
          <a:ext cx="0" cy="0"/>
          <a:chOff x="0" y="0"/>
          <a:chExt cx="0" cy="0"/>
        </a:xfrm>
      </p:grpSpPr>
      <p:sp>
        <p:nvSpPr>
          <p:cNvPr id="548" name="Google Shape;548;p84"/>
          <p:cNvSpPr/>
          <p:nvPr>
            <p:ph idx="2" type="pic"/>
          </p:nvPr>
        </p:nvSpPr>
        <p:spPr>
          <a:xfrm>
            <a:off x="0" y="1277783"/>
            <a:ext cx="4204500" cy="4328100"/>
          </a:xfrm>
          <a:prstGeom prst="rect">
            <a:avLst/>
          </a:prstGeom>
          <a:solidFill>
            <a:srgbClr val="F2F2F2"/>
          </a:solidFill>
          <a:ln>
            <a:noFill/>
          </a:ln>
        </p:spPr>
      </p:sp>
      <p:sp>
        <p:nvSpPr>
          <p:cNvPr id="549" name="Google Shape;549;p84"/>
          <p:cNvSpPr/>
          <p:nvPr>
            <p:ph idx="3" type="pic"/>
          </p:nvPr>
        </p:nvSpPr>
        <p:spPr>
          <a:xfrm>
            <a:off x="8002512" y="1272138"/>
            <a:ext cx="4194900" cy="4333500"/>
          </a:xfrm>
          <a:prstGeom prst="rect">
            <a:avLst/>
          </a:prstGeom>
          <a:solidFill>
            <a:srgbClr val="F2F2F2"/>
          </a:solidFill>
          <a:ln>
            <a:noFill/>
          </a:ln>
        </p:spPr>
      </p:sp>
      <p:grpSp>
        <p:nvGrpSpPr>
          <p:cNvPr id="550" name="Google Shape;550;p84"/>
          <p:cNvGrpSpPr/>
          <p:nvPr/>
        </p:nvGrpSpPr>
        <p:grpSpPr>
          <a:xfrm>
            <a:off x="5779254" y="186836"/>
            <a:ext cx="633488" cy="137100"/>
            <a:chOff x="5655129" y="211061"/>
            <a:chExt cx="633488" cy="137100"/>
          </a:xfrm>
        </p:grpSpPr>
        <p:sp>
          <p:nvSpPr>
            <p:cNvPr id="551" name="Google Shape;551;p8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52" name="Google Shape;552;p8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53" name="Google Shape;553;p8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54" name="Google Shape;554;p84"/>
          <p:cNvGrpSpPr/>
          <p:nvPr/>
        </p:nvGrpSpPr>
        <p:grpSpPr>
          <a:xfrm>
            <a:off x="90" y="6775681"/>
            <a:ext cx="12192148" cy="82352"/>
            <a:chOff x="1063925" y="1155200"/>
            <a:chExt cx="10673333" cy="88200"/>
          </a:xfrm>
        </p:grpSpPr>
        <p:sp>
          <p:nvSpPr>
            <p:cNvPr id="555" name="Google Shape;555;p8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8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8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58" name="Google Shape;558;p8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559" name="Shape 559"/>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560" name="Shape 560"/>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561" name="Shape 561"/>
        <p:cNvGrpSpPr/>
        <p:nvPr/>
      </p:nvGrpSpPr>
      <p:grpSpPr>
        <a:xfrm>
          <a:off x="0" y="0"/>
          <a:ext cx="0" cy="0"/>
          <a:chOff x="0" y="0"/>
          <a:chExt cx="0" cy="0"/>
        </a:xfrm>
      </p:grpSpPr>
      <p:sp>
        <p:nvSpPr>
          <p:cNvPr id="562" name="Google Shape;562;p87"/>
          <p:cNvSpPr/>
          <p:nvPr>
            <p:ph idx="2" type="pic"/>
          </p:nvPr>
        </p:nvSpPr>
        <p:spPr>
          <a:xfrm>
            <a:off x="0" y="0"/>
            <a:ext cx="5754900" cy="6858000"/>
          </a:xfrm>
          <a:prstGeom prst="rect">
            <a:avLst/>
          </a:prstGeom>
          <a:solidFill>
            <a:srgbClr val="F2F2F2"/>
          </a:solidFill>
          <a:ln>
            <a:noFill/>
          </a:ln>
        </p:spPr>
      </p:sp>
      <p:grpSp>
        <p:nvGrpSpPr>
          <p:cNvPr id="563" name="Google Shape;563;p87"/>
          <p:cNvGrpSpPr/>
          <p:nvPr/>
        </p:nvGrpSpPr>
        <p:grpSpPr>
          <a:xfrm>
            <a:off x="90" y="6775681"/>
            <a:ext cx="12192148" cy="82352"/>
            <a:chOff x="1063925" y="1155200"/>
            <a:chExt cx="10673333" cy="88200"/>
          </a:xfrm>
        </p:grpSpPr>
        <p:sp>
          <p:nvSpPr>
            <p:cNvPr id="564" name="Google Shape;564;p8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8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8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67" name="Google Shape;567;p8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2"/>
        </a:solidFill>
      </p:bgPr>
    </p:bg>
    <p:spTree>
      <p:nvGrpSpPr>
        <p:cNvPr id="46" name="Shape 46"/>
        <p:cNvGrpSpPr/>
        <p:nvPr/>
      </p:nvGrpSpPr>
      <p:grpSpPr>
        <a:xfrm>
          <a:off x="0" y="0"/>
          <a:ext cx="0" cy="0"/>
          <a:chOff x="0" y="0"/>
          <a:chExt cx="0" cy="0"/>
        </a:xfrm>
      </p:grpSpPr>
      <p:sp>
        <p:nvSpPr>
          <p:cNvPr id="47" name="Google Shape;47;p35"/>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48" name="Google Shape;48;p35"/>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49" name="Google Shape;49;p35"/>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50" name="Google Shape;50;p35"/>
          <p:cNvGrpSpPr/>
          <p:nvPr/>
        </p:nvGrpSpPr>
        <p:grpSpPr>
          <a:xfrm>
            <a:off x="13500" y="6007500"/>
            <a:ext cx="12192118" cy="664200"/>
            <a:chOff x="-13500" y="6236050"/>
            <a:chExt cx="12219000" cy="664200"/>
          </a:xfrm>
        </p:grpSpPr>
        <p:sp>
          <p:nvSpPr>
            <p:cNvPr id="51" name="Google Shape;51;p35"/>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2" name="Google Shape;52;p3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3" name="Google Shape;53;p3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568" name="Shape 568"/>
        <p:cNvGrpSpPr/>
        <p:nvPr/>
      </p:nvGrpSpPr>
      <p:grpSpPr>
        <a:xfrm>
          <a:off x="0" y="0"/>
          <a:ext cx="0" cy="0"/>
          <a:chOff x="0" y="0"/>
          <a:chExt cx="0" cy="0"/>
        </a:xfrm>
      </p:grpSpPr>
      <p:sp>
        <p:nvSpPr>
          <p:cNvPr id="569" name="Google Shape;569;p88"/>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70" name="Google Shape;570;p88"/>
          <p:cNvSpPr/>
          <p:nvPr>
            <p:ph idx="2" type="pic"/>
          </p:nvPr>
        </p:nvSpPr>
        <p:spPr>
          <a:xfrm>
            <a:off x="1" y="2"/>
            <a:ext cx="7190400" cy="6858000"/>
          </a:xfrm>
          <a:prstGeom prst="rect">
            <a:avLst/>
          </a:prstGeom>
          <a:solidFill>
            <a:srgbClr val="F2F2F2"/>
          </a:solidFill>
          <a:ln>
            <a:noFill/>
          </a:ln>
        </p:spPr>
      </p:sp>
      <p:grpSp>
        <p:nvGrpSpPr>
          <p:cNvPr id="571" name="Google Shape;571;p88"/>
          <p:cNvGrpSpPr/>
          <p:nvPr/>
        </p:nvGrpSpPr>
        <p:grpSpPr>
          <a:xfrm>
            <a:off x="90" y="6775681"/>
            <a:ext cx="12192148" cy="82352"/>
            <a:chOff x="1063925" y="1155200"/>
            <a:chExt cx="10673333" cy="88200"/>
          </a:xfrm>
        </p:grpSpPr>
        <p:sp>
          <p:nvSpPr>
            <p:cNvPr id="572" name="Google Shape;572;p8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8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8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75" name="Google Shape;575;p8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576" name="Shape 576"/>
        <p:cNvGrpSpPr/>
        <p:nvPr/>
      </p:nvGrpSpPr>
      <p:grpSpPr>
        <a:xfrm>
          <a:off x="0" y="0"/>
          <a:ext cx="0" cy="0"/>
          <a:chOff x="0" y="0"/>
          <a:chExt cx="0" cy="0"/>
        </a:xfrm>
      </p:grpSpPr>
      <p:sp>
        <p:nvSpPr>
          <p:cNvPr id="577" name="Google Shape;577;p89"/>
          <p:cNvSpPr/>
          <p:nvPr>
            <p:ph idx="2" type="pic"/>
          </p:nvPr>
        </p:nvSpPr>
        <p:spPr>
          <a:xfrm>
            <a:off x="143339" y="144391"/>
            <a:ext cx="11905200" cy="5160900"/>
          </a:xfrm>
          <a:prstGeom prst="rect">
            <a:avLst/>
          </a:prstGeom>
          <a:solidFill>
            <a:srgbClr val="F2F2F2"/>
          </a:solidFill>
          <a:ln>
            <a:noFill/>
          </a:ln>
        </p:spPr>
      </p:sp>
      <p:sp>
        <p:nvSpPr>
          <p:cNvPr id="578" name="Google Shape;578;p89"/>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579" name="Google Shape;579;p89"/>
          <p:cNvGrpSpPr/>
          <p:nvPr/>
        </p:nvGrpSpPr>
        <p:grpSpPr>
          <a:xfrm>
            <a:off x="90" y="6775681"/>
            <a:ext cx="12192148" cy="82352"/>
            <a:chOff x="1063925" y="1155200"/>
            <a:chExt cx="10673333" cy="88200"/>
          </a:xfrm>
        </p:grpSpPr>
        <p:sp>
          <p:nvSpPr>
            <p:cNvPr id="580" name="Google Shape;580;p8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8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8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583" name="Shape 583"/>
        <p:cNvGrpSpPr/>
        <p:nvPr/>
      </p:nvGrpSpPr>
      <p:grpSpPr>
        <a:xfrm>
          <a:off x="0" y="0"/>
          <a:ext cx="0" cy="0"/>
          <a:chOff x="0" y="0"/>
          <a:chExt cx="0" cy="0"/>
        </a:xfrm>
      </p:grpSpPr>
      <p:sp>
        <p:nvSpPr>
          <p:cNvPr id="584" name="Google Shape;584;p90"/>
          <p:cNvSpPr/>
          <p:nvPr>
            <p:ph idx="2" type="pic"/>
          </p:nvPr>
        </p:nvSpPr>
        <p:spPr>
          <a:xfrm>
            <a:off x="8381999" y="1531249"/>
            <a:ext cx="3200400" cy="4572000"/>
          </a:xfrm>
          <a:prstGeom prst="rect">
            <a:avLst/>
          </a:prstGeom>
          <a:solidFill>
            <a:srgbClr val="F2F2F2"/>
          </a:solidFill>
          <a:ln>
            <a:noFill/>
          </a:ln>
        </p:spPr>
      </p:sp>
      <p:sp>
        <p:nvSpPr>
          <p:cNvPr id="585" name="Google Shape;585;p90"/>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586" name="Google Shape;586;p90"/>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587" name="Google Shape;587;p90"/>
          <p:cNvGrpSpPr/>
          <p:nvPr/>
        </p:nvGrpSpPr>
        <p:grpSpPr>
          <a:xfrm>
            <a:off x="5779254" y="186836"/>
            <a:ext cx="633488" cy="137100"/>
            <a:chOff x="5655129" y="211061"/>
            <a:chExt cx="633488" cy="137100"/>
          </a:xfrm>
        </p:grpSpPr>
        <p:sp>
          <p:nvSpPr>
            <p:cNvPr id="588" name="Google Shape;588;p9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89" name="Google Shape;589;p9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90" name="Google Shape;590;p9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91" name="Google Shape;591;p90"/>
          <p:cNvGrpSpPr/>
          <p:nvPr/>
        </p:nvGrpSpPr>
        <p:grpSpPr>
          <a:xfrm>
            <a:off x="90" y="6775681"/>
            <a:ext cx="12192148" cy="82352"/>
            <a:chOff x="1063925" y="1155200"/>
            <a:chExt cx="10673333" cy="88200"/>
          </a:xfrm>
        </p:grpSpPr>
        <p:sp>
          <p:nvSpPr>
            <p:cNvPr id="592" name="Google Shape;592;p9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9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9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95" name="Google Shape;595;p9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596" name="Shape 596"/>
        <p:cNvGrpSpPr/>
        <p:nvPr/>
      </p:nvGrpSpPr>
      <p:grpSpPr>
        <a:xfrm>
          <a:off x="0" y="0"/>
          <a:ext cx="0" cy="0"/>
          <a:chOff x="0" y="0"/>
          <a:chExt cx="0" cy="0"/>
        </a:xfrm>
      </p:grpSpPr>
      <p:sp>
        <p:nvSpPr>
          <p:cNvPr id="597" name="Google Shape;597;p91"/>
          <p:cNvSpPr/>
          <p:nvPr>
            <p:ph idx="2" type="pic"/>
          </p:nvPr>
        </p:nvSpPr>
        <p:spPr>
          <a:xfrm>
            <a:off x="504825" y="1332216"/>
            <a:ext cx="11182500" cy="3573300"/>
          </a:xfrm>
          <a:prstGeom prst="rect">
            <a:avLst/>
          </a:prstGeom>
          <a:solidFill>
            <a:srgbClr val="F2F2F2"/>
          </a:solidFill>
          <a:ln>
            <a:noFill/>
          </a:ln>
        </p:spPr>
      </p:sp>
      <p:sp>
        <p:nvSpPr>
          <p:cNvPr id="598" name="Google Shape;598;p91"/>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599" name="Google Shape;599;p91"/>
          <p:cNvGrpSpPr/>
          <p:nvPr/>
        </p:nvGrpSpPr>
        <p:grpSpPr>
          <a:xfrm>
            <a:off x="5779254" y="186836"/>
            <a:ext cx="633488" cy="137100"/>
            <a:chOff x="5655129" y="211061"/>
            <a:chExt cx="633488" cy="137100"/>
          </a:xfrm>
        </p:grpSpPr>
        <p:sp>
          <p:nvSpPr>
            <p:cNvPr id="600" name="Google Shape;600;p9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01" name="Google Shape;601;p9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02" name="Google Shape;602;p9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603" name="Google Shape;603;p91"/>
          <p:cNvGrpSpPr/>
          <p:nvPr/>
        </p:nvGrpSpPr>
        <p:grpSpPr>
          <a:xfrm>
            <a:off x="90" y="6775681"/>
            <a:ext cx="12192148" cy="82352"/>
            <a:chOff x="1063925" y="1155200"/>
            <a:chExt cx="10673333" cy="88200"/>
          </a:xfrm>
        </p:grpSpPr>
        <p:sp>
          <p:nvSpPr>
            <p:cNvPr id="604" name="Google Shape;604;p9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9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9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07" name="Google Shape;607;p9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8" name="Shape 608"/>
        <p:cNvGrpSpPr/>
        <p:nvPr/>
      </p:nvGrpSpPr>
      <p:grpSpPr>
        <a:xfrm>
          <a:off x="0" y="0"/>
          <a:ext cx="0" cy="0"/>
          <a:chOff x="0" y="0"/>
          <a:chExt cx="0" cy="0"/>
        </a:xfrm>
      </p:grpSpPr>
      <p:grpSp>
        <p:nvGrpSpPr>
          <p:cNvPr id="609" name="Google Shape;609;p92"/>
          <p:cNvGrpSpPr/>
          <p:nvPr/>
        </p:nvGrpSpPr>
        <p:grpSpPr>
          <a:xfrm>
            <a:off x="5779254" y="186836"/>
            <a:ext cx="633488" cy="137100"/>
            <a:chOff x="5655129" y="211061"/>
            <a:chExt cx="633488" cy="137100"/>
          </a:xfrm>
        </p:grpSpPr>
        <p:sp>
          <p:nvSpPr>
            <p:cNvPr id="610" name="Google Shape;610;p9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11" name="Google Shape;611;p9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12" name="Google Shape;612;p9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613" name="Google Shape;613;p92"/>
          <p:cNvGrpSpPr/>
          <p:nvPr/>
        </p:nvGrpSpPr>
        <p:grpSpPr>
          <a:xfrm>
            <a:off x="90" y="6775681"/>
            <a:ext cx="12192148" cy="82352"/>
            <a:chOff x="1063925" y="1155200"/>
            <a:chExt cx="10673333" cy="88200"/>
          </a:xfrm>
        </p:grpSpPr>
        <p:sp>
          <p:nvSpPr>
            <p:cNvPr id="614" name="Google Shape;614;p9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9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9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17" name="Google Shape;617;p9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8" name="Shape 618"/>
        <p:cNvGrpSpPr/>
        <p:nvPr/>
      </p:nvGrpSpPr>
      <p:grpSpPr>
        <a:xfrm>
          <a:off x="0" y="0"/>
          <a:ext cx="0" cy="0"/>
          <a:chOff x="0" y="0"/>
          <a:chExt cx="0" cy="0"/>
        </a:xfrm>
      </p:grpSpPr>
      <p:sp>
        <p:nvSpPr>
          <p:cNvPr id="619" name="Google Shape;619;p93"/>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93"/>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621" name="Google Shape;621;p93"/>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622" name="Google Shape;622;p93"/>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623" name="Google Shape;623;p93"/>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624" name="Google Shape;624;p93"/>
          <p:cNvGrpSpPr/>
          <p:nvPr/>
        </p:nvGrpSpPr>
        <p:grpSpPr>
          <a:xfrm>
            <a:off x="90" y="6775681"/>
            <a:ext cx="12192148" cy="82352"/>
            <a:chOff x="1063925" y="1155200"/>
            <a:chExt cx="10673333" cy="88200"/>
          </a:xfrm>
        </p:grpSpPr>
        <p:sp>
          <p:nvSpPr>
            <p:cNvPr id="625" name="Google Shape;625;p9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9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9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28" name="Google Shape;628;p9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titleOnly">
  <p:cSld name="TITLE_ONLY">
    <p:spTree>
      <p:nvGrpSpPr>
        <p:cNvPr id="629" name="Shape 629"/>
        <p:cNvGrpSpPr/>
        <p:nvPr/>
      </p:nvGrpSpPr>
      <p:grpSpPr>
        <a:xfrm>
          <a:off x="0" y="0"/>
          <a:ext cx="0" cy="0"/>
          <a:chOff x="0" y="0"/>
          <a:chExt cx="0" cy="0"/>
        </a:xfrm>
      </p:grpSpPr>
      <p:grpSp>
        <p:nvGrpSpPr>
          <p:cNvPr id="630" name="Google Shape;630;p94"/>
          <p:cNvGrpSpPr/>
          <p:nvPr/>
        </p:nvGrpSpPr>
        <p:grpSpPr>
          <a:xfrm>
            <a:off x="90" y="6775681"/>
            <a:ext cx="12192148" cy="82352"/>
            <a:chOff x="1063925" y="1155200"/>
            <a:chExt cx="10673333" cy="88200"/>
          </a:xfrm>
        </p:grpSpPr>
        <p:sp>
          <p:nvSpPr>
            <p:cNvPr id="631" name="Google Shape;631;p9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9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9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4" name="Google Shape;634;p94"/>
          <p:cNvGrpSpPr/>
          <p:nvPr/>
        </p:nvGrpSpPr>
        <p:grpSpPr>
          <a:xfrm>
            <a:off x="5779254" y="211061"/>
            <a:ext cx="633488" cy="137100"/>
            <a:chOff x="5215346" y="150098"/>
            <a:chExt cx="633488" cy="137100"/>
          </a:xfrm>
        </p:grpSpPr>
        <p:sp>
          <p:nvSpPr>
            <p:cNvPr id="635" name="Google Shape;635;p94"/>
            <p:cNvSpPr/>
            <p:nvPr/>
          </p:nvSpPr>
          <p:spPr>
            <a:xfrm>
              <a:off x="5215346" y="150098"/>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36" name="Google Shape;636;p94"/>
            <p:cNvSpPr/>
            <p:nvPr/>
          </p:nvSpPr>
          <p:spPr>
            <a:xfrm>
              <a:off x="5463540" y="150098"/>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37" name="Google Shape;637;p94"/>
            <p:cNvSpPr/>
            <p:nvPr/>
          </p:nvSpPr>
          <p:spPr>
            <a:xfrm>
              <a:off x="5711734" y="150098"/>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638" name="Google Shape;638;p94"/>
          <p:cNvSpPr txBox="1"/>
          <p:nvPr>
            <p:ph type="ctrTitle"/>
          </p:nvPr>
        </p:nvSpPr>
        <p:spPr>
          <a:xfrm>
            <a:off x="953700" y="348150"/>
            <a:ext cx="10284600" cy="8283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300"/>
              <a:buFont typeface="Arial"/>
              <a:buChar char="●"/>
              <a:defRPr b="1" i="0" sz="43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2">
  <p:cSld name="4_Taam slide layout_2">
    <p:spTree>
      <p:nvGrpSpPr>
        <p:cNvPr id="640" name="Shape 640"/>
        <p:cNvGrpSpPr/>
        <p:nvPr/>
      </p:nvGrpSpPr>
      <p:grpSpPr>
        <a:xfrm>
          <a:off x="0" y="0"/>
          <a:ext cx="0" cy="0"/>
          <a:chOff x="0" y="0"/>
          <a:chExt cx="0" cy="0"/>
        </a:xfrm>
      </p:grpSpPr>
      <p:sp>
        <p:nvSpPr>
          <p:cNvPr id="641" name="Google Shape;641;p22"/>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2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43" name="Google Shape;643;p22"/>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644" name="Shape 644"/>
        <p:cNvGrpSpPr/>
        <p:nvPr/>
      </p:nvGrpSpPr>
      <p:grpSpPr>
        <a:xfrm>
          <a:off x="0" y="0"/>
          <a:ext cx="0" cy="0"/>
          <a:chOff x="0" y="0"/>
          <a:chExt cx="0" cy="0"/>
        </a:xfrm>
      </p:grpSpPr>
      <p:sp>
        <p:nvSpPr>
          <p:cNvPr id="645" name="Google Shape;645;p95"/>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95"/>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47" name="Google Shape;647;p95"/>
          <p:cNvGrpSpPr/>
          <p:nvPr/>
        </p:nvGrpSpPr>
        <p:grpSpPr>
          <a:xfrm>
            <a:off x="6872314" y="1233898"/>
            <a:ext cx="4725205" cy="4390190"/>
            <a:chOff x="6504842" y="1222650"/>
            <a:chExt cx="5055858" cy="4697400"/>
          </a:xfrm>
        </p:grpSpPr>
        <p:pic>
          <p:nvPicPr>
            <p:cNvPr id="648" name="Google Shape;648;p95"/>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649" name="Google Shape;649;p95"/>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650" name="Google Shape;650;p95"/>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651" name="Google Shape;651;p95"/>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652" name="Google Shape;652;p95"/>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653" name="Google Shape;653;p95"/>
          <p:cNvGrpSpPr/>
          <p:nvPr/>
        </p:nvGrpSpPr>
        <p:grpSpPr>
          <a:xfrm>
            <a:off x="571650" y="670350"/>
            <a:ext cx="3049825" cy="1021900"/>
            <a:chOff x="495450" y="441750"/>
            <a:chExt cx="3049825" cy="1021900"/>
          </a:xfrm>
        </p:grpSpPr>
        <p:pic>
          <p:nvPicPr>
            <p:cNvPr id="654" name="Google Shape;654;p95"/>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655" name="Google Shape;655;p95"/>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1200" u="none" cap="none" strike="noStrike">
                <a:solidFill>
                  <a:srgbClr val="000000"/>
                </a:solidFill>
                <a:highlight>
                  <a:srgbClr val="FFFFFF"/>
                </a:highlight>
                <a:latin typeface="Lato Light"/>
                <a:ea typeface="Lato Light"/>
                <a:cs typeface="Lato Light"/>
                <a:sym typeface="Lato Light"/>
              </a:endParaRPr>
            </a:p>
          </p:txBody>
        </p:sp>
      </p:grpSp>
      <p:cxnSp>
        <p:nvCxnSpPr>
          <p:cNvPr id="656" name="Google Shape;656;p95"/>
          <p:cNvCxnSpPr/>
          <p:nvPr/>
        </p:nvCxnSpPr>
        <p:spPr>
          <a:xfrm>
            <a:off x="732900" y="4569100"/>
            <a:ext cx="1746000" cy="0"/>
          </a:xfrm>
          <a:prstGeom prst="straightConnector1">
            <a:avLst/>
          </a:prstGeom>
          <a:noFill/>
          <a:ln cap="flat" cmpd="sng" w="28575">
            <a:solidFill>
              <a:srgbClr val="1AC5D8"/>
            </a:solidFill>
            <a:prstDash val="solid"/>
            <a:round/>
            <a:headEnd len="sm" w="sm" type="none"/>
            <a:tailEnd len="sm" w="sm" type="none"/>
          </a:ln>
        </p:spPr>
      </p:cxnSp>
      <p:sp>
        <p:nvSpPr>
          <p:cNvPr id="657" name="Google Shape;657;p95"/>
          <p:cNvSpPr txBox="1"/>
          <p:nvPr>
            <p:ph type="title"/>
          </p:nvPr>
        </p:nvSpPr>
        <p:spPr>
          <a:xfrm>
            <a:off x="732900" y="2713900"/>
            <a:ext cx="4975500" cy="154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58" name="Google Shape;658;p95"/>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000"/>
              <a:buFont typeface="Calibri"/>
              <a:buNone/>
              <a:defRPr b="0" i="0" sz="20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659" name="Shape 659"/>
        <p:cNvGrpSpPr/>
        <p:nvPr/>
      </p:nvGrpSpPr>
      <p:grpSpPr>
        <a:xfrm>
          <a:off x="0" y="0"/>
          <a:ext cx="0" cy="0"/>
          <a:chOff x="0" y="0"/>
          <a:chExt cx="0" cy="0"/>
        </a:xfrm>
      </p:grpSpPr>
      <p:grpSp>
        <p:nvGrpSpPr>
          <p:cNvPr id="660" name="Google Shape;660;p96"/>
          <p:cNvGrpSpPr/>
          <p:nvPr/>
        </p:nvGrpSpPr>
        <p:grpSpPr>
          <a:xfrm>
            <a:off x="0" y="0"/>
            <a:ext cx="12199275" cy="6857999"/>
            <a:chOff x="0" y="0"/>
            <a:chExt cx="12199275" cy="6857999"/>
          </a:xfrm>
        </p:grpSpPr>
        <p:sp>
          <p:nvSpPr>
            <p:cNvPr id="661" name="Google Shape;661;p96"/>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62" name="Google Shape;662;p96"/>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663" name="Google Shape;663;p96"/>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Agenda</a:t>
              </a:r>
              <a:endParaRPr b="1" i="0" sz="6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54" name="Shape 54"/>
        <p:cNvGrpSpPr/>
        <p:nvPr/>
      </p:nvGrpSpPr>
      <p:grpSpPr>
        <a:xfrm>
          <a:off x="0" y="0"/>
          <a:ext cx="0" cy="0"/>
          <a:chOff x="0" y="0"/>
          <a:chExt cx="0" cy="0"/>
        </a:xfrm>
      </p:grpSpPr>
      <p:cxnSp>
        <p:nvCxnSpPr>
          <p:cNvPr id="55" name="Google Shape;55;p36"/>
          <p:cNvCxnSpPr/>
          <p:nvPr/>
        </p:nvCxnSpPr>
        <p:spPr>
          <a:xfrm>
            <a:off x="406250"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56" name="Google Shape;56;p36"/>
          <p:cNvCxnSpPr/>
          <p:nvPr/>
        </p:nvCxnSpPr>
        <p:spPr>
          <a:xfrm>
            <a:off x="767838"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57" name="Google Shape;57;p36"/>
          <p:cNvCxnSpPr/>
          <p:nvPr/>
        </p:nvCxnSpPr>
        <p:spPr>
          <a:xfrm>
            <a:off x="1129425" y="0"/>
            <a:ext cx="0" cy="6007500"/>
          </a:xfrm>
          <a:prstGeom prst="straightConnector1">
            <a:avLst/>
          </a:prstGeom>
          <a:noFill/>
          <a:ln cap="flat" cmpd="sng" w="9525">
            <a:solidFill>
              <a:srgbClr val="657C9D"/>
            </a:solidFill>
            <a:prstDash val="solid"/>
            <a:round/>
            <a:headEnd len="sm" w="sm" type="none"/>
            <a:tailEnd len="sm" w="sm" type="none"/>
          </a:ln>
        </p:spPr>
      </p:cxnSp>
      <p:sp>
        <p:nvSpPr>
          <p:cNvPr id="58" name="Google Shape;58;p36"/>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36"/>
          <p:cNvSpPr/>
          <p:nvPr/>
        </p:nvSpPr>
        <p:spPr>
          <a:xfrm>
            <a:off x="324790" y="85185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36"/>
          <p:cNvSpPr/>
          <p:nvPr/>
        </p:nvSpPr>
        <p:spPr>
          <a:xfrm>
            <a:off x="324790" y="141618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36"/>
          <p:cNvSpPr/>
          <p:nvPr/>
        </p:nvSpPr>
        <p:spPr>
          <a:xfrm>
            <a:off x="324790" y="5228398"/>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36"/>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36"/>
          <p:cNvSpPr/>
          <p:nvPr/>
        </p:nvSpPr>
        <p:spPr>
          <a:xfrm>
            <a:off x="324790" y="376188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36"/>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36"/>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36"/>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36"/>
          <p:cNvSpPr/>
          <p:nvPr/>
        </p:nvSpPr>
        <p:spPr>
          <a:xfrm>
            <a:off x="683381" y="20657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36"/>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36"/>
          <p:cNvSpPr/>
          <p:nvPr/>
        </p:nvSpPr>
        <p:spPr>
          <a:xfrm>
            <a:off x="683381" y="2567483"/>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36"/>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36"/>
          <p:cNvSpPr/>
          <p:nvPr/>
        </p:nvSpPr>
        <p:spPr>
          <a:xfrm>
            <a:off x="683381" y="4706770"/>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36"/>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36"/>
          <p:cNvSpPr/>
          <p:nvPr/>
        </p:nvSpPr>
        <p:spPr>
          <a:xfrm>
            <a:off x="1041972" y="1178191"/>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36"/>
          <p:cNvSpPr/>
          <p:nvPr/>
        </p:nvSpPr>
        <p:spPr>
          <a:xfrm>
            <a:off x="1041972" y="528177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36"/>
          <p:cNvSpPr/>
          <p:nvPr/>
        </p:nvSpPr>
        <p:spPr>
          <a:xfrm>
            <a:off x="1041972" y="296142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36"/>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36"/>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6"/>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36"/>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36"/>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36"/>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2" name="Google Shape;82;p36"/>
          <p:cNvGrpSpPr/>
          <p:nvPr/>
        </p:nvGrpSpPr>
        <p:grpSpPr>
          <a:xfrm>
            <a:off x="-13500" y="6007500"/>
            <a:ext cx="12219000" cy="664200"/>
            <a:chOff x="-13500" y="6236050"/>
            <a:chExt cx="12219000" cy="664200"/>
          </a:xfrm>
        </p:grpSpPr>
        <p:sp>
          <p:nvSpPr>
            <p:cNvPr id="83" name="Google Shape;83;p36"/>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4" name="Google Shape;84;p3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5" name="Google Shape;85;p3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664" name="Shape 664"/>
        <p:cNvGrpSpPr/>
        <p:nvPr/>
      </p:nvGrpSpPr>
      <p:grpSpPr>
        <a:xfrm>
          <a:off x="0" y="0"/>
          <a:ext cx="0" cy="0"/>
          <a:chOff x="0" y="0"/>
          <a:chExt cx="0" cy="0"/>
        </a:xfrm>
      </p:grpSpPr>
      <p:sp>
        <p:nvSpPr>
          <p:cNvPr id="665" name="Google Shape;665;p97"/>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9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67" name="Google Shape;667;p97"/>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668" name="Google Shape;668;p97"/>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669" name="Shape 669"/>
        <p:cNvGrpSpPr/>
        <p:nvPr/>
      </p:nvGrpSpPr>
      <p:grpSpPr>
        <a:xfrm>
          <a:off x="0" y="0"/>
          <a:ext cx="0" cy="0"/>
          <a:chOff x="0" y="0"/>
          <a:chExt cx="0" cy="0"/>
        </a:xfrm>
      </p:grpSpPr>
      <p:grpSp>
        <p:nvGrpSpPr>
          <p:cNvPr id="670" name="Google Shape;670;p98"/>
          <p:cNvGrpSpPr/>
          <p:nvPr/>
        </p:nvGrpSpPr>
        <p:grpSpPr>
          <a:xfrm>
            <a:off x="0" y="-150"/>
            <a:ext cx="266568" cy="6858327"/>
            <a:chOff x="-7" y="0"/>
            <a:chExt cx="254407" cy="6578100"/>
          </a:xfrm>
        </p:grpSpPr>
        <p:sp>
          <p:nvSpPr>
            <p:cNvPr id="671" name="Google Shape;671;p98"/>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98"/>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98"/>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74" name="Google Shape;674;p98"/>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675" name="Google Shape;675;p98"/>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676" name="Shape 676"/>
        <p:cNvGrpSpPr/>
        <p:nvPr/>
      </p:nvGrpSpPr>
      <p:grpSpPr>
        <a:xfrm>
          <a:off x="0" y="0"/>
          <a:ext cx="0" cy="0"/>
          <a:chOff x="0" y="0"/>
          <a:chExt cx="0" cy="0"/>
        </a:xfrm>
      </p:grpSpPr>
      <p:sp>
        <p:nvSpPr>
          <p:cNvPr id="677" name="Google Shape;677;p99"/>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678" name="Google Shape;678;p99"/>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679" name="Google Shape;679;p99"/>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680" name="Google Shape;680;p99"/>
          <p:cNvGrpSpPr/>
          <p:nvPr/>
        </p:nvGrpSpPr>
        <p:grpSpPr>
          <a:xfrm>
            <a:off x="13500" y="6007500"/>
            <a:ext cx="12192118" cy="664200"/>
            <a:chOff x="-13500" y="6236050"/>
            <a:chExt cx="12219000" cy="664200"/>
          </a:xfrm>
        </p:grpSpPr>
        <p:sp>
          <p:nvSpPr>
            <p:cNvPr id="681" name="Google Shape;681;p99"/>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82" name="Google Shape;682;p99"/>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683" name="Google Shape;683;p99"/>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684" name="Shape 684"/>
        <p:cNvGrpSpPr/>
        <p:nvPr/>
      </p:nvGrpSpPr>
      <p:grpSpPr>
        <a:xfrm>
          <a:off x="0" y="0"/>
          <a:ext cx="0" cy="0"/>
          <a:chOff x="0" y="0"/>
          <a:chExt cx="0" cy="0"/>
        </a:xfrm>
      </p:grpSpPr>
      <p:cxnSp>
        <p:nvCxnSpPr>
          <p:cNvPr id="685" name="Google Shape;685;p100"/>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686" name="Google Shape;686;p100"/>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687" name="Google Shape;687;p100"/>
          <p:cNvGrpSpPr/>
          <p:nvPr/>
        </p:nvGrpSpPr>
        <p:grpSpPr>
          <a:xfrm>
            <a:off x="13500" y="6007500"/>
            <a:ext cx="12192118" cy="664200"/>
            <a:chOff x="-13500" y="6236050"/>
            <a:chExt cx="12219000" cy="664200"/>
          </a:xfrm>
        </p:grpSpPr>
        <p:sp>
          <p:nvSpPr>
            <p:cNvPr id="688" name="Google Shape;688;p100"/>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89" name="Google Shape;689;p10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690" name="Google Shape;690;p10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691" name="Google Shape;691;p100"/>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692" name="Google Shape;692;p100"/>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693" name="Shape 693"/>
        <p:cNvGrpSpPr/>
        <p:nvPr/>
      </p:nvGrpSpPr>
      <p:grpSpPr>
        <a:xfrm>
          <a:off x="0" y="0"/>
          <a:ext cx="0" cy="0"/>
          <a:chOff x="0" y="0"/>
          <a:chExt cx="0" cy="0"/>
        </a:xfrm>
      </p:grpSpPr>
      <p:sp>
        <p:nvSpPr>
          <p:cNvPr id="694" name="Google Shape;694;p10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101"/>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6" name="Google Shape;696;p101"/>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697" name="Google Shape;697;p101"/>
          <p:cNvGrpSpPr/>
          <p:nvPr/>
        </p:nvGrpSpPr>
        <p:grpSpPr>
          <a:xfrm>
            <a:off x="-13500" y="6007500"/>
            <a:ext cx="12219000" cy="664200"/>
            <a:chOff x="-13500" y="6236050"/>
            <a:chExt cx="12219000" cy="664200"/>
          </a:xfrm>
        </p:grpSpPr>
        <p:sp>
          <p:nvSpPr>
            <p:cNvPr id="698" name="Google Shape;698;p101"/>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99" name="Google Shape;699;p10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700" name="Google Shape;700;p10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701" name="Shape 701"/>
        <p:cNvGrpSpPr/>
        <p:nvPr/>
      </p:nvGrpSpPr>
      <p:grpSpPr>
        <a:xfrm>
          <a:off x="0" y="0"/>
          <a:ext cx="0" cy="0"/>
          <a:chOff x="0" y="0"/>
          <a:chExt cx="0" cy="0"/>
        </a:xfrm>
      </p:grpSpPr>
      <p:sp>
        <p:nvSpPr>
          <p:cNvPr id="702" name="Google Shape;702;p102"/>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102"/>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102"/>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102"/>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102"/>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07" name="Google Shape;707;p102"/>
          <p:cNvGrpSpPr/>
          <p:nvPr/>
        </p:nvGrpSpPr>
        <p:grpSpPr>
          <a:xfrm>
            <a:off x="-13500" y="6236050"/>
            <a:ext cx="12219000" cy="664200"/>
            <a:chOff x="-13500" y="6236050"/>
            <a:chExt cx="12219000" cy="664200"/>
          </a:xfrm>
        </p:grpSpPr>
        <p:sp>
          <p:nvSpPr>
            <p:cNvPr id="708" name="Google Shape;708;p102"/>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09" name="Google Shape;709;p10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710" name="Google Shape;710;p10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711" name="Google Shape;711;p102"/>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712" name="Shape 712"/>
        <p:cNvGrpSpPr/>
        <p:nvPr/>
      </p:nvGrpSpPr>
      <p:grpSpPr>
        <a:xfrm>
          <a:off x="0" y="0"/>
          <a:ext cx="0" cy="0"/>
          <a:chOff x="0" y="0"/>
          <a:chExt cx="0" cy="0"/>
        </a:xfrm>
      </p:grpSpPr>
      <p:sp>
        <p:nvSpPr>
          <p:cNvPr id="713" name="Google Shape;713;p103"/>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103"/>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103"/>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716" name="Google Shape;716;p103"/>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717" name="Google Shape;717;p103"/>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718" name="Google Shape;718;p103"/>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719" name="Google Shape;719;p103"/>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720" name="Google Shape;720;p103"/>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721" name="Google Shape;721;p103"/>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722" name="Google Shape;722;p103"/>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723" name="Google Shape;723;p103"/>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724" name="Google Shape;724;p103"/>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725" name="Shape 725"/>
        <p:cNvGrpSpPr/>
        <p:nvPr/>
      </p:nvGrpSpPr>
      <p:grpSpPr>
        <a:xfrm>
          <a:off x="0" y="0"/>
          <a:ext cx="0" cy="0"/>
          <a:chOff x="0" y="0"/>
          <a:chExt cx="0" cy="0"/>
        </a:xfrm>
      </p:grpSpPr>
      <p:sp>
        <p:nvSpPr>
          <p:cNvPr id="726" name="Google Shape;726;p104"/>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727" name="Shape 727"/>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728" name="Shape 72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86" name="Shape 86"/>
        <p:cNvGrpSpPr/>
        <p:nvPr/>
      </p:nvGrpSpPr>
      <p:grpSpPr>
        <a:xfrm>
          <a:off x="0" y="0"/>
          <a:ext cx="0" cy="0"/>
          <a:chOff x="0" y="0"/>
          <a:chExt cx="0" cy="0"/>
        </a:xfrm>
      </p:grpSpPr>
      <p:sp>
        <p:nvSpPr>
          <p:cNvPr id="87" name="Google Shape;87;p3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37"/>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 name="Google Shape;89;p37"/>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90" name="Google Shape;90;p37"/>
          <p:cNvGrpSpPr/>
          <p:nvPr/>
        </p:nvGrpSpPr>
        <p:grpSpPr>
          <a:xfrm>
            <a:off x="-13500" y="6007500"/>
            <a:ext cx="12219000" cy="664200"/>
            <a:chOff x="-13500" y="6236050"/>
            <a:chExt cx="12219000" cy="664200"/>
          </a:xfrm>
        </p:grpSpPr>
        <p:sp>
          <p:nvSpPr>
            <p:cNvPr id="91" name="Google Shape;91;p37"/>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2" name="Google Shape;92;p3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3" name="Google Shape;93;p3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729" name="Shape 729"/>
        <p:cNvGrpSpPr/>
        <p:nvPr/>
      </p:nvGrpSpPr>
      <p:grpSpPr>
        <a:xfrm>
          <a:off x="0" y="0"/>
          <a:ext cx="0" cy="0"/>
          <a:chOff x="0" y="0"/>
          <a:chExt cx="0" cy="0"/>
        </a:xfrm>
      </p:grpSpPr>
      <p:pic>
        <p:nvPicPr>
          <p:cNvPr id="730" name="Google Shape;730;p10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31" name="Google Shape;731;p107"/>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Quattrocento Sans"/>
                <a:ea typeface="Quattrocento Sans"/>
                <a:cs typeface="Quattrocento Sans"/>
                <a:sym typeface="Quattrocento Sans"/>
              </a:rPr>
              <a:t>‹#›</a:t>
            </a:fld>
            <a:endParaRPr b="0" i="0" sz="1200" u="none" cap="none" strike="noStrike">
              <a:solidFill>
                <a:srgbClr val="888888"/>
              </a:solidFill>
              <a:latin typeface="Quattrocento Sans"/>
              <a:ea typeface="Quattrocento Sans"/>
              <a:cs typeface="Quattrocento Sans"/>
              <a:sym typeface="Quattrocento Sans"/>
            </a:endParaRPr>
          </a:p>
        </p:txBody>
      </p:sp>
      <p:sp>
        <p:nvSpPr>
          <p:cNvPr id="732" name="Google Shape;732;p107"/>
          <p:cNvSpPr txBox="1"/>
          <p:nvPr>
            <p:ph type="title"/>
          </p:nvPr>
        </p:nvSpPr>
        <p:spPr>
          <a:xfrm>
            <a:off x="505489" y="4406791"/>
            <a:ext cx="3894000" cy="658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000"/>
              <a:buFont typeface="Quattrocento Sans"/>
              <a:buChar char="●"/>
              <a:defRPr b="1" i="0" sz="4000" u="none" cap="none" strike="noStrike">
                <a:solidFill>
                  <a:schemeClr val="lt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3" name="Google Shape;733;p107"/>
          <p:cNvSpPr txBox="1"/>
          <p:nvPr>
            <p:ph idx="1" type="body"/>
          </p:nvPr>
        </p:nvSpPr>
        <p:spPr>
          <a:xfrm>
            <a:off x="505489" y="5632288"/>
            <a:ext cx="3894000" cy="356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400"/>
              </a:spcBef>
              <a:spcAft>
                <a:spcPts val="0"/>
              </a:spcAft>
              <a:buClr>
                <a:srgbClr val="000000"/>
              </a:buClr>
              <a:buSzPts val="2000"/>
              <a:buFont typeface="Arial"/>
              <a:buNone/>
              <a:defRPr b="0" i="0" sz="2000" u="none" cap="none" strike="noStrike">
                <a:solidFill>
                  <a:schemeClr val="lt1"/>
                </a:solidFill>
                <a:latin typeface="Quattrocento Sans"/>
                <a:ea typeface="Quattrocento Sans"/>
                <a:cs typeface="Quattrocento Sans"/>
                <a:sym typeface="Quattrocento Sans"/>
              </a:defRPr>
            </a:lvl1pPr>
            <a:lvl2pPr indent="-342900" lvl="1" marL="914400" marR="0" rtl="0" algn="l">
              <a:lnSpc>
                <a:spcPct val="100000"/>
              </a:lnSpc>
              <a:spcBef>
                <a:spcPts val="1152"/>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100000"/>
              </a:lnSpc>
              <a:spcBef>
                <a:spcPts val="1152"/>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100000"/>
              </a:lnSpc>
              <a:spcBef>
                <a:spcPts val="1152"/>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734" name="Shape 734"/>
        <p:cNvGrpSpPr/>
        <p:nvPr/>
      </p:nvGrpSpPr>
      <p:grpSpPr>
        <a:xfrm>
          <a:off x="0" y="0"/>
          <a:ext cx="0" cy="0"/>
          <a:chOff x="0" y="0"/>
          <a:chExt cx="0" cy="0"/>
        </a:xfrm>
      </p:grpSpPr>
      <p:sp>
        <p:nvSpPr>
          <p:cNvPr id="735" name="Google Shape;735;p108"/>
          <p:cNvSpPr/>
          <p:nvPr/>
        </p:nvSpPr>
        <p:spPr>
          <a:xfrm rot="59978">
            <a:off x="-206410" y="-28987"/>
            <a:ext cx="12312374" cy="682306"/>
          </a:xfrm>
          <a:prstGeom prst="rect">
            <a:avLst/>
          </a:prstGeom>
          <a:solidFill>
            <a:srgbClr val="EDEDED">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736" name="Google Shape;736;p108"/>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737" name="Google Shape;737;p108"/>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marR="0" rtl="0" algn="l">
              <a:lnSpc>
                <a:spcPct val="100000"/>
              </a:lnSpc>
              <a:spcBef>
                <a:spcPts val="0"/>
              </a:spcBef>
              <a:spcAft>
                <a:spcPts val="0"/>
              </a:spcAft>
              <a:buClr>
                <a:srgbClr val="000000"/>
              </a:buClr>
              <a:buSzPts val="1400"/>
              <a:buFont typeface="Arial"/>
              <a:buNone/>
              <a:defRPr b="1" i="0" sz="18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8" name="Google Shape;738;p108"/>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7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9" name="Google Shape;739;p108"/>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pic>
        <p:nvPicPr>
          <p:cNvPr id="740" name="Google Shape;740;p108"/>
          <p:cNvPicPr preferRelativeResize="0"/>
          <p:nvPr/>
        </p:nvPicPr>
        <p:blipFill rotWithShape="1">
          <a:blip r:embed="rId2">
            <a:alphaModFix/>
          </a:blip>
          <a:srcRect b="17918" l="0" r="0" t="0"/>
          <a:stretch/>
        </p:blipFill>
        <p:spPr>
          <a:xfrm>
            <a:off x="10832250" y="6310150"/>
            <a:ext cx="1275000" cy="45750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741" name="Shape 741"/>
        <p:cNvGrpSpPr/>
        <p:nvPr/>
      </p:nvGrpSpPr>
      <p:grpSpPr>
        <a:xfrm>
          <a:off x="0" y="0"/>
          <a:ext cx="0" cy="0"/>
          <a:chOff x="0" y="0"/>
          <a:chExt cx="0" cy="0"/>
        </a:xfrm>
      </p:grpSpPr>
      <p:sp>
        <p:nvSpPr>
          <p:cNvPr id="742" name="Google Shape;742;p109"/>
          <p:cNvSpPr txBox="1"/>
          <p:nvPr>
            <p:ph idx="1" type="body"/>
          </p:nvPr>
        </p:nvSpPr>
        <p:spPr>
          <a:xfrm>
            <a:off x="431371" y="1220755"/>
            <a:ext cx="11329200" cy="5146200"/>
          </a:xfrm>
          <a:prstGeom prst="rect">
            <a:avLst/>
          </a:prstGeom>
          <a:noFill/>
          <a:ln>
            <a:noFill/>
          </a:ln>
        </p:spPr>
        <p:txBody>
          <a:bodyPr anchorCtr="0" anchor="t" bIns="45700" lIns="91425" spcFirstLastPara="1" rIns="91425" wrap="square" tIns="45700">
            <a:normAutofit/>
          </a:bodyPr>
          <a:lstStyle>
            <a:lvl1pPr indent="-364045" lvl="0" marL="457200" marR="0" rtl="0" algn="l">
              <a:lnSpc>
                <a:spcPct val="100000"/>
              </a:lnSpc>
              <a:spcBef>
                <a:spcPts val="427"/>
              </a:spcBef>
              <a:spcAft>
                <a:spcPts val="0"/>
              </a:spcAft>
              <a:buClr>
                <a:schemeClr val="lt1"/>
              </a:buClr>
              <a:buSzPts val="2133"/>
              <a:buFont typeface="Arial"/>
              <a:buChar char="●"/>
              <a:defRPr b="0" i="0" sz="2133" u="none" cap="none" strike="noStrike">
                <a:solidFill>
                  <a:schemeClr val="lt1"/>
                </a:solidFill>
                <a:latin typeface="Arial"/>
                <a:ea typeface="Arial"/>
                <a:cs typeface="Arial"/>
                <a:sym typeface="Arial"/>
              </a:defRPr>
            </a:lvl1pPr>
            <a:lvl2pPr indent="-347154" lvl="1" marL="914400" marR="0" rtl="0" algn="l">
              <a:lnSpc>
                <a:spcPct val="100000"/>
              </a:lnSpc>
              <a:spcBef>
                <a:spcPts val="1152"/>
              </a:spcBef>
              <a:spcAft>
                <a:spcPts val="0"/>
              </a:spcAft>
              <a:buClr>
                <a:schemeClr val="lt1"/>
              </a:buClr>
              <a:buSzPts val="1867"/>
              <a:buFont typeface="Arial"/>
              <a:buChar char="○"/>
              <a:defRPr b="0" i="0" sz="1867" u="none" cap="none" strike="noStrike">
                <a:solidFill>
                  <a:schemeClr val="lt1"/>
                </a:solidFill>
                <a:latin typeface="Arial"/>
                <a:ea typeface="Arial"/>
                <a:cs typeface="Arial"/>
                <a:sym typeface="Arial"/>
              </a:defRPr>
            </a:lvl2pPr>
            <a:lvl3pPr indent="-313245" lvl="2" marL="1371600" marR="0" rtl="0" algn="l">
              <a:lnSpc>
                <a:spcPct val="100000"/>
              </a:lnSpc>
              <a:spcBef>
                <a:spcPts val="1152"/>
              </a:spcBef>
              <a:spcAft>
                <a:spcPts val="0"/>
              </a:spcAft>
              <a:buClr>
                <a:schemeClr val="lt1"/>
              </a:buClr>
              <a:buSzPts val="1333"/>
              <a:buFont typeface="Arial"/>
              <a:buChar char="■"/>
              <a:defRPr b="0" i="0" sz="1333" u="none" cap="none" strike="noStrike">
                <a:solidFill>
                  <a:schemeClr val="lt1"/>
                </a:solidFill>
                <a:latin typeface="Arial"/>
                <a:ea typeface="Arial"/>
                <a:cs typeface="Arial"/>
                <a:sym typeface="Arial"/>
              </a:defRPr>
            </a:lvl3pPr>
            <a:lvl4pPr indent="-342900" lvl="3" marL="1828800" marR="0" rtl="0" algn="l">
              <a:lnSpc>
                <a:spcPct val="100000"/>
              </a:lnSpc>
              <a:spcBef>
                <a:spcPts val="1152"/>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743" name="Google Shape;743;p109"/>
          <p:cNvSpPr txBox="1"/>
          <p:nvPr>
            <p:ph type="title"/>
          </p:nvPr>
        </p:nvSpPr>
        <p:spPr>
          <a:xfrm>
            <a:off x="431371" y="260648"/>
            <a:ext cx="11329200" cy="57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2400"/>
              <a:buFont typeface="Quattrocento Sans"/>
              <a:buChar char="●"/>
              <a:defRPr b="0"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44" name="Google Shape;744;p109"/>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rgbClr val="3D6D91"/>
        </a:solidFill>
      </p:bgPr>
    </p:bg>
    <p:spTree>
      <p:nvGrpSpPr>
        <p:cNvPr id="745" name="Shape 745"/>
        <p:cNvGrpSpPr/>
        <p:nvPr/>
      </p:nvGrpSpPr>
      <p:grpSpPr>
        <a:xfrm>
          <a:off x="0" y="0"/>
          <a:ext cx="0" cy="0"/>
          <a:chOff x="0" y="0"/>
          <a:chExt cx="0" cy="0"/>
        </a:xfrm>
      </p:grpSpPr>
      <p:sp>
        <p:nvSpPr>
          <p:cNvPr id="746" name="Google Shape;746;p110"/>
          <p:cNvSpPr/>
          <p:nvPr/>
        </p:nvSpPr>
        <p:spPr>
          <a:xfrm>
            <a:off x="8595648" y="1981352"/>
            <a:ext cx="3594104" cy="4876650"/>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60"/>
              <a:buFont typeface="Arial"/>
              <a:buNone/>
            </a:pPr>
            <a:r>
              <a:t/>
            </a:r>
            <a:endParaRPr b="0" i="0" sz="2160" u="none" cap="none" strike="noStrike">
              <a:solidFill>
                <a:srgbClr val="FFFFFF"/>
              </a:solidFill>
              <a:latin typeface="Quattrocento Sans"/>
              <a:ea typeface="Quattrocento Sans"/>
              <a:cs typeface="Quattrocento Sans"/>
              <a:sym typeface="Quattrocento Sans"/>
            </a:endParaRPr>
          </a:p>
        </p:txBody>
      </p:sp>
      <p:sp>
        <p:nvSpPr>
          <p:cNvPr id="747" name="Google Shape;747;p110"/>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500"/>
              <a:buFont typeface="Verdana"/>
              <a:buChar char="●"/>
              <a:defRPr b="0" i="0" sz="4500" u="none" cap="none" strike="noStrike">
                <a:solidFill>
                  <a:schemeClr val="lt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748" name="Google Shape;748;p110"/>
          <p:cNvPicPr preferRelativeResize="0"/>
          <p:nvPr/>
        </p:nvPicPr>
        <p:blipFill rotWithShape="1">
          <a:blip r:embed="rId2">
            <a:alphaModFix/>
          </a:blip>
          <a:srcRect b="0" l="0" r="0" t="0"/>
          <a:stretch/>
        </p:blipFill>
        <p:spPr>
          <a:xfrm>
            <a:off x="10634100" y="6456325"/>
            <a:ext cx="1498424" cy="401674"/>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9" name="Shape 749"/>
        <p:cNvGrpSpPr/>
        <p:nvPr/>
      </p:nvGrpSpPr>
      <p:grpSpPr>
        <a:xfrm>
          <a:off x="0" y="0"/>
          <a:ext cx="0" cy="0"/>
          <a:chOff x="0" y="0"/>
          <a:chExt cx="0" cy="0"/>
        </a:xfrm>
      </p:grpSpPr>
      <p:sp>
        <p:nvSpPr>
          <p:cNvPr id="750" name="Google Shape;750;p111"/>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51" name="Google Shape;751;p111"/>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52" name="Google Shape;752;p111"/>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753" name="Google Shape;753;p111"/>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54" name="Shape 754"/>
        <p:cNvGrpSpPr/>
        <p:nvPr/>
      </p:nvGrpSpPr>
      <p:grpSpPr>
        <a:xfrm>
          <a:off x="0" y="0"/>
          <a:ext cx="0" cy="0"/>
          <a:chOff x="0" y="0"/>
          <a:chExt cx="0" cy="0"/>
        </a:xfrm>
      </p:grpSpPr>
      <p:sp>
        <p:nvSpPr>
          <p:cNvPr id="755" name="Google Shape;755;p112"/>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56" name="Google Shape;756;p112"/>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757" name="Google Shape;757;p112"/>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758" name="Shape 758"/>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759" name="Shape 759"/>
        <p:cNvGrpSpPr/>
        <p:nvPr/>
      </p:nvGrpSpPr>
      <p:grpSpPr>
        <a:xfrm>
          <a:off x="0" y="0"/>
          <a:ext cx="0" cy="0"/>
          <a:chOff x="0" y="0"/>
          <a:chExt cx="0" cy="0"/>
        </a:xfrm>
      </p:grpSpPr>
      <p:sp>
        <p:nvSpPr>
          <p:cNvPr id="760" name="Google Shape;760;p114"/>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11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2" name="Google Shape;762;p114"/>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763" name="Google Shape;763;p114"/>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765" name="Shape 765"/>
        <p:cNvGrpSpPr/>
        <p:nvPr/>
      </p:nvGrpSpPr>
      <p:grpSpPr>
        <a:xfrm>
          <a:off x="0" y="0"/>
          <a:ext cx="0" cy="0"/>
          <a:chOff x="0" y="0"/>
          <a:chExt cx="0" cy="0"/>
        </a:xfrm>
      </p:grpSpPr>
      <p:sp>
        <p:nvSpPr>
          <p:cNvPr id="766" name="Google Shape;766;p24"/>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2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8" name="Google Shape;768;p24"/>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2">
  <p:cSld name="4_Taam slide layout_12">
    <p:spTree>
      <p:nvGrpSpPr>
        <p:cNvPr id="769" name="Shape 769"/>
        <p:cNvGrpSpPr/>
        <p:nvPr/>
      </p:nvGrpSpPr>
      <p:grpSpPr>
        <a:xfrm>
          <a:off x="0" y="0"/>
          <a:ext cx="0" cy="0"/>
          <a:chOff x="0" y="0"/>
          <a:chExt cx="0" cy="0"/>
        </a:xfrm>
      </p:grpSpPr>
      <p:sp>
        <p:nvSpPr>
          <p:cNvPr id="770" name="Google Shape;770;p25"/>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25"/>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72" name="Google Shape;772;p25"/>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94" name="Shape 94"/>
        <p:cNvGrpSpPr/>
        <p:nvPr/>
      </p:nvGrpSpPr>
      <p:grpSpPr>
        <a:xfrm>
          <a:off x="0" y="0"/>
          <a:ext cx="0" cy="0"/>
          <a:chOff x="0" y="0"/>
          <a:chExt cx="0" cy="0"/>
        </a:xfrm>
      </p:grpSpPr>
      <p:sp>
        <p:nvSpPr>
          <p:cNvPr id="95" name="Google Shape;95;p38"/>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38"/>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38"/>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38"/>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38"/>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0" name="Google Shape;100;p38"/>
          <p:cNvGrpSpPr/>
          <p:nvPr/>
        </p:nvGrpSpPr>
        <p:grpSpPr>
          <a:xfrm>
            <a:off x="-13500" y="6236050"/>
            <a:ext cx="12219000" cy="664200"/>
            <a:chOff x="-13500" y="6236050"/>
            <a:chExt cx="12219000" cy="664200"/>
          </a:xfrm>
        </p:grpSpPr>
        <p:sp>
          <p:nvSpPr>
            <p:cNvPr id="101" name="Google Shape;101;p38"/>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2" name="Google Shape;102;p38"/>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03" name="Google Shape;103;p38"/>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04" name="Google Shape;104;p38"/>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773" name="Shape 773"/>
        <p:cNvGrpSpPr/>
        <p:nvPr/>
      </p:nvGrpSpPr>
      <p:grpSpPr>
        <a:xfrm>
          <a:off x="0" y="0"/>
          <a:ext cx="0" cy="0"/>
          <a:chOff x="0" y="0"/>
          <a:chExt cx="0" cy="0"/>
        </a:xfrm>
      </p:grpSpPr>
      <p:sp>
        <p:nvSpPr>
          <p:cNvPr id="774" name="Google Shape;774;p115"/>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75" name="Google Shape;775;p115"/>
          <p:cNvPicPr preferRelativeResize="0"/>
          <p:nvPr/>
        </p:nvPicPr>
        <p:blipFill rotWithShape="1">
          <a:blip r:embed="rId2">
            <a:alphaModFix/>
          </a:blip>
          <a:srcRect b="0" l="0" r="0" t="0"/>
          <a:stretch/>
        </p:blipFill>
        <p:spPr>
          <a:xfrm>
            <a:off x="510025" y="624192"/>
            <a:ext cx="2885699" cy="773557"/>
          </a:xfrm>
          <a:prstGeom prst="rect">
            <a:avLst/>
          </a:prstGeom>
          <a:noFill/>
          <a:ln>
            <a:noFill/>
          </a:ln>
        </p:spPr>
      </p:pic>
      <p:sp>
        <p:nvSpPr>
          <p:cNvPr id="776" name="Google Shape;776;p115"/>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115"/>
          <p:cNvSpPr txBox="1"/>
          <p:nvPr/>
        </p:nvSpPr>
        <p:spPr>
          <a:xfrm>
            <a:off x="543350" y="1269450"/>
            <a:ext cx="2885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chemeClr val="dk1"/>
                </a:solidFill>
                <a:highlight>
                  <a:srgbClr val="FFFFFF"/>
                </a:highlight>
                <a:latin typeface="Lato Light"/>
                <a:ea typeface="Lato Light"/>
                <a:cs typeface="Lato Light"/>
                <a:sym typeface="Lato Light"/>
              </a:rPr>
              <a:t>Digital Telecommunication Infrastructure</a:t>
            </a:r>
            <a:endParaRPr b="0" i="0" sz="1200" u="none" cap="none" strike="noStrike">
              <a:solidFill>
                <a:schemeClr val="dk1"/>
              </a:solidFill>
              <a:highlight>
                <a:srgbClr val="FFFFFF"/>
              </a:highlight>
              <a:latin typeface="Lato Light"/>
              <a:ea typeface="Lato Light"/>
              <a:cs typeface="Lato Light"/>
              <a:sym typeface="Lato Light"/>
            </a:endParaRPr>
          </a:p>
        </p:txBody>
      </p:sp>
      <p:grpSp>
        <p:nvGrpSpPr>
          <p:cNvPr id="778" name="Google Shape;778;p115"/>
          <p:cNvGrpSpPr/>
          <p:nvPr/>
        </p:nvGrpSpPr>
        <p:grpSpPr>
          <a:xfrm>
            <a:off x="6872314" y="1233898"/>
            <a:ext cx="4725205" cy="4390190"/>
            <a:chOff x="6504842" y="1222650"/>
            <a:chExt cx="5055858" cy="4697400"/>
          </a:xfrm>
        </p:grpSpPr>
        <p:pic>
          <p:nvPicPr>
            <p:cNvPr id="779" name="Google Shape;779;p115"/>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780" name="Google Shape;780;p115"/>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781" name="Google Shape;781;p115"/>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782" name="Google Shape;782;p115"/>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783" name="Google Shape;783;p115"/>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784" name="Shape 784"/>
        <p:cNvGrpSpPr/>
        <p:nvPr/>
      </p:nvGrpSpPr>
      <p:grpSpPr>
        <a:xfrm>
          <a:off x="0" y="0"/>
          <a:ext cx="0" cy="0"/>
          <a:chOff x="0" y="0"/>
          <a:chExt cx="0" cy="0"/>
        </a:xfrm>
      </p:grpSpPr>
      <p:sp>
        <p:nvSpPr>
          <p:cNvPr id="785" name="Google Shape;785;p116"/>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116"/>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87" name="Google Shape;787;p116"/>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788" name="Google Shape;788;p116"/>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789" name="Shape 789"/>
        <p:cNvGrpSpPr/>
        <p:nvPr/>
      </p:nvGrpSpPr>
      <p:grpSpPr>
        <a:xfrm>
          <a:off x="0" y="0"/>
          <a:ext cx="0" cy="0"/>
          <a:chOff x="0" y="0"/>
          <a:chExt cx="0" cy="0"/>
        </a:xfrm>
      </p:grpSpPr>
      <p:cxnSp>
        <p:nvCxnSpPr>
          <p:cNvPr id="790" name="Google Shape;790;p117"/>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791" name="Google Shape;791;p117"/>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792" name="Google Shape;792;p117"/>
          <p:cNvGrpSpPr/>
          <p:nvPr/>
        </p:nvGrpSpPr>
        <p:grpSpPr>
          <a:xfrm>
            <a:off x="13500" y="6007500"/>
            <a:ext cx="12192118" cy="664200"/>
            <a:chOff x="-13500" y="6236050"/>
            <a:chExt cx="12219000" cy="664200"/>
          </a:xfrm>
        </p:grpSpPr>
        <p:sp>
          <p:nvSpPr>
            <p:cNvPr id="793" name="Google Shape;793;p117"/>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94" name="Google Shape;794;p11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795" name="Google Shape;795;p11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796" name="Google Shape;796;p117"/>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797" name="Google Shape;797;p117"/>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798" name="Shape 798"/>
        <p:cNvGrpSpPr/>
        <p:nvPr/>
      </p:nvGrpSpPr>
      <p:grpSpPr>
        <a:xfrm>
          <a:off x="0" y="0"/>
          <a:ext cx="0" cy="0"/>
          <a:chOff x="0" y="0"/>
          <a:chExt cx="0" cy="0"/>
        </a:xfrm>
      </p:grpSpPr>
      <p:grpSp>
        <p:nvGrpSpPr>
          <p:cNvPr id="799" name="Google Shape;799;p118"/>
          <p:cNvGrpSpPr/>
          <p:nvPr/>
        </p:nvGrpSpPr>
        <p:grpSpPr>
          <a:xfrm>
            <a:off x="0" y="-150"/>
            <a:ext cx="266568" cy="6858327"/>
            <a:chOff x="-7" y="0"/>
            <a:chExt cx="254407" cy="6578100"/>
          </a:xfrm>
        </p:grpSpPr>
        <p:sp>
          <p:nvSpPr>
            <p:cNvPr id="800" name="Google Shape;800;p118"/>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118"/>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118"/>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03" name="Google Shape;803;p118"/>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804" name="Google Shape;804;p118"/>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805" name="Shape 805"/>
        <p:cNvGrpSpPr/>
        <p:nvPr/>
      </p:nvGrpSpPr>
      <p:grpSpPr>
        <a:xfrm>
          <a:off x="0" y="0"/>
          <a:ext cx="0" cy="0"/>
          <a:chOff x="0" y="0"/>
          <a:chExt cx="0" cy="0"/>
        </a:xfrm>
      </p:grpSpPr>
      <p:cxnSp>
        <p:nvCxnSpPr>
          <p:cNvPr id="806" name="Google Shape;806;p119"/>
          <p:cNvCxnSpPr/>
          <p:nvPr/>
        </p:nvCxnSpPr>
        <p:spPr>
          <a:xfrm>
            <a:off x="406250"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807" name="Google Shape;807;p119"/>
          <p:cNvCxnSpPr/>
          <p:nvPr/>
        </p:nvCxnSpPr>
        <p:spPr>
          <a:xfrm>
            <a:off x="767838"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808" name="Google Shape;808;p119"/>
          <p:cNvCxnSpPr/>
          <p:nvPr/>
        </p:nvCxnSpPr>
        <p:spPr>
          <a:xfrm>
            <a:off x="1129425" y="0"/>
            <a:ext cx="0" cy="6007500"/>
          </a:xfrm>
          <a:prstGeom prst="straightConnector1">
            <a:avLst/>
          </a:prstGeom>
          <a:noFill/>
          <a:ln cap="flat" cmpd="sng" w="9525">
            <a:solidFill>
              <a:srgbClr val="657C9D"/>
            </a:solidFill>
            <a:prstDash val="solid"/>
            <a:round/>
            <a:headEnd len="sm" w="sm" type="none"/>
            <a:tailEnd len="sm" w="sm" type="none"/>
          </a:ln>
        </p:spPr>
      </p:cxnSp>
      <p:sp>
        <p:nvSpPr>
          <p:cNvPr id="809" name="Google Shape;809;p119"/>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119"/>
          <p:cNvSpPr/>
          <p:nvPr/>
        </p:nvSpPr>
        <p:spPr>
          <a:xfrm>
            <a:off x="324790" y="85185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119"/>
          <p:cNvSpPr/>
          <p:nvPr/>
        </p:nvSpPr>
        <p:spPr>
          <a:xfrm>
            <a:off x="324790" y="141618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119"/>
          <p:cNvSpPr/>
          <p:nvPr/>
        </p:nvSpPr>
        <p:spPr>
          <a:xfrm>
            <a:off x="324790" y="5228398"/>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119"/>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119"/>
          <p:cNvSpPr/>
          <p:nvPr/>
        </p:nvSpPr>
        <p:spPr>
          <a:xfrm>
            <a:off x="324790" y="376188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119"/>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119"/>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119"/>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119"/>
          <p:cNvSpPr/>
          <p:nvPr/>
        </p:nvSpPr>
        <p:spPr>
          <a:xfrm>
            <a:off x="683381" y="20657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119"/>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119"/>
          <p:cNvSpPr/>
          <p:nvPr/>
        </p:nvSpPr>
        <p:spPr>
          <a:xfrm>
            <a:off x="683381" y="2567483"/>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119"/>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119"/>
          <p:cNvSpPr/>
          <p:nvPr/>
        </p:nvSpPr>
        <p:spPr>
          <a:xfrm>
            <a:off x="683381" y="4706770"/>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119"/>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119"/>
          <p:cNvSpPr/>
          <p:nvPr/>
        </p:nvSpPr>
        <p:spPr>
          <a:xfrm>
            <a:off x="1041972" y="1178191"/>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119"/>
          <p:cNvSpPr/>
          <p:nvPr/>
        </p:nvSpPr>
        <p:spPr>
          <a:xfrm>
            <a:off x="1041972" y="528177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119"/>
          <p:cNvSpPr/>
          <p:nvPr/>
        </p:nvSpPr>
        <p:spPr>
          <a:xfrm>
            <a:off x="1041972" y="296142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119"/>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119"/>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119"/>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119"/>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119"/>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119"/>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33" name="Google Shape;833;p119"/>
          <p:cNvGrpSpPr/>
          <p:nvPr/>
        </p:nvGrpSpPr>
        <p:grpSpPr>
          <a:xfrm>
            <a:off x="-13500" y="6007500"/>
            <a:ext cx="12219000" cy="664200"/>
            <a:chOff x="-13500" y="6236050"/>
            <a:chExt cx="12219000" cy="664200"/>
          </a:xfrm>
        </p:grpSpPr>
        <p:sp>
          <p:nvSpPr>
            <p:cNvPr id="834" name="Google Shape;834;p119"/>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35" name="Google Shape;835;p119"/>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36" name="Google Shape;836;p119"/>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837" name="Shape 837"/>
        <p:cNvGrpSpPr/>
        <p:nvPr/>
      </p:nvGrpSpPr>
      <p:grpSpPr>
        <a:xfrm>
          <a:off x="0" y="0"/>
          <a:ext cx="0" cy="0"/>
          <a:chOff x="0" y="0"/>
          <a:chExt cx="0" cy="0"/>
        </a:xfrm>
      </p:grpSpPr>
      <p:sp>
        <p:nvSpPr>
          <p:cNvPr id="838" name="Google Shape;838;p12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120"/>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40" name="Google Shape;840;p120"/>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841" name="Google Shape;841;p120"/>
          <p:cNvGrpSpPr/>
          <p:nvPr/>
        </p:nvGrpSpPr>
        <p:grpSpPr>
          <a:xfrm>
            <a:off x="-13500" y="6007500"/>
            <a:ext cx="12219000" cy="664200"/>
            <a:chOff x="-13500" y="6236050"/>
            <a:chExt cx="12219000" cy="664200"/>
          </a:xfrm>
        </p:grpSpPr>
        <p:sp>
          <p:nvSpPr>
            <p:cNvPr id="842" name="Google Shape;842;p120"/>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43" name="Google Shape;843;p12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44" name="Google Shape;844;p12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845" name="Shape 845"/>
        <p:cNvGrpSpPr/>
        <p:nvPr/>
      </p:nvGrpSpPr>
      <p:grpSpPr>
        <a:xfrm>
          <a:off x="0" y="0"/>
          <a:ext cx="0" cy="0"/>
          <a:chOff x="0" y="0"/>
          <a:chExt cx="0" cy="0"/>
        </a:xfrm>
      </p:grpSpPr>
      <p:sp>
        <p:nvSpPr>
          <p:cNvPr id="846" name="Google Shape;846;p121"/>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121"/>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121"/>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121"/>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121"/>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51" name="Google Shape;851;p121"/>
          <p:cNvGrpSpPr/>
          <p:nvPr/>
        </p:nvGrpSpPr>
        <p:grpSpPr>
          <a:xfrm>
            <a:off x="-13500" y="6236050"/>
            <a:ext cx="12219000" cy="664200"/>
            <a:chOff x="-13500" y="6236050"/>
            <a:chExt cx="12219000" cy="664200"/>
          </a:xfrm>
        </p:grpSpPr>
        <p:sp>
          <p:nvSpPr>
            <p:cNvPr id="852" name="Google Shape;852;p121"/>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53" name="Google Shape;853;p12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54" name="Google Shape;854;p12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855" name="Google Shape;855;p121"/>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856" name="Shape 856"/>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857" name="Shape 857"/>
        <p:cNvGrpSpPr/>
        <p:nvPr/>
      </p:nvGrpSpPr>
      <p:grpSpPr>
        <a:xfrm>
          <a:off x="0" y="0"/>
          <a:ext cx="0" cy="0"/>
          <a:chOff x="0" y="0"/>
          <a:chExt cx="0" cy="0"/>
        </a:xfrm>
      </p:grpSpPr>
      <p:sp>
        <p:nvSpPr>
          <p:cNvPr id="858" name="Google Shape;858;p123"/>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123"/>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123"/>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861" name="Google Shape;861;p123"/>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862" name="Google Shape;862;p123"/>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863" name="Google Shape;863;p123"/>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864" name="Google Shape;864;p123"/>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865" name="Google Shape;865;p123"/>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866" name="Google Shape;866;p123"/>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867" name="Google Shape;867;p123"/>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868" name="Google Shape;868;p123"/>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869" name="Google Shape;869;p123"/>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870" name="Shape 870"/>
        <p:cNvGrpSpPr/>
        <p:nvPr/>
      </p:nvGrpSpPr>
      <p:grpSpPr>
        <a:xfrm>
          <a:off x="0" y="0"/>
          <a:ext cx="0" cy="0"/>
          <a:chOff x="0" y="0"/>
          <a:chExt cx="0" cy="0"/>
        </a:xfrm>
      </p:grpSpPr>
      <p:cxnSp>
        <p:nvCxnSpPr>
          <p:cNvPr id="871" name="Google Shape;871;p124"/>
          <p:cNvCxnSpPr/>
          <p:nvPr/>
        </p:nvCxnSpPr>
        <p:spPr>
          <a:xfrm rot="10800000">
            <a:off x="187987" y="6420612"/>
            <a:ext cx="10327200" cy="0"/>
          </a:xfrm>
          <a:prstGeom prst="straightConnector1">
            <a:avLst/>
          </a:prstGeom>
          <a:noFill/>
          <a:ln cap="flat" cmpd="sng" w="9525">
            <a:solidFill>
              <a:srgbClr val="253646"/>
            </a:solidFill>
            <a:prstDash val="solid"/>
            <a:round/>
            <a:headEnd len="sm" w="sm" type="none"/>
            <a:tailEnd len="sm" w="sm" type="none"/>
          </a:ln>
        </p:spPr>
      </p:cxnSp>
      <p:cxnSp>
        <p:nvCxnSpPr>
          <p:cNvPr id="872" name="Google Shape;872;p124"/>
          <p:cNvCxnSpPr/>
          <p:nvPr/>
        </p:nvCxnSpPr>
        <p:spPr>
          <a:xfrm>
            <a:off x="406250"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873" name="Google Shape;873;p124"/>
          <p:cNvCxnSpPr/>
          <p:nvPr/>
        </p:nvCxnSpPr>
        <p:spPr>
          <a:xfrm>
            <a:off x="767838"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874" name="Google Shape;874;p124"/>
          <p:cNvCxnSpPr/>
          <p:nvPr/>
        </p:nvCxnSpPr>
        <p:spPr>
          <a:xfrm>
            <a:off x="1129425" y="0"/>
            <a:ext cx="0" cy="6007500"/>
          </a:xfrm>
          <a:prstGeom prst="straightConnector1">
            <a:avLst/>
          </a:prstGeom>
          <a:noFill/>
          <a:ln cap="flat" cmpd="sng" w="9525">
            <a:solidFill>
              <a:srgbClr val="44546A"/>
            </a:solidFill>
            <a:prstDash val="solid"/>
            <a:round/>
            <a:headEnd len="sm" w="sm" type="none"/>
            <a:tailEnd len="sm" w="sm" type="none"/>
          </a:ln>
        </p:spPr>
      </p:cxnSp>
      <p:sp>
        <p:nvSpPr>
          <p:cNvPr id="875" name="Google Shape;875;p124"/>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124"/>
          <p:cNvSpPr/>
          <p:nvPr/>
        </p:nvSpPr>
        <p:spPr>
          <a:xfrm>
            <a:off x="324790" y="85185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124"/>
          <p:cNvSpPr/>
          <p:nvPr/>
        </p:nvSpPr>
        <p:spPr>
          <a:xfrm>
            <a:off x="324790" y="141618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124"/>
          <p:cNvSpPr/>
          <p:nvPr/>
        </p:nvSpPr>
        <p:spPr>
          <a:xfrm>
            <a:off x="324790" y="5228398"/>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124"/>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124"/>
          <p:cNvSpPr/>
          <p:nvPr/>
        </p:nvSpPr>
        <p:spPr>
          <a:xfrm>
            <a:off x="324790" y="376188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124"/>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124"/>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124"/>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124"/>
          <p:cNvSpPr/>
          <p:nvPr/>
        </p:nvSpPr>
        <p:spPr>
          <a:xfrm>
            <a:off x="683381" y="20657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124"/>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124"/>
          <p:cNvSpPr/>
          <p:nvPr/>
        </p:nvSpPr>
        <p:spPr>
          <a:xfrm>
            <a:off x="683381" y="2567483"/>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124"/>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124"/>
          <p:cNvSpPr/>
          <p:nvPr/>
        </p:nvSpPr>
        <p:spPr>
          <a:xfrm>
            <a:off x="683381" y="4706770"/>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124"/>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124"/>
          <p:cNvSpPr/>
          <p:nvPr/>
        </p:nvSpPr>
        <p:spPr>
          <a:xfrm>
            <a:off x="1041972" y="1178191"/>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124"/>
          <p:cNvSpPr/>
          <p:nvPr/>
        </p:nvSpPr>
        <p:spPr>
          <a:xfrm>
            <a:off x="1041972" y="528177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124"/>
          <p:cNvSpPr/>
          <p:nvPr/>
        </p:nvSpPr>
        <p:spPr>
          <a:xfrm>
            <a:off x="1041972" y="296142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124"/>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124"/>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124"/>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124"/>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124"/>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124"/>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99" name="Google Shape;899;p124"/>
          <p:cNvGrpSpPr/>
          <p:nvPr/>
        </p:nvGrpSpPr>
        <p:grpSpPr>
          <a:xfrm>
            <a:off x="-13500" y="6007500"/>
            <a:ext cx="12219000" cy="664200"/>
            <a:chOff x="-13500" y="6236050"/>
            <a:chExt cx="12219000" cy="664200"/>
          </a:xfrm>
        </p:grpSpPr>
        <p:sp>
          <p:nvSpPr>
            <p:cNvPr id="900" name="Google Shape;900;p124"/>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01" name="Google Shape;901;p124"/>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02" name="Google Shape;902;p124"/>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4.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7.xml"/><Relationship Id="rId22" Type="http://schemas.openxmlformats.org/officeDocument/2006/relationships/slideLayout" Target="../slideLayouts/slideLayout59.xml"/><Relationship Id="rId21" Type="http://schemas.openxmlformats.org/officeDocument/2006/relationships/slideLayout" Target="../slideLayouts/slideLayout58.xml"/><Relationship Id="rId24" Type="http://schemas.openxmlformats.org/officeDocument/2006/relationships/slideLayout" Target="../slideLayouts/slideLayout61.xml"/><Relationship Id="rId23" Type="http://schemas.openxmlformats.org/officeDocument/2006/relationships/slideLayout" Target="../slideLayouts/slideLayout60.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26" Type="http://schemas.openxmlformats.org/officeDocument/2006/relationships/slideLayout" Target="../slideLayouts/slideLayout63.xml"/><Relationship Id="rId25" Type="http://schemas.openxmlformats.org/officeDocument/2006/relationships/slideLayout" Target="../slideLayouts/slideLayout62.xml"/><Relationship Id="rId28" Type="http://schemas.openxmlformats.org/officeDocument/2006/relationships/slideLayout" Target="../slideLayouts/slideLayout65.xml"/><Relationship Id="rId27" Type="http://schemas.openxmlformats.org/officeDocument/2006/relationships/slideLayout" Target="../slideLayouts/slideLayout64.xml"/><Relationship Id="rId5" Type="http://schemas.openxmlformats.org/officeDocument/2006/relationships/slideLayout" Target="../slideLayouts/slideLayout42.xml"/><Relationship Id="rId6" Type="http://schemas.openxmlformats.org/officeDocument/2006/relationships/slideLayout" Target="../slideLayouts/slideLayout43.xml"/><Relationship Id="rId29" Type="http://schemas.openxmlformats.org/officeDocument/2006/relationships/slideLayout" Target="../slideLayouts/slideLayout66.xml"/><Relationship Id="rId7" Type="http://schemas.openxmlformats.org/officeDocument/2006/relationships/slideLayout" Target="../slideLayouts/slideLayout44.xml"/><Relationship Id="rId8" Type="http://schemas.openxmlformats.org/officeDocument/2006/relationships/slideLayout" Target="../slideLayouts/slideLayout45.xml"/><Relationship Id="rId30" Type="http://schemas.openxmlformats.org/officeDocument/2006/relationships/theme" Target="../theme/theme3.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15" Type="http://schemas.openxmlformats.org/officeDocument/2006/relationships/slideLayout" Target="../slideLayouts/slideLayout52.xml"/><Relationship Id="rId14" Type="http://schemas.openxmlformats.org/officeDocument/2006/relationships/slideLayout" Target="../slideLayouts/slideLayout51.xml"/><Relationship Id="rId17" Type="http://schemas.openxmlformats.org/officeDocument/2006/relationships/slideLayout" Target="../slideLayouts/slideLayout54.xml"/><Relationship Id="rId16" Type="http://schemas.openxmlformats.org/officeDocument/2006/relationships/slideLayout" Target="../slideLayouts/slideLayout53.xml"/><Relationship Id="rId19" Type="http://schemas.openxmlformats.org/officeDocument/2006/relationships/slideLayout" Target="../slideLayouts/slideLayout56.xml"/><Relationship Id="rId18"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86.xml"/><Relationship Id="rId22" Type="http://schemas.openxmlformats.org/officeDocument/2006/relationships/theme" Target="../theme/theme7.xml"/><Relationship Id="rId21" Type="http://schemas.openxmlformats.org/officeDocument/2006/relationships/slideLayout" Target="../slideLayouts/slideLayout8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7" Type="http://schemas.openxmlformats.org/officeDocument/2006/relationships/slideLayout" Target="../slideLayouts/slideLayout83.xml"/><Relationship Id="rId16" Type="http://schemas.openxmlformats.org/officeDocument/2006/relationships/slideLayout" Target="../slideLayouts/slideLayout82.xml"/><Relationship Id="rId19" Type="http://schemas.openxmlformats.org/officeDocument/2006/relationships/slideLayout" Target="../slideLayouts/slideLayout85.xml"/><Relationship Id="rId18"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07.xml"/><Relationship Id="rId22" Type="http://schemas.openxmlformats.org/officeDocument/2006/relationships/slideLayout" Target="../slideLayouts/slideLayout109.xml"/><Relationship Id="rId21" Type="http://schemas.openxmlformats.org/officeDocument/2006/relationships/slideLayout" Target="../slideLayouts/slideLayout108.xml"/><Relationship Id="rId24" Type="http://schemas.openxmlformats.org/officeDocument/2006/relationships/slideLayout" Target="../slideLayouts/slideLayout111.xml"/><Relationship Id="rId23" Type="http://schemas.openxmlformats.org/officeDocument/2006/relationships/slideLayout" Target="../slideLayouts/slideLayout110.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9" Type="http://schemas.openxmlformats.org/officeDocument/2006/relationships/slideLayout" Target="../slideLayouts/slideLayout96.xml"/><Relationship Id="rId26" Type="http://schemas.openxmlformats.org/officeDocument/2006/relationships/slideLayout" Target="../slideLayouts/slideLayout113.xml"/><Relationship Id="rId25" Type="http://schemas.openxmlformats.org/officeDocument/2006/relationships/slideLayout" Target="../slideLayouts/slideLayout112.xml"/><Relationship Id="rId28" Type="http://schemas.openxmlformats.org/officeDocument/2006/relationships/slideLayout" Target="../slideLayouts/slideLayout115.xml"/><Relationship Id="rId27" Type="http://schemas.openxmlformats.org/officeDocument/2006/relationships/slideLayout" Target="../slideLayouts/slideLayout114.xml"/><Relationship Id="rId5" Type="http://schemas.openxmlformats.org/officeDocument/2006/relationships/slideLayout" Target="../slideLayouts/slideLayout92.xml"/><Relationship Id="rId6" Type="http://schemas.openxmlformats.org/officeDocument/2006/relationships/slideLayout" Target="../slideLayouts/slideLayout93.xml"/><Relationship Id="rId29" Type="http://schemas.openxmlformats.org/officeDocument/2006/relationships/slideLayout" Target="../slideLayouts/slideLayout116.xml"/><Relationship Id="rId7" Type="http://schemas.openxmlformats.org/officeDocument/2006/relationships/slideLayout" Target="../slideLayouts/slideLayout94.xml"/><Relationship Id="rId8" Type="http://schemas.openxmlformats.org/officeDocument/2006/relationships/slideLayout" Target="../slideLayouts/slideLayout95.xml"/><Relationship Id="rId31" Type="http://schemas.openxmlformats.org/officeDocument/2006/relationships/slideLayout" Target="../slideLayouts/slideLayout118.xml"/><Relationship Id="rId30" Type="http://schemas.openxmlformats.org/officeDocument/2006/relationships/slideLayout" Target="../slideLayouts/slideLayout117.xml"/><Relationship Id="rId11" Type="http://schemas.openxmlformats.org/officeDocument/2006/relationships/slideLayout" Target="../slideLayouts/slideLayout98.xml"/><Relationship Id="rId33" Type="http://schemas.openxmlformats.org/officeDocument/2006/relationships/slideLayout" Target="../slideLayouts/slideLayout120.xml"/><Relationship Id="rId10" Type="http://schemas.openxmlformats.org/officeDocument/2006/relationships/slideLayout" Target="../slideLayouts/slideLayout97.xml"/><Relationship Id="rId32" Type="http://schemas.openxmlformats.org/officeDocument/2006/relationships/slideLayout" Target="../slideLayouts/slideLayout119.xml"/><Relationship Id="rId13" Type="http://schemas.openxmlformats.org/officeDocument/2006/relationships/slideLayout" Target="../slideLayouts/slideLayout100.xml"/><Relationship Id="rId35" Type="http://schemas.openxmlformats.org/officeDocument/2006/relationships/slideLayout" Target="../slideLayouts/slideLayout122.xml"/><Relationship Id="rId12" Type="http://schemas.openxmlformats.org/officeDocument/2006/relationships/slideLayout" Target="../slideLayouts/slideLayout99.xml"/><Relationship Id="rId34" Type="http://schemas.openxmlformats.org/officeDocument/2006/relationships/slideLayout" Target="../slideLayouts/slideLayout121.xml"/><Relationship Id="rId15" Type="http://schemas.openxmlformats.org/officeDocument/2006/relationships/slideLayout" Target="../slideLayouts/slideLayout102.xml"/><Relationship Id="rId14" Type="http://schemas.openxmlformats.org/officeDocument/2006/relationships/slideLayout" Target="../slideLayouts/slideLayout101.xml"/><Relationship Id="rId36" Type="http://schemas.openxmlformats.org/officeDocument/2006/relationships/theme" Target="../theme/theme6.xml"/><Relationship Id="rId17" Type="http://schemas.openxmlformats.org/officeDocument/2006/relationships/slideLayout" Target="../slideLayouts/slideLayout104.xml"/><Relationship Id="rId16" Type="http://schemas.openxmlformats.org/officeDocument/2006/relationships/slideLayout" Target="../slideLayouts/slideLayout103.xml"/><Relationship Id="rId19" Type="http://schemas.openxmlformats.org/officeDocument/2006/relationships/slideLayout" Target="../slideLayouts/slideLayout106.xml"/><Relationship Id="rId18" Type="http://schemas.openxmlformats.org/officeDocument/2006/relationships/slideLayout" Target="../slideLayouts/slideLayout105.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42.xml"/><Relationship Id="rId22" Type="http://schemas.openxmlformats.org/officeDocument/2006/relationships/slideLayout" Target="../slideLayouts/slideLayout144.xml"/><Relationship Id="rId21" Type="http://schemas.openxmlformats.org/officeDocument/2006/relationships/slideLayout" Target="../slideLayouts/slideLayout143.xml"/><Relationship Id="rId24" Type="http://schemas.openxmlformats.org/officeDocument/2006/relationships/slideLayout" Target="../slideLayouts/slideLayout146.xml"/><Relationship Id="rId23" Type="http://schemas.openxmlformats.org/officeDocument/2006/relationships/slideLayout" Target="../slideLayouts/slideLayout145.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26" Type="http://schemas.openxmlformats.org/officeDocument/2006/relationships/slideLayout" Target="../slideLayouts/slideLayout148.xml"/><Relationship Id="rId25" Type="http://schemas.openxmlformats.org/officeDocument/2006/relationships/slideLayout" Target="../slideLayouts/slideLayout147.xml"/><Relationship Id="rId28" Type="http://schemas.openxmlformats.org/officeDocument/2006/relationships/slideLayout" Target="../slideLayouts/slideLayout150.xml"/><Relationship Id="rId27" Type="http://schemas.openxmlformats.org/officeDocument/2006/relationships/slideLayout" Target="../slideLayouts/slideLayout149.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29" Type="http://schemas.openxmlformats.org/officeDocument/2006/relationships/slideLayout" Target="../slideLayouts/slideLayout151.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31" Type="http://schemas.openxmlformats.org/officeDocument/2006/relationships/slideLayout" Target="../slideLayouts/slideLayout153.xml"/><Relationship Id="rId30" Type="http://schemas.openxmlformats.org/officeDocument/2006/relationships/slideLayout" Target="../slideLayouts/slideLayout152.xml"/><Relationship Id="rId11" Type="http://schemas.openxmlformats.org/officeDocument/2006/relationships/slideLayout" Target="../slideLayouts/slideLayout133.xml"/><Relationship Id="rId33" Type="http://schemas.openxmlformats.org/officeDocument/2006/relationships/slideLayout" Target="../slideLayouts/slideLayout155.xml"/><Relationship Id="rId10" Type="http://schemas.openxmlformats.org/officeDocument/2006/relationships/slideLayout" Target="../slideLayouts/slideLayout132.xml"/><Relationship Id="rId32" Type="http://schemas.openxmlformats.org/officeDocument/2006/relationships/slideLayout" Target="../slideLayouts/slideLayout154.xml"/><Relationship Id="rId13" Type="http://schemas.openxmlformats.org/officeDocument/2006/relationships/slideLayout" Target="../slideLayouts/slideLayout135.xml"/><Relationship Id="rId35" Type="http://schemas.openxmlformats.org/officeDocument/2006/relationships/theme" Target="../theme/theme2.xml"/><Relationship Id="rId12" Type="http://schemas.openxmlformats.org/officeDocument/2006/relationships/slideLayout" Target="../slideLayouts/slideLayout134.xml"/><Relationship Id="rId34" Type="http://schemas.openxmlformats.org/officeDocument/2006/relationships/slideLayout" Target="../slideLayouts/slideLayout156.xml"/><Relationship Id="rId15" Type="http://schemas.openxmlformats.org/officeDocument/2006/relationships/slideLayout" Target="../slideLayouts/slideLayout137.xml"/><Relationship Id="rId14" Type="http://schemas.openxmlformats.org/officeDocument/2006/relationships/slideLayout" Target="../slideLayouts/slideLayout136.xml"/><Relationship Id="rId17" Type="http://schemas.openxmlformats.org/officeDocument/2006/relationships/slideLayout" Target="../slideLayouts/slideLayout139.xml"/><Relationship Id="rId16" Type="http://schemas.openxmlformats.org/officeDocument/2006/relationships/slideLayout" Target="../slideLayouts/slideLayout138.xml"/><Relationship Id="rId19" Type="http://schemas.openxmlformats.org/officeDocument/2006/relationships/slideLayout" Target="../slideLayouts/slideLayout141.xml"/><Relationship Id="rId18" Type="http://schemas.openxmlformats.org/officeDocument/2006/relationships/slideLayout" Target="../slideLayouts/slideLayout140.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76.xml"/><Relationship Id="rId22" Type="http://schemas.openxmlformats.org/officeDocument/2006/relationships/slideLayout" Target="../slideLayouts/slideLayout178.xml"/><Relationship Id="rId21" Type="http://schemas.openxmlformats.org/officeDocument/2006/relationships/slideLayout" Target="../slideLayouts/slideLayout177.xml"/><Relationship Id="rId24" Type="http://schemas.openxmlformats.org/officeDocument/2006/relationships/slideLayout" Target="../slideLayouts/slideLayout180.xml"/><Relationship Id="rId23" Type="http://schemas.openxmlformats.org/officeDocument/2006/relationships/slideLayout" Target="../slideLayouts/slideLayout179.xml"/><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26" Type="http://schemas.openxmlformats.org/officeDocument/2006/relationships/slideLayout" Target="../slideLayouts/slideLayout182.xml"/><Relationship Id="rId25" Type="http://schemas.openxmlformats.org/officeDocument/2006/relationships/slideLayout" Target="../slideLayouts/slideLayout181.xml"/><Relationship Id="rId28" Type="http://schemas.openxmlformats.org/officeDocument/2006/relationships/slideLayout" Target="../slideLayouts/slideLayout184.xml"/><Relationship Id="rId27" Type="http://schemas.openxmlformats.org/officeDocument/2006/relationships/slideLayout" Target="../slideLayouts/slideLayout183.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29" Type="http://schemas.openxmlformats.org/officeDocument/2006/relationships/slideLayout" Target="../slideLayouts/slideLayout185.xml"/><Relationship Id="rId7" Type="http://schemas.openxmlformats.org/officeDocument/2006/relationships/slideLayout" Target="../slideLayouts/slideLayout163.xml"/><Relationship Id="rId8" Type="http://schemas.openxmlformats.org/officeDocument/2006/relationships/slideLayout" Target="../slideLayouts/slideLayout164.xml"/><Relationship Id="rId31" Type="http://schemas.openxmlformats.org/officeDocument/2006/relationships/slideLayout" Target="../slideLayouts/slideLayout187.xml"/><Relationship Id="rId30" Type="http://schemas.openxmlformats.org/officeDocument/2006/relationships/slideLayout" Target="../slideLayouts/slideLayout186.xml"/><Relationship Id="rId11" Type="http://schemas.openxmlformats.org/officeDocument/2006/relationships/slideLayout" Target="../slideLayouts/slideLayout167.xml"/><Relationship Id="rId33" Type="http://schemas.openxmlformats.org/officeDocument/2006/relationships/slideLayout" Target="../slideLayouts/slideLayout189.xml"/><Relationship Id="rId10" Type="http://schemas.openxmlformats.org/officeDocument/2006/relationships/slideLayout" Target="../slideLayouts/slideLayout166.xml"/><Relationship Id="rId32" Type="http://schemas.openxmlformats.org/officeDocument/2006/relationships/slideLayout" Target="../slideLayouts/slideLayout188.xml"/><Relationship Id="rId13" Type="http://schemas.openxmlformats.org/officeDocument/2006/relationships/slideLayout" Target="../slideLayouts/slideLayout169.xml"/><Relationship Id="rId35" Type="http://schemas.openxmlformats.org/officeDocument/2006/relationships/slideLayout" Target="../slideLayouts/slideLayout191.xml"/><Relationship Id="rId12" Type="http://schemas.openxmlformats.org/officeDocument/2006/relationships/slideLayout" Target="../slideLayouts/slideLayout168.xml"/><Relationship Id="rId34" Type="http://schemas.openxmlformats.org/officeDocument/2006/relationships/slideLayout" Target="../slideLayouts/slideLayout190.xml"/><Relationship Id="rId15" Type="http://schemas.openxmlformats.org/officeDocument/2006/relationships/slideLayout" Target="../slideLayouts/slideLayout171.xml"/><Relationship Id="rId14" Type="http://schemas.openxmlformats.org/officeDocument/2006/relationships/slideLayout" Target="../slideLayouts/slideLayout170.xml"/><Relationship Id="rId36" Type="http://schemas.openxmlformats.org/officeDocument/2006/relationships/theme" Target="../theme/theme5.xml"/><Relationship Id="rId17" Type="http://schemas.openxmlformats.org/officeDocument/2006/relationships/slideLayout" Target="../slideLayouts/slideLayout173.xml"/><Relationship Id="rId16" Type="http://schemas.openxmlformats.org/officeDocument/2006/relationships/slideLayout" Target="../slideLayouts/slideLayout172.xml"/><Relationship Id="rId19" Type="http://schemas.openxmlformats.org/officeDocument/2006/relationships/slideLayout" Target="../slideLayouts/slideLayout175.xml"/><Relationship Id="rId18" Type="http://schemas.openxmlformats.org/officeDocument/2006/relationships/slideLayout" Target="../slideLayouts/slideLayout17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7" name="Shape 34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9" name="Shape 63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4" name="Shape 764"/>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 id="2147483770" r:id="rId32"/>
    <p:sldLayoutId id="2147483771" r:id="rId33"/>
    <p:sldLayoutId id="2147483772" r:id="rId34"/>
    <p:sldLayoutId id="2147483773"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3" name="Shape 108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8" name="Shape 140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837" r:id="rId28"/>
    <p:sldLayoutId id="2147483838" r:id="rId29"/>
    <p:sldLayoutId id="2147483839" r:id="rId30"/>
    <p:sldLayoutId id="2147483840" r:id="rId31"/>
    <p:sldLayoutId id="2147483841" r:id="rId32"/>
    <p:sldLayoutId id="2147483842" r:id="rId33"/>
    <p:sldLayoutId id="2147483843" r:id="rId34"/>
    <p:sldLayoutId id="2147483844"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10.xml"/><Relationship Id="rId3" Type="http://schemas.openxmlformats.org/officeDocument/2006/relationships/comments" Target="../comments/comment1.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7.png"/><Relationship Id="rId4" Type="http://schemas.openxmlformats.org/officeDocument/2006/relationships/image" Target="../media/image46.png"/><Relationship Id="rId5" Type="http://schemas.openxmlformats.org/officeDocument/2006/relationships/image" Target="../media/image37.png"/><Relationship Id="rId6"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4.png"/><Relationship Id="rId4" Type="http://schemas.openxmlformats.org/officeDocument/2006/relationships/image" Target="../media/image45.png"/><Relationship Id="rId5" Type="http://schemas.openxmlformats.org/officeDocument/2006/relationships/image" Target="../media/image55.png"/><Relationship Id="rId6" Type="http://schemas.openxmlformats.org/officeDocument/2006/relationships/image" Target="../media/image63.png"/><Relationship Id="rId7" Type="http://schemas.openxmlformats.org/officeDocument/2006/relationships/image" Target="../media/image51.png"/><Relationship Id="rId8"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8.png"/><Relationship Id="rId4" Type="http://schemas.openxmlformats.org/officeDocument/2006/relationships/image" Target="../media/image62.png"/><Relationship Id="rId5" Type="http://schemas.openxmlformats.org/officeDocument/2006/relationships/image" Target="../media/image65.png"/><Relationship Id="rId6"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slide" Target="/ppt/slid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5.xml"/><Relationship Id="rId3"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7.xml"/><Relationship Id="rId3" Type="http://schemas.openxmlformats.org/officeDocument/2006/relationships/image" Target="../media/image50.png"/><Relationship Id="rId4" Type="http://schemas.openxmlformats.org/officeDocument/2006/relationships/image" Target="../media/image41.png"/><Relationship Id="rId5" Type="http://schemas.openxmlformats.org/officeDocument/2006/relationships/image" Target="../media/image52.png"/><Relationship Id="rId6" Type="http://schemas.openxmlformats.org/officeDocument/2006/relationships/image" Target="../media/image40.png"/><Relationship Id="rId7"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9.xml"/><Relationship Id="rId3"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6" name="Shape 1736"/>
        <p:cNvGrpSpPr/>
        <p:nvPr/>
      </p:nvGrpSpPr>
      <p:grpSpPr>
        <a:xfrm>
          <a:off x="0" y="0"/>
          <a:ext cx="0" cy="0"/>
          <a:chOff x="0" y="0"/>
          <a:chExt cx="0" cy="0"/>
        </a:xfrm>
      </p:grpSpPr>
      <p:cxnSp>
        <p:nvCxnSpPr>
          <p:cNvPr id="1737" name="Google Shape;1737;p1"/>
          <p:cNvCxnSpPr/>
          <p:nvPr/>
        </p:nvCxnSpPr>
        <p:spPr>
          <a:xfrm>
            <a:off x="486000" y="4670000"/>
            <a:ext cx="5382900" cy="0"/>
          </a:xfrm>
          <a:prstGeom prst="straightConnector1">
            <a:avLst/>
          </a:prstGeom>
          <a:noFill/>
          <a:ln cap="flat" cmpd="sng" w="9525">
            <a:solidFill>
              <a:srgbClr val="1AC5D8"/>
            </a:solidFill>
            <a:prstDash val="solid"/>
            <a:round/>
            <a:headEnd len="med" w="med" type="oval"/>
            <a:tailEnd len="med" w="med" type="oval"/>
          </a:ln>
        </p:spPr>
      </p:cxnSp>
      <p:sp>
        <p:nvSpPr>
          <p:cNvPr id="1738" name="Google Shape;1738;p1"/>
          <p:cNvSpPr txBox="1"/>
          <p:nvPr/>
        </p:nvSpPr>
        <p:spPr>
          <a:xfrm>
            <a:off x="486000" y="4870400"/>
            <a:ext cx="564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latin typeface="Calibri"/>
                <a:ea typeface="Calibri"/>
                <a:cs typeface="Calibri"/>
                <a:sym typeface="Calibri"/>
              </a:rPr>
              <a:t>Updated: August 2023</a:t>
            </a:r>
            <a:endParaRPr b="0" i="0" sz="1600" u="none" cap="none" strike="noStrike">
              <a:solidFill>
                <a:srgbClr val="000000"/>
              </a:solidFill>
              <a:latin typeface="Calibri"/>
              <a:ea typeface="Calibri"/>
              <a:cs typeface="Calibri"/>
              <a:sym typeface="Calibri"/>
            </a:endParaRPr>
          </a:p>
        </p:txBody>
      </p:sp>
      <p:sp>
        <p:nvSpPr>
          <p:cNvPr id="1739" name="Google Shape;1739;p1"/>
          <p:cNvSpPr txBox="1"/>
          <p:nvPr/>
        </p:nvSpPr>
        <p:spPr>
          <a:xfrm>
            <a:off x="524100" y="3137150"/>
            <a:ext cx="5306700" cy="139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800"/>
              <a:buFont typeface="Arial"/>
              <a:buNone/>
            </a:pPr>
            <a:r>
              <a:rPr b="1" i="0" lang="en-US" sz="3800" u="none" cap="none" strike="noStrike">
                <a:solidFill>
                  <a:srgbClr val="0C1513"/>
                </a:solidFill>
                <a:latin typeface="Verdana"/>
                <a:ea typeface="Verdana"/>
                <a:cs typeface="Verdana"/>
                <a:sym typeface="Verdana"/>
              </a:rPr>
              <a:t>CPaaS </a:t>
            </a:r>
            <a:endParaRPr b="1" i="0" sz="3800" u="none" cap="none" strike="noStrike">
              <a:solidFill>
                <a:srgbClr val="0C151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800"/>
              <a:buFont typeface="Arial"/>
              <a:buNone/>
            </a:pPr>
            <a:r>
              <a:rPr b="1" i="0" lang="en-US" sz="3800" u="none" cap="none" strike="noStrike">
                <a:solidFill>
                  <a:srgbClr val="0C1513"/>
                </a:solidFill>
                <a:latin typeface="Verdana"/>
                <a:ea typeface="Verdana"/>
                <a:cs typeface="Verdana"/>
                <a:sym typeface="Verdana"/>
              </a:rPr>
              <a:t>- CTI Integration -</a:t>
            </a:r>
            <a:endParaRPr b="0" i="0" sz="37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4" name="Shape 1824"/>
        <p:cNvGrpSpPr/>
        <p:nvPr/>
      </p:nvGrpSpPr>
      <p:grpSpPr>
        <a:xfrm>
          <a:off x="0" y="0"/>
          <a:ext cx="0" cy="0"/>
          <a:chOff x="0" y="0"/>
          <a:chExt cx="0" cy="0"/>
        </a:xfrm>
      </p:grpSpPr>
      <p:sp>
        <p:nvSpPr>
          <p:cNvPr id="1825" name="Google Shape;1825;p9"/>
          <p:cNvSpPr txBox="1"/>
          <p:nvPr/>
        </p:nvSpPr>
        <p:spPr>
          <a:xfrm>
            <a:off x="434800" y="3989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F0F0F"/>
                </a:solidFill>
                <a:latin typeface="Calibri"/>
                <a:ea typeface="Calibri"/>
                <a:cs typeface="Calibri"/>
                <a:sym typeface="Calibri"/>
              </a:rPr>
              <a:t>CPaaS Developer </a:t>
            </a:r>
            <a:endParaRPr b="1" i="0" sz="3600" u="none" cap="none" strike="noStrike">
              <a:solidFill>
                <a:srgbClr val="0F0F0F"/>
              </a:solidFill>
              <a:latin typeface="Calibri"/>
              <a:ea typeface="Calibri"/>
              <a:cs typeface="Calibri"/>
              <a:sym typeface="Calibri"/>
            </a:endParaRPr>
          </a:p>
        </p:txBody>
      </p:sp>
      <p:sp>
        <p:nvSpPr>
          <p:cNvPr id="1826" name="Google Shape;1826;p9"/>
          <p:cNvSpPr txBox="1"/>
          <p:nvPr/>
        </p:nvSpPr>
        <p:spPr>
          <a:xfrm>
            <a:off x="473550" y="5462175"/>
            <a:ext cx="112449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Calibri"/>
                <a:ea typeface="Calibri"/>
                <a:cs typeface="Calibri"/>
                <a:sym typeface="Calibri"/>
              </a:rPr>
              <a:t>Create automated workflows by gathering resources and performing actions on a diverse set of services. This flow is used to integrate with the required third-party system in order to update call details accordingly.</a:t>
            </a:r>
            <a:endParaRPr b="0" i="0" sz="2000" u="none" cap="none" strike="noStrike">
              <a:solidFill>
                <a:schemeClr val="dk1"/>
              </a:solidFill>
              <a:latin typeface="Calibri"/>
              <a:ea typeface="Calibri"/>
              <a:cs typeface="Calibri"/>
              <a:sym typeface="Calibri"/>
            </a:endParaRPr>
          </a:p>
        </p:txBody>
      </p:sp>
      <p:pic>
        <p:nvPicPr>
          <p:cNvPr id="1827" name="Google Shape;1827;p9"/>
          <p:cNvPicPr preferRelativeResize="0"/>
          <p:nvPr/>
        </p:nvPicPr>
        <p:blipFill>
          <a:blip r:embed="rId4">
            <a:alphaModFix/>
          </a:blip>
          <a:stretch>
            <a:fillRect/>
          </a:stretch>
        </p:blipFill>
        <p:spPr>
          <a:xfrm>
            <a:off x="1827988" y="1137875"/>
            <a:ext cx="8536023" cy="41719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2" name="Shape 1832"/>
        <p:cNvGrpSpPr/>
        <p:nvPr/>
      </p:nvGrpSpPr>
      <p:grpSpPr>
        <a:xfrm>
          <a:off x="0" y="0"/>
          <a:ext cx="0" cy="0"/>
          <a:chOff x="0" y="0"/>
          <a:chExt cx="0" cy="0"/>
        </a:xfrm>
      </p:grpSpPr>
      <p:sp>
        <p:nvSpPr>
          <p:cNvPr id="1833" name="Google Shape;1833;p10"/>
          <p:cNvSpPr txBox="1"/>
          <p:nvPr/>
        </p:nvSpPr>
        <p:spPr>
          <a:xfrm>
            <a:off x="435650" y="381500"/>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chemeClr val="dk1"/>
                </a:solidFill>
                <a:latin typeface="Calibri"/>
                <a:ea typeface="Calibri"/>
                <a:cs typeface="Calibri"/>
                <a:sym typeface="Calibri"/>
              </a:rPr>
              <a:t>Freshdesk</a:t>
            </a:r>
            <a:endParaRPr b="1" i="0" sz="3600" u="none" cap="none" strike="noStrike">
              <a:solidFill>
                <a:schemeClr val="dk1"/>
              </a:solidFill>
              <a:latin typeface="Calibri"/>
              <a:ea typeface="Calibri"/>
              <a:cs typeface="Calibri"/>
              <a:sym typeface="Calibri"/>
            </a:endParaRPr>
          </a:p>
        </p:txBody>
      </p:sp>
      <p:pic>
        <p:nvPicPr>
          <p:cNvPr id="1834" name="Google Shape;1834;p10"/>
          <p:cNvPicPr preferRelativeResize="0"/>
          <p:nvPr/>
        </p:nvPicPr>
        <p:blipFill rotWithShape="1">
          <a:blip r:embed="rId3">
            <a:alphaModFix/>
          </a:blip>
          <a:srcRect b="0" l="0" r="0" t="0"/>
          <a:stretch/>
        </p:blipFill>
        <p:spPr>
          <a:xfrm>
            <a:off x="1396050" y="1336275"/>
            <a:ext cx="9399900" cy="4451900"/>
          </a:xfrm>
          <a:prstGeom prst="rect">
            <a:avLst/>
          </a:prstGeom>
          <a:noFill/>
          <a:ln cap="flat" cmpd="sng" w="9525">
            <a:solidFill>
              <a:srgbClr val="999999"/>
            </a:solidFill>
            <a:prstDash val="solid"/>
            <a:round/>
            <a:headEnd len="sm" w="sm" type="none"/>
            <a:tailEnd len="sm" w="sm" type="none"/>
          </a:ln>
        </p:spPr>
      </p:pic>
      <p:sp>
        <p:nvSpPr>
          <p:cNvPr id="1835" name="Google Shape;1835;p10"/>
          <p:cNvSpPr txBox="1"/>
          <p:nvPr/>
        </p:nvSpPr>
        <p:spPr>
          <a:xfrm>
            <a:off x="473550" y="5950025"/>
            <a:ext cx="112449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Calibri"/>
                <a:ea typeface="Calibri"/>
                <a:cs typeface="Calibri"/>
                <a:sym typeface="Calibri"/>
              </a:rPr>
              <a:t>Handle calls and manage customer’s tickets using the third-party platform</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0" name="Shape 1840"/>
        <p:cNvGrpSpPr/>
        <p:nvPr/>
      </p:nvGrpSpPr>
      <p:grpSpPr>
        <a:xfrm>
          <a:off x="0" y="0"/>
          <a:ext cx="0" cy="0"/>
          <a:chOff x="0" y="0"/>
          <a:chExt cx="0" cy="0"/>
        </a:xfrm>
      </p:grpSpPr>
      <p:pic>
        <p:nvPicPr>
          <p:cNvPr id="1841" name="Google Shape;1841;p11"/>
          <p:cNvPicPr preferRelativeResize="0"/>
          <p:nvPr/>
        </p:nvPicPr>
        <p:blipFill rotWithShape="1">
          <a:blip r:embed="rId3">
            <a:alphaModFix/>
          </a:blip>
          <a:srcRect b="9285" l="10942" r="12585" t="10457"/>
          <a:stretch/>
        </p:blipFill>
        <p:spPr>
          <a:xfrm>
            <a:off x="1476600" y="3028413"/>
            <a:ext cx="2457450" cy="2579075"/>
          </a:xfrm>
          <a:prstGeom prst="rect">
            <a:avLst/>
          </a:prstGeom>
          <a:noFill/>
          <a:ln>
            <a:noFill/>
          </a:ln>
        </p:spPr>
      </p:pic>
      <p:sp>
        <p:nvSpPr>
          <p:cNvPr id="1842" name="Google Shape;1842;p11"/>
          <p:cNvSpPr txBox="1"/>
          <p:nvPr/>
        </p:nvSpPr>
        <p:spPr>
          <a:xfrm>
            <a:off x="435650" y="381500"/>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chemeClr val="dk1"/>
                </a:solidFill>
                <a:latin typeface="Calibri"/>
                <a:ea typeface="Calibri"/>
                <a:cs typeface="Calibri"/>
                <a:sym typeface="Calibri"/>
              </a:rPr>
              <a:t>Integration</a:t>
            </a:r>
            <a:endParaRPr b="1" i="0" sz="3600" u="none" cap="none" strike="noStrike">
              <a:solidFill>
                <a:schemeClr val="dk1"/>
              </a:solidFill>
              <a:latin typeface="Calibri"/>
              <a:ea typeface="Calibri"/>
              <a:cs typeface="Calibri"/>
              <a:sym typeface="Calibri"/>
            </a:endParaRPr>
          </a:p>
        </p:txBody>
      </p:sp>
      <p:sp>
        <p:nvSpPr>
          <p:cNvPr id="1843" name="Google Shape;1843;p11"/>
          <p:cNvSpPr txBox="1"/>
          <p:nvPr/>
        </p:nvSpPr>
        <p:spPr>
          <a:xfrm>
            <a:off x="564000" y="1385850"/>
            <a:ext cx="11064000" cy="677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0" i="0" lang="en-US" sz="1900" u="none" cap="none" strike="noStrike">
                <a:solidFill>
                  <a:schemeClr val="dk1"/>
                </a:solidFill>
                <a:latin typeface="Calibri"/>
                <a:ea typeface="Calibri"/>
                <a:cs typeface="Calibri"/>
                <a:sym typeface="Calibri"/>
              </a:rPr>
              <a:t>Using CTI of B3Networks, you can flexibly integrate webphone with applications such as Freshdesk, Zendesk, Salesforce or any CRM system according to your needs.</a:t>
            </a:r>
            <a:endParaRPr b="0" i="0" sz="1900" u="none" cap="none" strike="noStrike">
              <a:solidFill>
                <a:schemeClr val="dk1"/>
              </a:solidFill>
              <a:latin typeface="Calibri"/>
              <a:ea typeface="Calibri"/>
              <a:cs typeface="Calibri"/>
              <a:sym typeface="Calibri"/>
            </a:endParaRPr>
          </a:p>
        </p:txBody>
      </p:sp>
      <p:pic>
        <p:nvPicPr>
          <p:cNvPr descr="File:Zendesk logo.svg - Wikimedia Commons" id="1844" name="Google Shape;1844;p11"/>
          <p:cNvPicPr preferRelativeResize="0"/>
          <p:nvPr/>
        </p:nvPicPr>
        <p:blipFill rotWithShape="1">
          <a:blip r:embed="rId4">
            <a:alphaModFix/>
          </a:blip>
          <a:srcRect b="0" l="0" r="0" t="0"/>
          <a:stretch/>
        </p:blipFill>
        <p:spPr>
          <a:xfrm>
            <a:off x="8894053" y="4272113"/>
            <a:ext cx="1882522" cy="1250777"/>
          </a:xfrm>
          <a:prstGeom prst="rect">
            <a:avLst/>
          </a:prstGeom>
          <a:noFill/>
          <a:ln>
            <a:noFill/>
          </a:ln>
        </p:spPr>
      </p:pic>
      <p:pic>
        <p:nvPicPr>
          <p:cNvPr descr="File:Salesforce.com logo.svg - Wikimedia Commons" id="1845" name="Google Shape;1845;p11"/>
          <p:cNvPicPr preferRelativeResize="0"/>
          <p:nvPr/>
        </p:nvPicPr>
        <p:blipFill rotWithShape="1">
          <a:blip r:embed="rId5">
            <a:alphaModFix/>
          </a:blip>
          <a:srcRect b="0" l="0" r="0" t="0"/>
          <a:stretch/>
        </p:blipFill>
        <p:spPr>
          <a:xfrm>
            <a:off x="7226854" y="2712287"/>
            <a:ext cx="2019421" cy="1342714"/>
          </a:xfrm>
          <a:prstGeom prst="rect">
            <a:avLst/>
          </a:prstGeom>
          <a:noFill/>
          <a:ln>
            <a:noFill/>
          </a:ln>
        </p:spPr>
      </p:pic>
      <p:pic>
        <p:nvPicPr>
          <p:cNvPr id="1846" name="Google Shape;1846;p11"/>
          <p:cNvPicPr preferRelativeResize="0"/>
          <p:nvPr/>
        </p:nvPicPr>
        <p:blipFill rotWithShape="1">
          <a:blip r:embed="rId6">
            <a:alphaModFix/>
          </a:blip>
          <a:srcRect b="19746" l="10920" r="9416" t="20084"/>
          <a:stretch/>
        </p:blipFill>
        <p:spPr>
          <a:xfrm>
            <a:off x="5471850" y="4187501"/>
            <a:ext cx="2012992" cy="1420000"/>
          </a:xfrm>
          <a:prstGeom prst="rect">
            <a:avLst/>
          </a:prstGeom>
          <a:noFill/>
          <a:ln>
            <a:noFill/>
          </a:ln>
        </p:spPr>
      </p:pic>
      <p:cxnSp>
        <p:nvCxnSpPr>
          <p:cNvPr id="1847" name="Google Shape;1847;p11"/>
          <p:cNvCxnSpPr/>
          <p:nvPr/>
        </p:nvCxnSpPr>
        <p:spPr>
          <a:xfrm>
            <a:off x="4511450" y="2432588"/>
            <a:ext cx="0" cy="3614400"/>
          </a:xfrm>
          <a:prstGeom prst="straightConnector1">
            <a:avLst/>
          </a:prstGeom>
          <a:noFill/>
          <a:ln cap="flat" cmpd="sng" w="19050">
            <a:solidFill>
              <a:srgbClr val="999999"/>
            </a:solidFill>
            <a:prstDash val="solid"/>
            <a:round/>
            <a:headEnd len="med" w="med" type="diamond"/>
            <a:tailEnd len="med" w="med" type="diamond"/>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2" name="Shape 1852"/>
        <p:cNvGrpSpPr/>
        <p:nvPr/>
      </p:nvGrpSpPr>
      <p:grpSpPr>
        <a:xfrm>
          <a:off x="0" y="0"/>
          <a:ext cx="0" cy="0"/>
          <a:chOff x="0" y="0"/>
          <a:chExt cx="0" cy="0"/>
        </a:xfrm>
      </p:grpSpPr>
      <p:sp>
        <p:nvSpPr>
          <p:cNvPr id="1853" name="Google Shape;1853;p12"/>
          <p:cNvSpPr txBox="1"/>
          <p:nvPr/>
        </p:nvSpPr>
        <p:spPr>
          <a:xfrm>
            <a:off x="718375" y="1992313"/>
            <a:ext cx="2064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854" name="Google Shape;1854;p12"/>
          <p:cNvSpPr txBox="1"/>
          <p:nvPr/>
        </p:nvSpPr>
        <p:spPr>
          <a:xfrm>
            <a:off x="997975" y="2461813"/>
            <a:ext cx="4362900" cy="2853600"/>
          </a:xfrm>
          <a:prstGeom prst="rect">
            <a:avLst/>
          </a:prstGeom>
          <a:noFill/>
          <a:ln>
            <a:noFill/>
          </a:ln>
        </p:spPr>
        <p:txBody>
          <a:bodyPr anchorCtr="0" anchor="t" bIns="91425" lIns="91425" spcFirstLastPara="1" rIns="91425" wrap="square" tIns="91425">
            <a:spAutoFit/>
          </a:bodyPr>
          <a:lstStyle/>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Allow users to make outgoing call and receive incoming calls directly through Salesforce CRM.</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Show call history on Salesforce platform.</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Get the call recording files on Salesforce CRM.</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Mask the callers’ information so agents will not know who or where the call comes from.</a:t>
            </a:r>
            <a:endParaRPr b="0" i="0" sz="1700" u="none" cap="none" strike="noStrike">
              <a:solidFill>
                <a:schemeClr val="dk1"/>
              </a:solidFill>
              <a:latin typeface="Calibri"/>
              <a:ea typeface="Calibri"/>
              <a:cs typeface="Calibri"/>
              <a:sym typeface="Calibri"/>
            </a:endParaRPr>
          </a:p>
        </p:txBody>
      </p:sp>
      <p:sp>
        <p:nvSpPr>
          <p:cNvPr id="1855" name="Google Shape;1855;p12"/>
          <p:cNvSpPr txBox="1"/>
          <p:nvPr/>
        </p:nvSpPr>
        <p:spPr>
          <a:xfrm>
            <a:off x="1105375" y="1969213"/>
            <a:ext cx="425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i="0" lang="en-US" sz="2000" u="none" cap="none" strike="noStrike">
                <a:solidFill>
                  <a:schemeClr val="accent1"/>
                </a:solidFill>
                <a:latin typeface="Calibri"/>
                <a:ea typeface="Calibri"/>
                <a:cs typeface="Calibri"/>
                <a:sym typeface="Calibri"/>
              </a:rPr>
              <a:t>Customer Requirements:</a:t>
            </a:r>
            <a:endParaRPr b="1" i="0" sz="2000" u="none" cap="none" strike="noStrike">
              <a:solidFill>
                <a:srgbClr val="1155CC"/>
              </a:solidFill>
              <a:latin typeface="Arial"/>
              <a:ea typeface="Arial"/>
              <a:cs typeface="Arial"/>
              <a:sym typeface="Arial"/>
            </a:endParaRPr>
          </a:p>
        </p:txBody>
      </p:sp>
      <p:cxnSp>
        <p:nvCxnSpPr>
          <p:cNvPr id="1856" name="Google Shape;1856;p12"/>
          <p:cNvCxnSpPr/>
          <p:nvPr/>
        </p:nvCxnSpPr>
        <p:spPr>
          <a:xfrm>
            <a:off x="767225" y="2032025"/>
            <a:ext cx="0" cy="3223800"/>
          </a:xfrm>
          <a:prstGeom prst="straightConnector1">
            <a:avLst/>
          </a:prstGeom>
          <a:noFill/>
          <a:ln cap="flat" cmpd="sng" w="19050">
            <a:solidFill>
              <a:srgbClr val="1AC5D8"/>
            </a:solidFill>
            <a:prstDash val="solid"/>
            <a:round/>
            <a:headEnd len="sm" w="sm" type="none"/>
            <a:tailEnd len="sm" w="sm" type="none"/>
          </a:ln>
        </p:spPr>
      </p:cxnSp>
      <p:sp>
        <p:nvSpPr>
          <p:cNvPr id="1857" name="Google Shape;1857;p12"/>
          <p:cNvSpPr txBox="1"/>
          <p:nvPr/>
        </p:nvSpPr>
        <p:spPr>
          <a:xfrm>
            <a:off x="289100" y="3724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chemeClr val="dk1"/>
                </a:solidFill>
                <a:latin typeface="Calibri"/>
                <a:ea typeface="Calibri"/>
                <a:cs typeface="Calibri"/>
                <a:sym typeface="Calibri"/>
              </a:rPr>
              <a:t>Success Stories</a:t>
            </a:r>
            <a:endParaRPr b="1" i="0" sz="3600" u="none" cap="none" strike="noStrike">
              <a:solidFill>
                <a:schemeClr val="dk1"/>
              </a:solidFill>
              <a:latin typeface="Calibri"/>
              <a:ea typeface="Calibri"/>
              <a:cs typeface="Calibri"/>
              <a:sym typeface="Calibri"/>
            </a:endParaRPr>
          </a:p>
        </p:txBody>
      </p:sp>
      <p:pic>
        <p:nvPicPr>
          <p:cNvPr id="1858" name="Google Shape;1858;p12"/>
          <p:cNvPicPr preferRelativeResize="0"/>
          <p:nvPr/>
        </p:nvPicPr>
        <p:blipFill rotWithShape="1">
          <a:blip r:embed="rId3">
            <a:alphaModFix/>
          </a:blip>
          <a:srcRect b="0" l="0" r="0" t="0"/>
          <a:stretch/>
        </p:blipFill>
        <p:spPr>
          <a:xfrm>
            <a:off x="5959525" y="1316811"/>
            <a:ext cx="4929775" cy="4929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3" name="Shape 1863"/>
        <p:cNvGrpSpPr/>
        <p:nvPr/>
      </p:nvGrpSpPr>
      <p:grpSpPr>
        <a:xfrm>
          <a:off x="0" y="0"/>
          <a:ext cx="0" cy="0"/>
          <a:chOff x="0" y="0"/>
          <a:chExt cx="0" cy="0"/>
        </a:xfrm>
      </p:grpSpPr>
      <p:sp>
        <p:nvSpPr>
          <p:cNvPr id="1864" name="Google Shape;1864;p13"/>
          <p:cNvSpPr txBox="1"/>
          <p:nvPr/>
        </p:nvSpPr>
        <p:spPr>
          <a:xfrm>
            <a:off x="977825" y="1436725"/>
            <a:ext cx="5219700" cy="46254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2000"/>
              <a:buFont typeface="Arial"/>
              <a:buNone/>
            </a:pPr>
            <a:r>
              <a:rPr b="1" i="0" lang="en-US" sz="2000" u="none" cap="none" strike="noStrike">
                <a:solidFill>
                  <a:schemeClr val="accent1"/>
                </a:solidFill>
                <a:latin typeface="Calibri"/>
                <a:ea typeface="Calibri"/>
                <a:cs typeface="Calibri"/>
                <a:sym typeface="Calibri"/>
              </a:rPr>
              <a:t>Our Solution (with CTI):</a:t>
            </a:r>
            <a:endParaRPr b="0" i="0" sz="2000" u="none" cap="none" strike="noStrike">
              <a:solidFill>
                <a:schemeClr val="accent1"/>
              </a:solidFill>
              <a:latin typeface="Calibri"/>
              <a:ea typeface="Calibri"/>
              <a:cs typeface="Calibri"/>
              <a:sym typeface="Calibri"/>
            </a:endParaRPr>
          </a:p>
          <a:p>
            <a:pPr indent="-336550" lvl="0" marL="457200" marR="0" rtl="0" algn="just">
              <a:lnSpc>
                <a:spcPct val="115000"/>
              </a:lnSpc>
              <a:spcBef>
                <a:spcPts val="120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Integrate with Salesforce CRM using API.</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Using Webphone so that it does not require desktop applications or IP Phone to make outgoing and incoming calls.</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The call details will be converted to be a call history and ticket under CRM System.</a:t>
            </a:r>
            <a:endParaRPr b="0" i="0" sz="1700" u="none" cap="none" strike="noStrike">
              <a:solidFill>
                <a:schemeClr val="dk1"/>
              </a:solidFill>
              <a:latin typeface="Calibri"/>
              <a:ea typeface="Calibri"/>
              <a:cs typeface="Calibri"/>
              <a:sym typeface="Calibri"/>
            </a:endParaRPr>
          </a:p>
          <a:p>
            <a:pPr indent="0" lvl="0" marL="0" marR="0" rtl="0" algn="just">
              <a:lnSpc>
                <a:spcPct val="115000"/>
              </a:lnSpc>
              <a:spcBef>
                <a:spcPts val="1200"/>
              </a:spcBef>
              <a:spcAft>
                <a:spcPts val="0"/>
              </a:spcAft>
              <a:buClr>
                <a:schemeClr val="dk1"/>
              </a:buClr>
              <a:buSzPts val="1100"/>
              <a:buFont typeface="Arial"/>
              <a:buNone/>
            </a:pPr>
            <a:r>
              <a:rPr b="1" i="0" lang="en-US" sz="2000" u="none" cap="none" strike="noStrike">
                <a:solidFill>
                  <a:schemeClr val="accent1"/>
                </a:solidFill>
                <a:latin typeface="Calibri"/>
                <a:ea typeface="Calibri"/>
                <a:cs typeface="Calibri"/>
                <a:sym typeface="Calibri"/>
              </a:rPr>
              <a:t>Result:</a:t>
            </a:r>
            <a:endParaRPr b="1" i="0" sz="2000" u="none" cap="none" strike="noStrike">
              <a:solidFill>
                <a:schemeClr val="accent1"/>
              </a:solidFill>
              <a:latin typeface="Calibri"/>
              <a:ea typeface="Calibri"/>
              <a:cs typeface="Calibri"/>
              <a:sym typeface="Calibri"/>
            </a:endParaRPr>
          </a:p>
          <a:p>
            <a:pPr indent="-336550" lvl="0" marL="457200" marR="0" rtl="0" algn="just">
              <a:lnSpc>
                <a:spcPct val="115000"/>
              </a:lnSpc>
              <a:spcBef>
                <a:spcPts val="120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Agents work more effectively by using CRM to carry out all activities including call activities and customer tickets.</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Maintain the security of customer data because customers’ numbers can be masked.</a:t>
            </a:r>
            <a:endParaRPr b="0" i="0" sz="1700" u="none" cap="none" strike="noStrike">
              <a:solidFill>
                <a:schemeClr val="dk1"/>
              </a:solidFill>
              <a:latin typeface="Calibri"/>
              <a:ea typeface="Calibri"/>
              <a:cs typeface="Calibri"/>
              <a:sym typeface="Calibri"/>
            </a:endParaRPr>
          </a:p>
        </p:txBody>
      </p:sp>
      <p:cxnSp>
        <p:nvCxnSpPr>
          <p:cNvPr id="1865" name="Google Shape;1865;p13"/>
          <p:cNvCxnSpPr/>
          <p:nvPr/>
        </p:nvCxnSpPr>
        <p:spPr>
          <a:xfrm>
            <a:off x="773088" y="1475625"/>
            <a:ext cx="0" cy="4532400"/>
          </a:xfrm>
          <a:prstGeom prst="straightConnector1">
            <a:avLst/>
          </a:prstGeom>
          <a:noFill/>
          <a:ln cap="flat" cmpd="sng" w="19050">
            <a:solidFill>
              <a:srgbClr val="1AC5D8"/>
            </a:solidFill>
            <a:prstDash val="solid"/>
            <a:round/>
            <a:headEnd len="sm" w="sm" type="none"/>
            <a:tailEnd len="sm" w="sm" type="none"/>
          </a:ln>
        </p:spPr>
      </p:cxnSp>
      <p:sp>
        <p:nvSpPr>
          <p:cNvPr id="1866" name="Google Shape;1866;p13"/>
          <p:cNvSpPr txBox="1"/>
          <p:nvPr>
            <p:ph type="title"/>
          </p:nvPr>
        </p:nvSpPr>
        <p:spPr>
          <a:xfrm>
            <a:off x="452025" y="458700"/>
            <a:ext cx="4540200" cy="5841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1000"/>
              </a:spcBef>
              <a:spcAft>
                <a:spcPts val="0"/>
              </a:spcAft>
              <a:buClr>
                <a:srgbClr val="000000"/>
              </a:buClr>
              <a:buSzPts val="3800"/>
              <a:buFont typeface="Arial"/>
              <a:buNone/>
            </a:pPr>
            <a:r>
              <a:rPr b="1" i="0" lang="en-US" sz="3800" u="none" cap="none" strike="noStrike">
                <a:solidFill>
                  <a:srgbClr val="262626"/>
                </a:solidFill>
                <a:latin typeface="Calibri"/>
                <a:ea typeface="Calibri"/>
                <a:cs typeface="Calibri"/>
                <a:sym typeface="Calibri"/>
              </a:rPr>
              <a:t>Success Stories</a:t>
            </a:r>
            <a:endParaRPr b="1" i="0" sz="3800" u="none" cap="none" strike="noStrike">
              <a:solidFill>
                <a:srgbClr val="262626"/>
              </a:solidFill>
              <a:latin typeface="Calibri"/>
              <a:ea typeface="Calibri"/>
              <a:cs typeface="Calibri"/>
              <a:sym typeface="Calibri"/>
            </a:endParaRPr>
          </a:p>
        </p:txBody>
      </p:sp>
      <p:pic>
        <p:nvPicPr>
          <p:cNvPr id="1867" name="Google Shape;1867;p13"/>
          <p:cNvPicPr preferRelativeResize="0"/>
          <p:nvPr/>
        </p:nvPicPr>
        <p:blipFill rotWithShape="1">
          <a:blip r:embed="rId3">
            <a:alphaModFix/>
          </a:blip>
          <a:srcRect b="0" l="0" r="0" t="0"/>
          <a:stretch/>
        </p:blipFill>
        <p:spPr>
          <a:xfrm>
            <a:off x="10448517" y="4902450"/>
            <a:ext cx="508000" cy="508000"/>
          </a:xfrm>
          <a:prstGeom prst="rect">
            <a:avLst/>
          </a:prstGeom>
          <a:noFill/>
          <a:ln>
            <a:noFill/>
          </a:ln>
        </p:spPr>
      </p:pic>
      <p:sp>
        <p:nvSpPr>
          <p:cNvPr id="1868" name="Google Shape;1868;p13"/>
          <p:cNvSpPr txBox="1"/>
          <p:nvPr/>
        </p:nvSpPr>
        <p:spPr>
          <a:xfrm>
            <a:off x="7232517" y="1633833"/>
            <a:ext cx="1253700" cy="5850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Customer calls to agent</a:t>
            </a:r>
            <a:endParaRPr b="0" i="0" sz="1100" u="none" cap="none" strike="noStrike">
              <a:solidFill>
                <a:srgbClr val="000000"/>
              </a:solidFill>
              <a:latin typeface="Calibri"/>
              <a:ea typeface="Calibri"/>
              <a:cs typeface="Calibri"/>
              <a:sym typeface="Calibri"/>
            </a:endParaRPr>
          </a:p>
        </p:txBody>
      </p:sp>
      <p:pic>
        <p:nvPicPr>
          <p:cNvPr id="1869" name="Google Shape;1869;p13"/>
          <p:cNvPicPr preferRelativeResize="0"/>
          <p:nvPr/>
        </p:nvPicPr>
        <p:blipFill rotWithShape="1">
          <a:blip r:embed="rId4">
            <a:alphaModFix/>
          </a:blip>
          <a:srcRect b="0" l="0" r="0" t="0"/>
          <a:stretch/>
        </p:blipFill>
        <p:spPr>
          <a:xfrm flipH="1">
            <a:off x="7408196" y="782533"/>
            <a:ext cx="930740" cy="945608"/>
          </a:xfrm>
          <a:prstGeom prst="rect">
            <a:avLst/>
          </a:prstGeom>
          <a:noFill/>
          <a:ln>
            <a:noFill/>
          </a:ln>
        </p:spPr>
      </p:pic>
      <p:pic>
        <p:nvPicPr>
          <p:cNvPr id="1870" name="Google Shape;1870;p13"/>
          <p:cNvPicPr preferRelativeResize="0"/>
          <p:nvPr/>
        </p:nvPicPr>
        <p:blipFill rotWithShape="1">
          <a:blip r:embed="rId5">
            <a:alphaModFix/>
          </a:blip>
          <a:srcRect b="0" l="0" r="0" t="0"/>
          <a:stretch/>
        </p:blipFill>
        <p:spPr>
          <a:xfrm>
            <a:off x="10066717" y="873533"/>
            <a:ext cx="763601" cy="763601"/>
          </a:xfrm>
          <a:prstGeom prst="rect">
            <a:avLst/>
          </a:prstGeom>
          <a:noFill/>
          <a:ln>
            <a:noFill/>
          </a:ln>
        </p:spPr>
      </p:pic>
      <p:sp>
        <p:nvSpPr>
          <p:cNvPr id="1871" name="Google Shape;1871;p13"/>
          <p:cNvSpPr txBox="1"/>
          <p:nvPr/>
        </p:nvSpPr>
        <p:spPr>
          <a:xfrm>
            <a:off x="9944117" y="1562833"/>
            <a:ext cx="1008900" cy="5850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Notify on Salesforce</a:t>
            </a:r>
            <a:endParaRPr b="0" i="0" sz="1100" u="none" cap="none" strike="noStrike">
              <a:solidFill>
                <a:srgbClr val="000000"/>
              </a:solidFill>
              <a:latin typeface="Calibri"/>
              <a:ea typeface="Calibri"/>
              <a:cs typeface="Calibri"/>
              <a:sym typeface="Calibri"/>
            </a:endParaRPr>
          </a:p>
        </p:txBody>
      </p:sp>
      <p:cxnSp>
        <p:nvCxnSpPr>
          <p:cNvPr id="1872" name="Google Shape;1872;p13"/>
          <p:cNvCxnSpPr>
            <a:stCxn id="1869" idx="1"/>
            <a:endCxn id="1870" idx="1"/>
          </p:cNvCxnSpPr>
          <p:nvPr/>
        </p:nvCxnSpPr>
        <p:spPr>
          <a:xfrm>
            <a:off x="8338936" y="1255337"/>
            <a:ext cx="1727700" cy="0"/>
          </a:xfrm>
          <a:prstGeom prst="straightConnector1">
            <a:avLst/>
          </a:prstGeom>
          <a:noFill/>
          <a:ln cap="flat" cmpd="sng" w="9525">
            <a:solidFill>
              <a:schemeClr val="dk2"/>
            </a:solidFill>
            <a:prstDash val="solid"/>
            <a:round/>
            <a:headEnd len="sm" w="sm" type="none"/>
            <a:tailEnd len="med" w="med" type="triangle"/>
          </a:ln>
        </p:spPr>
      </p:cxnSp>
      <p:sp>
        <p:nvSpPr>
          <p:cNvPr id="1873" name="Google Shape;1873;p13"/>
          <p:cNvSpPr txBox="1"/>
          <p:nvPr/>
        </p:nvSpPr>
        <p:spPr>
          <a:xfrm>
            <a:off x="8519617" y="870417"/>
            <a:ext cx="1253700" cy="4002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libri"/>
                <a:ea typeface="Calibri"/>
                <a:cs typeface="Calibri"/>
                <a:sym typeface="Calibri"/>
              </a:rPr>
              <a:t>Trigger Webphone</a:t>
            </a:r>
            <a:endParaRPr b="0" i="0" sz="1000" u="none" cap="none" strike="noStrike">
              <a:solidFill>
                <a:schemeClr val="dk1"/>
              </a:solidFill>
              <a:latin typeface="Calibri"/>
              <a:ea typeface="Calibri"/>
              <a:cs typeface="Calibri"/>
              <a:sym typeface="Calibri"/>
            </a:endParaRPr>
          </a:p>
        </p:txBody>
      </p:sp>
      <p:pic>
        <p:nvPicPr>
          <p:cNvPr id="1874" name="Google Shape;1874;p13"/>
          <p:cNvPicPr preferRelativeResize="0"/>
          <p:nvPr/>
        </p:nvPicPr>
        <p:blipFill rotWithShape="1">
          <a:blip r:embed="rId6">
            <a:alphaModFix/>
          </a:blip>
          <a:srcRect b="0" l="0" r="0" t="0"/>
          <a:stretch/>
        </p:blipFill>
        <p:spPr>
          <a:xfrm>
            <a:off x="10021283" y="3007833"/>
            <a:ext cx="854600" cy="854600"/>
          </a:xfrm>
          <a:prstGeom prst="rect">
            <a:avLst/>
          </a:prstGeom>
          <a:noFill/>
          <a:ln>
            <a:noFill/>
          </a:ln>
        </p:spPr>
      </p:pic>
      <p:sp>
        <p:nvSpPr>
          <p:cNvPr id="1875" name="Google Shape;1875;p13"/>
          <p:cNvSpPr txBox="1"/>
          <p:nvPr/>
        </p:nvSpPr>
        <p:spPr>
          <a:xfrm>
            <a:off x="9584783" y="3805633"/>
            <a:ext cx="1727700" cy="615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Create ticket automatically</a:t>
            </a:r>
            <a:endParaRPr b="0" i="0" sz="1100" u="none" cap="none" strike="noStrike">
              <a:solidFill>
                <a:schemeClr val="dk1"/>
              </a:solidFill>
              <a:latin typeface="Calibri"/>
              <a:ea typeface="Calibri"/>
              <a:cs typeface="Calibri"/>
              <a:sym typeface="Calibri"/>
            </a:endParaRPr>
          </a:p>
        </p:txBody>
      </p:sp>
      <p:cxnSp>
        <p:nvCxnSpPr>
          <p:cNvPr id="1876" name="Google Shape;1876;p13"/>
          <p:cNvCxnSpPr>
            <a:stCxn id="1871" idx="2"/>
            <a:endCxn id="1874" idx="0"/>
          </p:cNvCxnSpPr>
          <p:nvPr/>
        </p:nvCxnSpPr>
        <p:spPr>
          <a:xfrm>
            <a:off x="10448567" y="2147833"/>
            <a:ext cx="0" cy="860100"/>
          </a:xfrm>
          <a:prstGeom prst="straightConnector1">
            <a:avLst/>
          </a:prstGeom>
          <a:noFill/>
          <a:ln cap="flat" cmpd="sng" w="9525">
            <a:solidFill>
              <a:schemeClr val="dk2"/>
            </a:solidFill>
            <a:prstDash val="solid"/>
            <a:round/>
            <a:headEnd len="sm" w="sm" type="none"/>
            <a:tailEnd len="med" w="med" type="triangle"/>
          </a:ln>
        </p:spPr>
      </p:cxnSp>
      <p:sp>
        <p:nvSpPr>
          <p:cNvPr id="1877" name="Google Shape;1877;p13"/>
          <p:cNvSpPr txBox="1"/>
          <p:nvPr/>
        </p:nvSpPr>
        <p:spPr>
          <a:xfrm>
            <a:off x="10249050" y="2283425"/>
            <a:ext cx="1525500" cy="4002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libri"/>
                <a:ea typeface="Calibri"/>
                <a:cs typeface="Calibri"/>
                <a:sym typeface="Calibri"/>
              </a:rPr>
              <a:t>Show call details</a:t>
            </a:r>
            <a:endParaRPr b="0" i="0" sz="1000" u="none" cap="none" strike="noStrike">
              <a:solidFill>
                <a:schemeClr val="dk1"/>
              </a:solidFill>
              <a:latin typeface="Calibri"/>
              <a:ea typeface="Calibri"/>
              <a:cs typeface="Calibri"/>
              <a:sym typeface="Calibri"/>
            </a:endParaRPr>
          </a:p>
        </p:txBody>
      </p:sp>
      <p:pic>
        <p:nvPicPr>
          <p:cNvPr id="1878" name="Google Shape;1878;p13"/>
          <p:cNvPicPr preferRelativeResize="0"/>
          <p:nvPr/>
        </p:nvPicPr>
        <p:blipFill rotWithShape="1">
          <a:blip r:embed="rId7">
            <a:alphaModFix/>
          </a:blip>
          <a:srcRect b="0" l="0" r="0" t="0"/>
          <a:stretch/>
        </p:blipFill>
        <p:spPr>
          <a:xfrm>
            <a:off x="7417183" y="4976467"/>
            <a:ext cx="854600" cy="854600"/>
          </a:xfrm>
          <a:prstGeom prst="rect">
            <a:avLst/>
          </a:prstGeom>
          <a:noFill/>
          <a:ln>
            <a:noFill/>
          </a:ln>
        </p:spPr>
      </p:pic>
      <p:sp>
        <p:nvSpPr>
          <p:cNvPr id="1879" name="Google Shape;1879;p13"/>
          <p:cNvSpPr txBox="1"/>
          <p:nvPr/>
        </p:nvSpPr>
        <p:spPr>
          <a:xfrm>
            <a:off x="6980617" y="3811833"/>
            <a:ext cx="1727700" cy="430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Agent picks up call</a:t>
            </a:r>
            <a:endParaRPr b="0" i="0" sz="1100" u="none" cap="none" strike="noStrike">
              <a:solidFill>
                <a:schemeClr val="dk1"/>
              </a:solidFill>
              <a:latin typeface="Calibri"/>
              <a:ea typeface="Calibri"/>
              <a:cs typeface="Calibri"/>
              <a:sym typeface="Calibri"/>
            </a:endParaRPr>
          </a:p>
        </p:txBody>
      </p:sp>
      <p:cxnSp>
        <p:nvCxnSpPr>
          <p:cNvPr id="1880" name="Google Shape;1880;p13"/>
          <p:cNvCxnSpPr>
            <a:stCxn id="1874" idx="1"/>
            <a:endCxn id="1881" idx="3"/>
          </p:cNvCxnSpPr>
          <p:nvPr/>
        </p:nvCxnSpPr>
        <p:spPr>
          <a:xfrm rot="10800000">
            <a:off x="8271683" y="3428533"/>
            <a:ext cx="1749600" cy="6600"/>
          </a:xfrm>
          <a:prstGeom prst="straightConnector1">
            <a:avLst/>
          </a:prstGeom>
          <a:noFill/>
          <a:ln cap="flat" cmpd="sng" w="9525">
            <a:solidFill>
              <a:schemeClr val="dk2"/>
            </a:solidFill>
            <a:prstDash val="solid"/>
            <a:round/>
            <a:headEnd len="sm" w="sm" type="none"/>
            <a:tailEnd len="med" w="med" type="triangle"/>
          </a:ln>
        </p:spPr>
      </p:cxnSp>
      <p:pic>
        <p:nvPicPr>
          <p:cNvPr id="1881" name="Google Shape;1881;p13"/>
          <p:cNvPicPr preferRelativeResize="0"/>
          <p:nvPr/>
        </p:nvPicPr>
        <p:blipFill rotWithShape="1">
          <a:blip r:embed="rId8">
            <a:alphaModFix/>
          </a:blip>
          <a:srcRect b="0" l="0" r="0" t="0"/>
          <a:stretch/>
        </p:blipFill>
        <p:spPr>
          <a:xfrm>
            <a:off x="7417180" y="3001221"/>
            <a:ext cx="854600" cy="854600"/>
          </a:xfrm>
          <a:prstGeom prst="rect">
            <a:avLst/>
          </a:prstGeom>
          <a:noFill/>
          <a:ln>
            <a:noFill/>
          </a:ln>
        </p:spPr>
      </p:pic>
      <p:cxnSp>
        <p:nvCxnSpPr>
          <p:cNvPr id="1882" name="Google Shape;1882;p13"/>
          <p:cNvCxnSpPr>
            <a:stCxn id="1879" idx="2"/>
            <a:endCxn id="1878" idx="0"/>
          </p:cNvCxnSpPr>
          <p:nvPr/>
        </p:nvCxnSpPr>
        <p:spPr>
          <a:xfrm>
            <a:off x="7844467" y="4242633"/>
            <a:ext cx="0" cy="733800"/>
          </a:xfrm>
          <a:prstGeom prst="straightConnector1">
            <a:avLst/>
          </a:prstGeom>
          <a:noFill/>
          <a:ln cap="flat" cmpd="sng" w="9525">
            <a:solidFill>
              <a:schemeClr val="dk2"/>
            </a:solidFill>
            <a:prstDash val="solid"/>
            <a:round/>
            <a:headEnd len="sm" w="sm" type="none"/>
            <a:tailEnd len="med" w="med" type="triangle"/>
          </a:ln>
        </p:spPr>
      </p:cxnSp>
      <p:sp>
        <p:nvSpPr>
          <p:cNvPr id="1883" name="Google Shape;1883;p13"/>
          <p:cNvSpPr txBox="1"/>
          <p:nvPr/>
        </p:nvSpPr>
        <p:spPr>
          <a:xfrm>
            <a:off x="6980683" y="5840733"/>
            <a:ext cx="1727700" cy="430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Call ended</a:t>
            </a:r>
            <a:endParaRPr b="0" i="0" sz="1100" u="none" cap="none" strike="noStrike">
              <a:solidFill>
                <a:schemeClr val="dk1"/>
              </a:solidFill>
              <a:latin typeface="Calibri"/>
              <a:ea typeface="Calibri"/>
              <a:cs typeface="Calibri"/>
              <a:sym typeface="Calibri"/>
            </a:endParaRPr>
          </a:p>
        </p:txBody>
      </p:sp>
      <p:pic>
        <p:nvPicPr>
          <p:cNvPr id="1884" name="Google Shape;1884;p13"/>
          <p:cNvPicPr preferRelativeResize="0"/>
          <p:nvPr/>
        </p:nvPicPr>
        <p:blipFill rotWithShape="1">
          <a:blip r:embed="rId6">
            <a:alphaModFix/>
          </a:blip>
          <a:srcRect b="0" l="0" r="0" t="0"/>
          <a:stretch/>
        </p:blipFill>
        <p:spPr>
          <a:xfrm>
            <a:off x="9954050" y="4976467"/>
            <a:ext cx="854600" cy="854600"/>
          </a:xfrm>
          <a:prstGeom prst="rect">
            <a:avLst/>
          </a:prstGeom>
          <a:noFill/>
          <a:ln>
            <a:noFill/>
          </a:ln>
        </p:spPr>
      </p:pic>
      <p:sp>
        <p:nvSpPr>
          <p:cNvPr id="1885" name="Google Shape;1885;p13"/>
          <p:cNvSpPr txBox="1"/>
          <p:nvPr/>
        </p:nvSpPr>
        <p:spPr>
          <a:xfrm>
            <a:off x="9517550" y="5774267"/>
            <a:ext cx="1727700" cy="8004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Update ticket automatically with call recording</a:t>
            </a:r>
            <a:endParaRPr b="0" i="0" sz="1100" u="none" cap="none" strike="noStrike">
              <a:solidFill>
                <a:schemeClr val="dk1"/>
              </a:solidFill>
              <a:latin typeface="Calibri"/>
              <a:ea typeface="Calibri"/>
              <a:cs typeface="Calibri"/>
              <a:sym typeface="Calibri"/>
            </a:endParaRPr>
          </a:p>
        </p:txBody>
      </p:sp>
      <p:cxnSp>
        <p:nvCxnSpPr>
          <p:cNvPr id="1886" name="Google Shape;1886;p13"/>
          <p:cNvCxnSpPr>
            <a:stCxn id="1878" idx="3"/>
            <a:endCxn id="1884" idx="1"/>
          </p:cNvCxnSpPr>
          <p:nvPr/>
        </p:nvCxnSpPr>
        <p:spPr>
          <a:xfrm>
            <a:off x="8271783" y="5403767"/>
            <a:ext cx="1682400" cy="0"/>
          </a:xfrm>
          <a:prstGeom prst="straightConnector1">
            <a:avLst/>
          </a:prstGeom>
          <a:noFill/>
          <a:ln cap="flat" cmpd="sng" w="9525">
            <a:solidFill>
              <a:schemeClr val="dk2"/>
            </a:solidFill>
            <a:prstDash val="solid"/>
            <a:round/>
            <a:headEnd len="sm" w="sm"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1" name="Shape 1891"/>
        <p:cNvGrpSpPr/>
        <p:nvPr/>
      </p:nvGrpSpPr>
      <p:grpSpPr>
        <a:xfrm>
          <a:off x="0" y="0"/>
          <a:ext cx="0" cy="0"/>
          <a:chOff x="0" y="0"/>
          <a:chExt cx="0" cy="0"/>
        </a:xfrm>
      </p:grpSpPr>
      <p:sp>
        <p:nvSpPr>
          <p:cNvPr id="1892" name="Google Shape;1892;p14"/>
          <p:cNvSpPr txBox="1"/>
          <p:nvPr/>
        </p:nvSpPr>
        <p:spPr>
          <a:xfrm>
            <a:off x="794575" y="2297113"/>
            <a:ext cx="2064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893" name="Google Shape;1893;p14"/>
          <p:cNvSpPr txBox="1"/>
          <p:nvPr/>
        </p:nvSpPr>
        <p:spPr>
          <a:xfrm>
            <a:off x="1084525" y="2889800"/>
            <a:ext cx="4562400" cy="17916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Allow users to do telephony activities from Freshsales portal.</a:t>
            </a:r>
            <a:endParaRPr b="0" i="0" sz="1700" u="none" cap="none" strike="noStrike">
              <a:solidFill>
                <a:schemeClr val="dk1"/>
              </a:solidFill>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Able to integrate call log history and call recording details from CPaaS to Freshsales on a specific place.</a:t>
            </a:r>
            <a:endParaRPr b="0" i="0" sz="1700" u="none" cap="none" strike="noStrike">
              <a:solidFill>
                <a:schemeClr val="dk1"/>
              </a:solidFill>
              <a:latin typeface="Calibri"/>
              <a:ea typeface="Calibri"/>
              <a:cs typeface="Calibri"/>
              <a:sym typeface="Calibri"/>
            </a:endParaRPr>
          </a:p>
        </p:txBody>
      </p:sp>
      <p:sp>
        <p:nvSpPr>
          <p:cNvPr id="1894" name="Google Shape;1894;p14"/>
          <p:cNvSpPr txBox="1"/>
          <p:nvPr/>
        </p:nvSpPr>
        <p:spPr>
          <a:xfrm>
            <a:off x="1191625" y="2341488"/>
            <a:ext cx="4255500" cy="492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i="0" lang="en-US" sz="2000" u="none" cap="none" strike="noStrike">
                <a:solidFill>
                  <a:srgbClr val="8C70AE"/>
                </a:solidFill>
                <a:latin typeface="Calibri"/>
                <a:ea typeface="Calibri"/>
                <a:cs typeface="Calibri"/>
                <a:sym typeface="Calibri"/>
              </a:rPr>
              <a:t>Customer Requirements:</a:t>
            </a:r>
            <a:endParaRPr b="1" i="0" sz="2000" u="none" cap="none" strike="noStrike">
              <a:solidFill>
                <a:srgbClr val="8C70AE"/>
              </a:solidFill>
              <a:latin typeface="Calibri"/>
              <a:ea typeface="Calibri"/>
              <a:cs typeface="Calibri"/>
              <a:sym typeface="Calibri"/>
            </a:endParaRPr>
          </a:p>
        </p:txBody>
      </p:sp>
      <p:cxnSp>
        <p:nvCxnSpPr>
          <p:cNvPr id="1895" name="Google Shape;1895;p14"/>
          <p:cNvCxnSpPr/>
          <p:nvPr/>
        </p:nvCxnSpPr>
        <p:spPr>
          <a:xfrm>
            <a:off x="921575" y="2297125"/>
            <a:ext cx="0" cy="2442900"/>
          </a:xfrm>
          <a:prstGeom prst="straightConnector1">
            <a:avLst/>
          </a:prstGeom>
          <a:noFill/>
          <a:ln cap="flat" cmpd="sng" w="19050">
            <a:solidFill>
              <a:srgbClr val="BAA1D8"/>
            </a:solidFill>
            <a:prstDash val="solid"/>
            <a:round/>
            <a:headEnd len="sm" w="sm" type="none"/>
            <a:tailEnd len="sm" w="sm" type="none"/>
          </a:ln>
        </p:spPr>
      </p:cxnSp>
      <p:sp>
        <p:nvSpPr>
          <p:cNvPr id="1896" name="Google Shape;1896;p14"/>
          <p:cNvSpPr txBox="1"/>
          <p:nvPr/>
        </p:nvSpPr>
        <p:spPr>
          <a:xfrm>
            <a:off x="289100" y="3724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chemeClr val="dk1"/>
                </a:solidFill>
                <a:latin typeface="Calibri"/>
                <a:ea typeface="Calibri"/>
                <a:cs typeface="Calibri"/>
                <a:sym typeface="Calibri"/>
              </a:rPr>
              <a:t>Success Stories</a:t>
            </a:r>
            <a:endParaRPr b="1" i="0" sz="3600" u="none" cap="none" strike="noStrike">
              <a:solidFill>
                <a:schemeClr val="dk1"/>
              </a:solidFill>
              <a:latin typeface="Calibri"/>
              <a:ea typeface="Calibri"/>
              <a:cs typeface="Calibri"/>
              <a:sym typeface="Calibri"/>
            </a:endParaRPr>
          </a:p>
        </p:txBody>
      </p:sp>
      <p:pic>
        <p:nvPicPr>
          <p:cNvPr id="1897" name="Google Shape;1897;p14"/>
          <p:cNvPicPr preferRelativeResize="0"/>
          <p:nvPr/>
        </p:nvPicPr>
        <p:blipFill rotWithShape="1">
          <a:blip r:embed="rId3">
            <a:alphaModFix/>
          </a:blip>
          <a:srcRect b="0" l="0" r="0" t="0"/>
          <a:stretch/>
        </p:blipFill>
        <p:spPr>
          <a:xfrm>
            <a:off x="6311425" y="1504400"/>
            <a:ext cx="4562400" cy="4562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2" name="Shape 1902"/>
        <p:cNvGrpSpPr/>
        <p:nvPr/>
      </p:nvGrpSpPr>
      <p:grpSpPr>
        <a:xfrm>
          <a:off x="0" y="0"/>
          <a:ext cx="0" cy="0"/>
          <a:chOff x="0" y="0"/>
          <a:chExt cx="0" cy="0"/>
        </a:xfrm>
      </p:grpSpPr>
      <p:sp>
        <p:nvSpPr>
          <p:cNvPr id="1903" name="Google Shape;1903;p15"/>
          <p:cNvSpPr txBox="1"/>
          <p:nvPr/>
        </p:nvSpPr>
        <p:spPr>
          <a:xfrm>
            <a:off x="1139975" y="2063925"/>
            <a:ext cx="5385900" cy="28200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i="0" lang="en-US" sz="2000" u="none" cap="none" strike="noStrike">
                <a:solidFill>
                  <a:srgbClr val="8C70AE"/>
                </a:solidFill>
                <a:latin typeface="Calibri"/>
                <a:ea typeface="Calibri"/>
                <a:cs typeface="Calibri"/>
                <a:sym typeface="Calibri"/>
              </a:rPr>
              <a:t>Our Solution (with CTI):</a:t>
            </a:r>
            <a:endParaRPr b="0" i="0" sz="1700" u="none" cap="none" strike="noStrike">
              <a:solidFill>
                <a:srgbClr val="8C70AE"/>
              </a:solidFill>
              <a:latin typeface="Calibri"/>
              <a:ea typeface="Calibri"/>
              <a:cs typeface="Calibri"/>
              <a:sym typeface="Calibri"/>
            </a:endParaRPr>
          </a:p>
          <a:p>
            <a:pPr indent="-336550" lvl="0" marL="457200" marR="0" rtl="0" algn="l">
              <a:lnSpc>
                <a:spcPct val="115000"/>
              </a:lnSpc>
              <a:spcBef>
                <a:spcPts val="120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Integrate CPaaS Telephony System to Freshsales.</a:t>
            </a:r>
            <a:endParaRPr b="0" i="0" sz="1700" u="none" cap="none" strike="noStrike">
              <a:solidFill>
                <a:schemeClr val="dk1"/>
              </a:solidFill>
              <a:latin typeface="Calibri"/>
              <a:ea typeface="Calibri"/>
              <a:cs typeface="Calibri"/>
              <a:sym typeface="Calibri"/>
            </a:endParaRPr>
          </a:p>
          <a:p>
            <a:pPr indent="0" lvl="0" marL="0" marR="0" rtl="0" algn="l">
              <a:lnSpc>
                <a:spcPct val="115000"/>
              </a:lnSpc>
              <a:spcBef>
                <a:spcPts val="1200"/>
              </a:spcBef>
              <a:spcAft>
                <a:spcPts val="0"/>
              </a:spcAft>
              <a:buClr>
                <a:schemeClr val="dk1"/>
              </a:buClr>
              <a:buSzPts val="1100"/>
              <a:buFont typeface="Arial"/>
              <a:buNone/>
            </a:pPr>
            <a:r>
              <a:rPr b="1" i="0" lang="en-US" sz="2000" u="none" cap="none" strike="noStrike">
                <a:solidFill>
                  <a:srgbClr val="8C70AE"/>
                </a:solidFill>
                <a:latin typeface="Calibri"/>
                <a:ea typeface="Calibri"/>
                <a:cs typeface="Calibri"/>
                <a:sym typeface="Calibri"/>
              </a:rPr>
              <a:t>Result:</a:t>
            </a:r>
            <a:endParaRPr b="1" i="0" sz="1700" u="none" cap="none" strike="noStrike">
              <a:solidFill>
                <a:srgbClr val="8C70AE"/>
              </a:solidFill>
              <a:latin typeface="Calibri"/>
              <a:ea typeface="Calibri"/>
              <a:cs typeface="Calibri"/>
              <a:sym typeface="Calibri"/>
            </a:endParaRPr>
          </a:p>
          <a:p>
            <a:pPr indent="-336550" lvl="0" marL="457200" marR="0" rtl="0" algn="l">
              <a:lnSpc>
                <a:spcPct val="115000"/>
              </a:lnSpc>
              <a:spcBef>
                <a:spcPts val="120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Users can perform phone activities on Freshsales portal using CPaaS Webphone.</a:t>
            </a:r>
            <a:endParaRPr b="0" i="0" sz="1700" u="none" cap="none" strike="noStrike">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User can check call history and call recording details from Freshsales portal. </a:t>
            </a:r>
            <a:endParaRPr b="0" i="0" sz="1700" u="none" cap="none" strike="noStrike">
              <a:solidFill>
                <a:schemeClr val="dk1"/>
              </a:solidFill>
              <a:latin typeface="Calibri"/>
              <a:ea typeface="Calibri"/>
              <a:cs typeface="Calibri"/>
              <a:sym typeface="Calibri"/>
            </a:endParaRPr>
          </a:p>
        </p:txBody>
      </p:sp>
      <p:cxnSp>
        <p:nvCxnSpPr>
          <p:cNvPr id="1904" name="Google Shape;1904;p15"/>
          <p:cNvCxnSpPr/>
          <p:nvPr/>
        </p:nvCxnSpPr>
        <p:spPr>
          <a:xfrm>
            <a:off x="876638" y="1943550"/>
            <a:ext cx="0" cy="2934300"/>
          </a:xfrm>
          <a:prstGeom prst="straightConnector1">
            <a:avLst/>
          </a:prstGeom>
          <a:noFill/>
          <a:ln cap="flat" cmpd="sng" w="19050">
            <a:solidFill>
              <a:srgbClr val="BAA1D8"/>
            </a:solidFill>
            <a:prstDash val="solid"/>
            <a:round/>
            <a:headEnd len="sm" w="sm" type="none"/>
            <a:tailEnd len="sm" w="sm" type="none"/>
          </a:ln>
        </p:spPr>
      </p:cxnSp>
      <p:sp>
        <p:nvSpPr>
          <p:cNvPr id="1905" name="Google Shape;1905;p15"/>
          <p:cNvSpPr txBox="1"/>
          <p:nvPr>
            <p:ph type="title"/>
          </p:nvPr>
        </p:nvSpPr>
        <p:spPr>
          <a:xfrm>
            <a:off x="452025" y="458700"/>
            <a:ext cx="4540200" cy="5841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1000"/>
              </a:spcBef>
              <a:spcAft>
                <a:spcPts val="0"/>
              </a:spcAft>
              <a:buClr>
                <a:srgbClr val="000000"/>
              </a:buClr>
              <a:buSzPts val="3800"/>
              <a:buFont typeface="Arial"/>
              <a:buNone/>
            </a:pPr>
            <a:r>
              <a:rPr b="1" i="0" lang="en-US" sz="3800" u="none" cap="none" strike="noStrike">
                <a:solidFill>
                  <a:srgbClr val="262626"/>
                </a:solidFill>
                <a:latin typeface="Calibri"/>
                <a:ea typeface="Calibri"/>
                <a:cs typeface="Calibri"/>
                <a:sym typeface="Calibri"/>
              </a:rPr>
              <a:t>Success Stories</a:t>
            </a:r>
            <a:endParaRPr b="1" i="0" sz="3800" u="none" cap="none" strike="noStrike">
              <a:solidFill>
                <a:srgbClr val="262626"/>
              </a:solidFill>
              <a:latin typeface="Calibri"/>
              <a:ea typeface="Calibri"/>
              <a:cs typeface="Calibri"/>
              <a:sym typeface="Calibri"/>
            </a:endParaRPr>
          </a:p>
        </p:txBody>
      </p:sp>
      <p:sp>
        <p:nvSpPr>
          <p:cNvPr id="1906" name="Google Shape;1906;p15"/>
          <p:cNvSpPr txBox="1"/>
          <p:nvPr/>
        </p:nvSpPr>
        <p:spPr>
          <a:xfrm>
            <a:off x="7747825" y="1224238"/>
            <a:ext cx="1727700" cy="6465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Agents use CPaaS Webphone</a:t>
            </a:r>
            <a:endParaRPr b="0" i="0" sz="1200" u="none" cap="none" strike="noStrike">
              <a:solidFill>
                <a:schemeClr val="dk1"/>
              </a:solidFill>
              <a:latin typeface="Calibri"/>
              <a:ea typeface="Calibri"/>
              <a:cs typeface="Calibri"/>
              <a:sym typeface="Calibri"/>
            </a:endParaRPr>
          </a:p>
        </p:txBody>
      </p:sp>
      <p:pic>
        <p:nvPicPr>
          <p:cNvPr id="1907" name="Google Shape;1907;p15"/>
          <p:cNvPicPr preferRelativeResize="0"/>
          <p:nvPr/>
        </p:nvPicPr>
        <p:blipFill rotWithShape="1">
          <a:blip r:embed="rId3">
            <a:alphaModFix/>
          </a:blip>
          <a:srcRect b="0" l="0" r="0" t="0"/>
          <a:stretch/>
        </p:blipFill>
        <p:spPr>
          <a:xfrm>
            <a:off x="8184325" y="445854"/>
            <a:ext cx="854600" cy="854600"/>
          </a:xfrm>
          <a:prstGeom prst="rect">
            <a:avLst/>
          </a:prstGeom>
          <a:noFill/>
          <a:ln>
            <a:noFill/>
          </a:ln>
        </p:spPr>
      </p:pic>
      <p:sp>
        <p:nvSpPr>
          <p:cNvPr id="1908" name="Google Shape;1908;p15"/>
          <p:cNvSpPr txBox="1"/>
          <p:nvPr/>
        </p:nvSpPr>
        <p:spPr>
          <a:xfrm>
            <a:off x="7838067" y="3626613"/>
            <a:ext cx="1547100" cy="6465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CPaaS Telephony System</a:t>
            </a:r>
            <a:endParaRPr b="0" i="0" sz="1300" u="none" cap="none" strike="noStrike">
              <a:solidFill>
                <a:schemeClr val="dk1"/>
              </a:solidFill>
              <a:latin typeface="Calibri"/>
              <a:ea typeface="Calibri"/>
              <a:cs typeface="Calibri"/>
              <a:sym typeface="Calibri"/>
            </a:endParaRPr>
          </a:p>
        </p:txBody>
      </p:sp>
      <p:sp>
        <p:nvSpPr>
          <p:cNvPr id="1909" name="Google Shape;1909;p15"/>
          <p:cNvSpPr txBox="1"/>
          <p:nvPr/>
        </p:nvSpPr>
        <p:spPr>
          <a:xfrm>
            <a:off x="7747538" y="6055588"/>
            <a:ext cx="1727700" cy="4464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End-customer</a:t>
            </a:r>
            <a:endParaRPr b="0" i="0" sz="1300" u="none" cap="none" strike="noStrike">
              <a:solidFill>
                <a:schemeClr val="dk1"/>
              </a:solidFill>
              <a:latin typeface="Calibri"/>
              <a:ea typeface="Calibri"/>
              <a:cs typeface="Calibri"/>
              <a:sym typeface="Calibri"/>
            </a:endParaRPr>
          </a:p>
        </p:txBody>
      </p:sp>
      <p:grpSp>
        <p:nvGrpSpPr>
          <p:cNvPr id="1910" name="Google Shape;1910;p15"/>
          <p:cNvGrpSpPr/>
          <p:nvPr/>
        </p:nvGrpSpPr>
        <p:grpSpPr>
          <a:xfrm>
            <a:off x="8098444" y="2727549"/>
            <a:ext cx="949509" cy="922761"/>
            <a:chOff x="8860444" y="2727549"/>
            <a:chExt cx="949509" cy="922761"/>
          </a:xfrm>
        </p:grpSpPr>
        <p:pic>
          <p:nvPicPr>
            <p:cNvPr id="1911" name="Google Shape;1911;p15"/>
            <p:cNvPicPr preferRelativeResize="0"/>
            <p:nvPr/>
          </p:nvPicPr>
          <p:blipFill rotWithShape="1">
            <a:blip r:embed="rId4">
              <a:alphaModFix/>
            </a:blip>
            <a:srcRect b="0" l="0" r="0" t="0"/>
            <a:stretch/>
          </p:blipFill>
          <p:spPr>
            <a:xfrm>
              <a:off x="8955375" y="2727549"/>
              <a:ext cx="854578" cy="854548"/>
            </a:xfrm>
            <a:prstGeom prst="rect">
              <a:avLst/>
            </a:prstGeom>
            <a:noFill/>
            <a:ln>
              <a:noFill/>
            </a:ln>
          </p:spPr>
        </p:pic>
        <p:pic>
          <p:nvPicPr>
            <p:cNvPr id="1912" name="Google Shape;1912;p15"/>
            <p:cNvPicPr preferRelativeResize="0"/>
            <p:nvPr/>
          </p:nvPicPr>
          <p:blipFill rotWithShape="1">
            <a:blip r:embed="rId5">
              <a:alphaModFix/>
            </a:blip>
            <a:srcRect b="0" l="0" r="0" t="0"/>
            <a:stretch/>
          </p:blipFill>
          <p:spPr>
            <a:xfrm>
              <a:off x="8860444" y="3198722"/>
              <a:ext cx="580419" cy="451588"/>
            </a:xfrm>
            <a:prstGeom prst="rect">
              <a:avLst/>
            </a:prstGeom>
            <a:noFill/>
            <a:ln>
              <a:noFill/>
            </a:ln>
          </p:spPr>
        </p:pic>
      </p:grpSp>
      <p:pic>
        <p:nvPicPr>
          <p:cNvPr id="1913" name="Google Shape;1913;p15"/>
          <p:cNvPicPr preferRelativeResize="0"/>
          <p:nvPr/>
        </p:nvPicPr>
        <p:blipFill rotWithShape="1">
          <a:blip r:embed="rId6">
            <a:alphaModFix/>
          </a:blip>
          <a:srcRect b="0" l="0" r="0" t="0"/>
          <a:stretch/>
        </p:blipFill>
        <p:spPr>
          <a:xfrm flipH="1">
            <a:off x="8107834" y="5201283"/>
            <a:ext cx="930740" cy="945608"/>
          </a:xfrm>
          <a:prstGeom prst="rect">
            <a:avLst/>
          </a:prstGeom>
          <a:noFill/>
          <a:ln>
            <a:noFill/>
          </a:ln>
        </p:spPr>
      </p:pic>
      <p:cxnSp>
        <p:nvCxnSpPr>
          <p:cNvPr id="1914" name="Google Shape;1914;p15"/>
          <p:cNvCxnSpPr/>
          <p:nvPr/>
        </p:nvCxnSpPr>
        <p:spPr>
          <a:xfrm>
            <a:off x="8518750" y="1870750"/>
            <a:ext cx="0" cy="771900"/>
          </a:xfrm>
          <a:prstGeom prst="straightConnector1">
            <a:avLst/>
          </a:prstGeom>
          <a:noFill/>
          <a:ln cap="flat" cmpd="sng" w="9525">
            <a:solidFill>
              <a:srgbClr val="1AC5D8"/>
            </a:solidFill>
            <a:prstDash val="solid"/>
            <a:round/>
            <a:headEnd len="sm" w="sm" type="none"/>
            <a:tailEnd len="med" w="med" type="triangle"/>
          </a:ln>
        </p:spPr>
      </p:cxnSp>
      <p:cxnSp>
        <p:nvCxnSpPr>
          <p:cNvPr id="1915" name="Google Shape;1915;p15"/>
          <p:cNvCxnSpPr/>
          <p:nvPr/>
        </p:nvCxnSpPr>
        <p:spPr>
          <a:xfrm rot="10800000">
            <a:off x="8665300" y="1865800"/>
            <a:ext cx="0" cy="771900"/>
          </a:xfrm>
          <a:prstGeom prst="straightConnector1">
            <a:avLst/>
          </a:prstGeom>
          <a:noFill/>
          <a:ln cap="flat" cmpd="sng" w="9525">
            <a:solidFill>
              <a:srgbClr val="BAA1D8"/>
            </a:solidFill>
            <a:prstDash val="solid"/>
            <a:round/>
            <a:headEnd len="sm" w="sm" type="none"/>
            <a:tailEnd len="med" w="med" type="triangle"/>
          </a:ln>
        </p:spPr>
      </p:cxnSp>
      <p:cxnSp>
        <p:nvCxnSpPr>
          <p:cNvPr id="1916" name="Google Shape;1916;p15"/>
          <p:cNvCxnSpPr/>
          <p:nvPr/>
        </p:nvCxnSpPr>
        <p:spPr>
          <a:xfrm>
            <a:off x="8528550" y="4298450"/>
            <a:ext cx="0" cy="859800"/>
          </a:xfrm>
          <a:prstGeom prst="straightConnector1">
            <a:avLst/>
          </a:prstGeom>
          <a:noFill/>
          <a:ln cap="flat" cmpd="sng" w="9525">
            <a:solidFill>
              <a:srgbClr val="1AC5D8"/>
            </a:solidFill>
            <a:prstDash val="solid"/>
            <a:round/>
            <a:headEnd len="sm" w="sm" type="none"/>
            <a:tailEnd len="med" w="med" type="triangle"/>
          </a:ln>
        </p:spPr>
      </p:cxnSp>
      <p:cxnSp>
        <p:nvCxnSpPr>
          <p:cNvPr id="1917" name="Google Shape;1917;p15"/>
          <p:cNvCxnSpPr/>
          <p:nvPr/>
        </p:nvCxnSpPr>
        <p:spPr>
          <a:xfrm rot="10800000">
            <a:off x="8704375" y="4288575"/>
            <a:ext cx="0" cy="859800"/>
          </a:xfrm>
          <a:prstGeom prst="straightConnector1">
            <a:avLst/>
          </a:prstGeom>
          <a:noFill/>
          <a:ln cap="flat" cmpd="sng" w="9525">
            <a:solidFill>
              <a:srgbClr val="BAA1D8"/>
            </a:solidFill>
            <a:prstDash val="solid"/>
            <a:round/>
            <a:headEnd len="sm" w="sm" type="none"/>
            <a:tailEnd len="med" w="med" type="triangle"/>
          </a:ln>
        </p:spPr>
      </p:cxnSp>
      <p:sp>
        <p:nvSpPr>
          <p:cNvPr id="1918" name="Google Shape;1918;p15"/>
          <p:cNvSpPr txBox="1"/>
          <p:nvPr/>
        </p:nvSpPr>
        <p:spPr>
          <a:xfrm>
            <a:off x="10170104" y="2889013"/>
            <a:ext cx="15471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 Outbound call</a:t>
            </a:r>
            <a:endParaRPr b="0" i="0" sz="1300" u="none" cap="none" strike="noStrike">
              <a:solidFill>
                <a:schemeClr val="dk1"/>
              </a:solidFill>
              <a:latin typeface="Calibri"/>
              <a:ea typeface="Calibri"/>
              <a:cs typeface="Calibri"/>
              <a:sym typeface="Calibri"/>
            </a:endParaRPr>
          </a:p>
        </p:txBody>
      </p:sp>
      <p:cxnSp>
        <p:nvCxnSpPr>
          <p:cNvPr id="1919" name="Google Shape;1919;p15"/>
          <p:cNvCxnSpPr/>
          <p:nvPr/>
        </p:nvCxnSpPr>
        <p:spPr>
          <a:xfrm>
            <a:off x="9925525" y="3124025"/>
            <a:ext cx="244200" cy="0"/>
          </a:xfrm>
          <a:prstGeom prst="straightConnector1">
            <a:avLst/>
          </a:prstGeom>
          <a:noFill/>
          <a:ln cap="flat" cmpd="sng" w="9525">
            <a:solidFill>
              <a:srgbClr val="1AC5D8"/>
            </a:solidFill>
            <a:prstDash val="solid"/>
            <a:round/>
            <a:headEnd len="sm" w="sm" type="none"/>
            <a:tailEnd len="med" w="med" type="triangle"/>
          </a:ln>
        </p:spPr>
      </p:cxnSp>
      <p:cxnSp>
        <p:nvCxnSpPr>
          <p:cNvPr id="1920" name="Google Shape;1920;p15"/>
          <p:cNvCxnSpPr/>
          <p:nvPr/>
        </p:nvCxnSpPr>
        <p:spPr>
          <a:xfrm>
            <a:off x="9925525" y="3403425"/>
            <a:ext cx="244200" cy="0"/>
          </a:xfrm>
          <a:prstGeom prst="straightConnector1">
            <a:avLst/>
          </a:prstGeom>
          <a:noFill/>
          <a:ln cap="flat" cmpd="sng" w="9525">
            <a:solidFill>
              <a:srgbClr val="BAA1D8"/>
            </a:solidFill>
            <a:prstDash val="solid"/>
            <a:round/>
            <a:headEnd len="med" w="med" type="triangle"/>
            <a:tailEnd len="sm" w="sm" type="none"/>
          </a:ln>
        </p:spPr>
      </p:cxnSp>
      <p:sp>
        <p:nvSpPr>
          <p:cNvPr id="1921" name="Google Shape;1921;p15"/>
          <p:cNvSpPr txBox="1"/>
          <p:nvPr/>
        </p:nvSpPr>
        <p:spPr>
          <a:xfrm>
            <a:off x="10170104" y="3180213"/>
            <a:ext cx="1547100" cy="44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Calibri"/>
                <a:ea typeface="Calibri"/>
                <a:cs typeface="Calibri"/>
                <a:sym typeface="Calibri"/>
              </a:rPr>
              <a:t>: Inbound call</a:t>
            </a:r>
            <a:endParaRPr b="0" i="0" sz="13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6" name="Shape 1926"/>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4" name="Shape 1744"/>
        <p:cNvGrpSpPr/>
        <p:nvPr/>
      </p:nvGrpSpPr>
      <p:grpSpPr>
        <a:xfrm>
          <a:off x="0" y="0"/>
          <a:ext cx="0" cy="0"/>
          <a:chOff x="0" y="0"/>
          <a:chExt cx="0" cy="0"/>
        </a:xfrm>
      </p:grpSpPr>
      <p:sp>
        <p:nvSpPr>
          <p:cNvPr id="1745" name="Google Shape;1745;g2796bab2bda_0_4"/>
          <p:cNvSpPr txBox="1"/>
          <p:nvPr>
            <p:ph idx="1" type="body"/>
          </p:nvPr>
        </p:nvSpPr>
        <p:spPr>
          <a:xfrm>
            <a:off x="323529" y="339509"/>
            <a:ext cx="11573100" cy="724200"/>
          </a:xfrm>
          <a:prstGeom prst="rect">
            <a:avLst/>
          </a:prstGeom>
        </p:spPr>
        <p:txBody>
          <a:bodyPr anchorCtr="0" anchor="ctr" bIns="45700" lIns="91425" spcFirstLastPara="1" rIns="91425" wrap="square" tIns="45700">
            <a:noAutofit/>
          </a:bodyPr>
          <a:lstStyle/>
          <a:p>
            <a:pPr indent="0" lvl="0" marL="0" rtl="0" algn="l">
              <a:spcBef>
                <a:spcPts val="1000"/>
              </a:spcBef>
              <a:spcAft>
                <a:spcPts val="0"/>
              </a:spcAft>
              <a:buNone/>
            </a:pPr>
            <a:r>
              <a:rPr lang="en-US" sz="4000"/>
              <a:t>Release Notes (August 2023)</a:t>
            </a:r>
            <a:endParaRPr sz="4000"/>
          </a:p>
        </p:txBody>
      </p:sp>
      <p:graphicFrame>
        <p:nvGraphicFramePr>
          <p:cNvPr id="1746" name="Google Shape;1746;g2796bab2bda_0_4"/>
          <p:cNvGraphicFramePr/>
          <p:nvPr/>
        </p:nvGraphicFramePr>
        <p:xfrm>
          <a:off x="323525" y="1755900"/>
          <a:ext cx="3000000" cy="3000000"/>
        </p:xfrm>
        <a:graphic>
          <a:graphicData uri="http://schemas.openxmlformats.org/drawingml/2006/table">
            <a:tbl>
              <a:tblPr>
                <a:noFill/>
                <a:tableStyleId>{C5C838DC-6BB9-4039-92EF-9BF5FD168A03}</a:tableStyleId>
              </a:tblPr>
              <a:tblGrid>
                <a:gridCol w="1796125"/>
                <a:gridCol w="1143000"/>
                <a:gridCol w="7347875"/>
              </a:tblGrid>
              <a:tr h="381000">
                <a:tc>
                  <a:txBody>
                    <a:bodyPr/>
                    <a:lstStyle/>
                    <a:p>
                      <a:pPr indent="0" lvl="0" marL="0" rtl="0" algn="l">
                        <a:spcBef>
                          <a:spcPts val="0"/>
                        </a:spcBef>
                        <a:spcAft>
                          <a:spcPts val="0"/>
                        </a:spcAft>
                        <a:buNone/>
                      </a:pPr>
                      <a:r>
                        <a:rPr b="1" lang="en-US" sz="1700"/>
                        <a:t>Item</a:t>
                      </a:r>
                      <a:endParaRPr b="1" sz="1700"/>
                    </a:p>
                  </a:txBody>
                  <a:tcPr marT="91425" marB="91425" marR="91425" marL="91425"/>
                </a:tc>
                <a:tc>
                  <a:txBody>
                    <a:bodyPr/>
                    <a:lstStyle/>
                    <a:p>
                      <a:pPr indent="0" lvl="0" marL="0" rtl="0" algn="l">
                        <a:spcBef>
                          <a:spcPts val="0"/>
                        </a:spcBef>
                        <a:spcAft>
                          <a:spcPts val="0"/>
                        </a:spcAft>
                        <a:buNone/>
                      </a:pPr>
                      <a:r>
                        <a:rPr b="1" lang="en-US" sz="1700"/>
                        <a:t>Slide No.</a:t>
                      </a:r>
                      <a:endParaRPr b="1" sz="1700"/>
                    </a:p>
                  </a:txBody>
                  <a:tcPr marT="91425" marB="91425" marR="91425" marL="91425"/>
                </a:tc>
                <a:tc>
                  <a:txBody>
                    <a:bodyPr/>
                    <a:lstStyle/>
                    <a:p>
                      <a:pPr indent="0" lvl="0" marL="0" rtl="0" algn="l">
                        <a:spcBef>
                          <a:spcPts val="0"/>
                        </a:spcBef>
                        <a:spcAft>
                          <a:spcPts val="0"/>
                        </a:spcAft>
                        <a:buNone/>
                      </a:pPr>
                      <a:r>
                        <a:rPr b="1" lang="en-US" sz="1700"/>
                        <a:t>Change Description</a:t>
                      </a:r>
                      <a:endParaRPr b="1" sz="1700"/>
                    </a:p>
                  </a:txBody>
                  <a:tcPr marT="91425" marB="91425" marR="91425" marL="91425"/>
                </a:tc>
              </a:tr>
              <a:tr h="381000">
                <a:tc>
                  <a:txBody>
                    <a:bodyPr/>
                    <a:lstStyle/>
                    <a:p>
                      <a:pPr indent="0" lvl="0" marL="0" rtl="0" algn="l">
                        <a:spcBef>
                          <a:spcPts val="0"/>
                        </a:spcBef>
                        <a:spcAft>
                          <a:spcPts val="0"/>
                        </a:spcAft>
                        <a:buNone/>
                      </a:pPr>
                      <a:r>
                        <a:rPr lang="en-US"/>
                        <a:t>CPaaS Developer</a:t>
                      </a:r>
                      <a:endParaRPr/>
                    </a:p>
                  </a:txBody>
                  <a:tcPr marT="91425" marB="91425" marR="91425" marL="91425"/>
                </a:tc>
                <a:tc>
                  <a:txBody>
                    <a:bodyPr/>
                    <a:lstStyle/>
                    <a:p>
                      <a:pPr indent="0" lvl="0" marL="0" rtl="0" algn="ctr">
                        <a:spcBef>
                          <a:spcPts val="0"/>
                        </a:spcBef>
                        <a:spcAft>
                          <a:spcPts val="0"/>
                        </a:spcAft>
                        <a:buNone/>
                      </a:pPr>
                      <a:r>
                        <a:rPr lang="en-US" u="sng">
                          <a:solidFill>
                            <a:schemeClr val="hlink"/>
                          </a:solidFill>
                          <a:hlinkClick action="ppaction://hlinksldjump" r:id="rId3"/>
                        </a:rPr>
                        <a:t>10</a:t>
                      </a:r>
                      <a:endParaRPr/>
                    </a:p>
                  </a:txBody>
                  <a:tcPr marT="91425" marB="91425" marR="91425" marL="91425"/>
                </a:tc>
                <a:tc>
                  <a:txBody>
                    <a:bodyPr/>
                    <a:lstStyle/>
                    <a:p>
                      <a:pPr indent="0" lvl="0" marL="0" rtl="0" algn="l">
                        <a:spcBef>
                          <a:spcPts val="0"/>
                        </a:spcBef>
                        <a:spcAft>
                          <a:spcPts val="0"/>
                        </a:spcAft>
                        <a:buNone/>
                      </a:pPr>
                      <a:r>
                        <a:rPr lang="en-US"/>
                        <a:t>Updated Screenshot for </a:t>
                      </a:r>
                      <a:r>
                        <a:rPr lang="en-US"/>
                        <a:t>Programmable</a:t>
                      </a:r>
                      <a:r>
                        <a:rPr lang="en-US"/>
                        <a:t> Flow</a:t>
                      </a:r>
                      <a:endParaRPr/>
                    </a:p>
                  </a:txBody>
                  <a:tcPr marT="91425" marB="91425" marR="91425" marL="91425"/>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1" name="Shape 1751"/>
        <p:cNvGrpSpPr/>
        <p:nvPr/>
      </p:nvGrpSpPr>
      <p:grpSpPr>
        <a:xfrm>
          <a:off x="0" y="0"/>
          <a:ext cx="0" cy="0"/>
          <a:chOff x="0" y="0"/>
          <a:chExt cx="0" cy="0"/>
        </a:xfrm>
      </p:grpSpPr>
      <p:sp>
        <p:nvSpPr>
          <p:cNvPr id="1752" name="Google Shape;1752;p2"/>
          <p:cNvSpPr txBox="1"/>
          <p:nvPr/>
        </p:nvSpPr>
        <p:spPr>
          <a:xfrm>
            <a:off x="6527525" y="1696800"/>
            <a:ext cx="4872000" cy="3464400"/>
          </a:xfrm>
          <a:prstGeom prst="rect">
            <a:avLst/>
          </a:prstGeom>
          <a:noFill/>
          <a:ln>
            <a:noFill/>
          </a:ln>
        </p:spPr>
        <p:txBody>
          <a:bodyPr anchorCtr="0" anchor="t" bIns="91425" lIns="91425" spcFirstLastPara="1" rIns="91425" wrap="square" tIns="91425">
            <a:noAutofit/>
          </a:bodyPr>
          <a:lstStyle/>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Problem Statement &amp; Solution</a:t>
            </a:r>
            <a:endParaRPr b="0" i="0" sz="2100" u="none" cap="none" strike="noStrike">
              <a:solidFill>
                <a:srgbClr val="FFFFFF"/>
              </a:solidFill>
              <a:latin typeface="Verdana"/>
              <a:ea typeface="Verdana"/>
              <a:cs typeface="Verdana"/>
              <a:sym typeface="Verdana"/>
            </a:endParaRPr>
          </a:p>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Overview</a:t>
            </a:r>
            <a:endParaRPr b="0" i="0" sz="2100" u="none" cap="none" strike="noStrike">
              <a:solidFill>
                <a:srgbClr val="FFFFFF"/>
              </a:solidFill>
              <a:latin typeface="Verdana"/>
              <a:ea typeface="Verdana"/>
              <a:cs typeface="Verdana"/>
              <a:sym typeface="Verdana"/>
            </a:endParaRPr>
          </a:p>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Key Features</a:t>
            </a:r>
            <a:endParaRPr b="0" i="0" sz="2100" u="none" cap="none" strike="noStrike">
              <a:solidFill>
                <a:srgbClr val="FFFFFF"/>
              </a:solidFill>
              <a:latin typeface="Verdana"/>
              <a:ea typeface="Verdana"/>
              <a:cs typeface="Verdana"/>
              <a:sym typeface="Verdana"/>
            </a:endParaRPr>
          </a:p>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Value Propositions</a:t>
            </a:r>
            <a:endParaRPr b="0" i="0" sz="2100" u="none" cap="none" strike="noStrike">
              <a:solidFill>
                <a:srgbClr val="FFFFFF"/>
              </a:solidFill>
              <a:latin typeface="Verdana"/>
              <a:ea typeface="Verdana"/>
              <a:cs typeface="Verdana"/>
              <a:sym typeface="Verdana"/>
            </a:endParaRPr>
          </a:p>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Snapshot</a:t>
            </a:r>
            <a:endParaRPr b="0" i="0" sz="2100" u="none" cap="none" strike="noStrike">
              <a:solidFill>
                <a:srgbClr val="FFFFFF"/>
              </a:solidFill>
              <a:latin typeface="Verdana"/>
              <a:ea typeface="Verdana"/>
              <a:cs typeface="Verdana"/>
              <a:sym typeface="Verdana"/>
            </a:endParaRPr>
          </a:p>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Integration</a:t>
            </a:r>
            <a:endParaRPr b="0" i="0" sz="2100" u="none" cap="none" strike="noStrike">
              <a:solidFill>
                <a:srgbClr val="FFFFFF"/>
              </a:solidFill>
              <a:latin typeface="Verdana"/>
              <a:ea typeface="Verdana"/>
              <a:cs typeface="Verdana"/>
              <a:sym typeface="Verdana"/>
            </a:endParaRPr>
          </a:p>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Success Stories</a:t>
            </a:r>
            <a:endParaRPr b="0" i="0" sz="2100" u="none" cap="none" strike="noStrike">
              <a:solidFill>
                <a:srgbClr val="FFFFFF"/>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7" name="Shape 1757"/>
        <p:cNvGrpSpPr/>
        <p:nvPr/>
      </p:nvGrpSpPr>
      <p:grpSpPr>
        <a:xfrm>
          <a:off x="0" y="0"/>
          <a:ext cx="0" cy="0"/>
          <a:chOff x="0" y="0"/>
          <a:chExt cx="0" cy="0"/>
        </a:xfrm>
      </p:grpSpPr>
      <p:sp>
        <p:nvSpPr>
          <p:cNvPr id="1758" name="Google Shape;1758;p3"/>
          <p:cNvSpPr/>
          <p:nvPr/>
        </p:nvSpPr>
        <p:spPr>
          <a:xfrm>
            <a:off x="6588350" y="2004813"/>
            <a:ext cx="1658400" cy="1773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9" name="Google Shape;1759;p3"/>
          <p:cNvSpPr txBox="1"/>
          <p:nvPr/>
        </p:nvSpPr>
        <p:spPr>
          <a:xfrm>
            <a:off x="1727100" y="511863"/>
            <a:ext cx="87378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Problem Statements &amp; Solutions</a:t>
            </a:r>
            <a:endParaRPr b="1" i="0" sz="3600" u="none" cap="none" strike="noStrike">
              <a:solidFill>
                <a:schemeClr val="dk1"/>
              </a:solidFill>
              <a:latin typeface="Calibri"/>
              <a:ea typeface="Calibri"/>
              <a:cs typeface="Calibri"/>
              <a:sym typeface="Calibri"/>
            </a:endParaRPr>
          </a:p>
        </p:txBody>
      </p:sp>
      <p:sp>
        <p:nvSpPr>
          <p:cNvPr id="1760" name="Google Shape;1760;p3"/>
          <p:cNvSpPr txBox="1"/>
          <p:nvPr/>
        </p:nvSpPr>
        <p:spPr>
          <a:xfrm>
            <a:off x="6500700" y="1742875"/>
            <a:ext cx="20847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Calibri"/>
                <a:ea typeface="Calibri"/>
                <a:cs typeface="Calibri"/>
                <a:sym typeface="Calibri"/>
              </a:rPr>
              <a:t>Data Retrieval</a:t>
            </a:r>
            <a:endParaRPr b="1" i="0" sz="2100" u="none" cap="none" strike="noStrike">
              <a:solidFill>
                <a:schemeClr val="dk1"/>
              </a:solidFill>
              <a:latin typeface="Calibri"/>
              <a:ea typeface="Calibri"/>
              <a:cs typeface="Calibri"/>
              <a:sym typeface="Calibri"/>
            </a:endParaRPr>
          </a:p>
        </p:txBody>
      </p:sp>
      <p:sp>
        <p:nvSpPr>
          <p:cNvPr id="1761" name="Google Shape;1761;p3"/>
          <p:cNvSpPr txBox="1"/>
          <p:nvPr/>
        </p:nvSpPr>
        <p:spPr>
          <a:xfrm>
            <a:off x="946875" y="4569550"/>
            <a:ext cx="4749000" cy="13092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210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CTI was developed to aid agents in efficiently managing tickets by requiring only a single page, which displays the ticket dashboard during both incoming and outgoing calls.</a:t>
            </a:r>
            <a:endParaRPr b="0" i="0" sz="1600" u="none" cap="none" strike="noStrike">
              <a:solidFill>
                <a:schemeClr val="dk1"/>
              </a:solidFill>
              <a:latin typeface="Calibri"/>
              <a:ea typeface="Calibri"/>
              <a:cs typeface="Calibri"/>
              <a:sym typeface="Calibri"/>
            </a:endParaRPr>
          </a:p>
        </p:txBody>
      </p:sp>
      <p:sp>
        <p:nvSpPr>
          <p:cNvPr id="1762" name="Google Shape;1762;p3"/>
          <p:cNvSpPr txBox="1"/>
          <p:nvPr/>
        </p:nvSpPr>
        <p:spPr>
          <a:xfrm>
            <a:off x="946875" y="2380250"/>
            <a:ext cx="4749000" cy="21303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2100"/>
              </a:spcAft>
              <a:buClr>
                <a:srgbClr val="000000"/>
              </a:buClr>
              <a:buSzPts val="1600"/>
              <a:buFont typeface="Arial"/>
              <a:buNone/>
            </a:pPr>
            <a:r>
              <a:rPr b="0" i="0" lang="en-US" sz="1600" u="none" cap="none" strike="noStrike">
                <a:solidFill>
                  <a:srgbClr val="8C70AE"/>
                </a:solidFill>
                <a:latin typeface="Calibri"/>
                <a:ea typeface="Calibri"/>
                <a:cs typeface="Calibri"/>
                <a:sym typeface="Calibri"/>
              </a:rPr>
              <a:t>As the world of technology evolves at a breakneck pace, so does the consistent demand for service solutions that facilitate the simplification and ease of work. At present, many agents still use multiple platforms simultaneously to keep tabs on customer issues, a practice that is both inefficient and potentially detrimental to their productivity.</a:t>
            </a:r>
            <a:endParaRPr b="0" i="0" sz="1600" u="none" cap="none" strike="noStrike">
              <a:solidFill>
                <a:srgbClr val="8C70AE"/>
              </a:solidFill>
              <a:latin typeface="Calibri"/>
              <a:ea typeface="Calibri"/>
              <a:cs typeface="Calibri"/>
              <a:sym typeface="Calibri"/>
            </a:endParaRPr>
          </a:p>
        </p:txBody>
      </p:sp>
      <p:sp>
        <p:nvSpPr>
          <p:cNvPr id="1763" name="Google Shape;1763;p3"/>
          <p:cNvSpPr txBox="1"/>
          <p:nvPr/>
        </p:nvSpPr>
        <p:spPr>
          <a:xfrm>
            <a:off x="6518400" y="2391513"/>
            <a:ext cx="4749000" cy="9975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2100"/>
              </a:spcAft>
              <a:buClr>
                <a:schemeClr val="dk1"/>
              </a:buClr>
              <a:buSzPts val="1100"/>
              <a:buFont typeface="Arial"/>
              <a:buNone/>
            </a:pPr>
            <a:r>
              <a:rPr b="0" i="0" lang="en-US" sz="1600" u="none" cap="none" strike="noStrike">
                <a:solidFill>
                  <a:srgbClr val="1AC5D8"/>
                </a:solidFill>
                <a:latin typeface="Calibri"/>
                <a:ea typeface="Calibri"/>
                <a:cs typeface="Calibri"/>
                <a:sym typeface="Calibri"/>
              </a:rPr>
              <a:t>Some of the agents have trouble recording customer complaints while also collecting extensive information about their customers at the same time.</a:t>
            </a:r>
            <a:endParaRPr b="0" i="0" sz="1600" u="none" cap="none" strike="noStrike">
              <a:solidFill>
                <a:srgbClr val="1AC5D8"/>
              </a:solidFill>
              <a:latin typeface="Arial"/>
              <a:ea typeface="Arial"/>
              <a:cs typeface="Arial"/>
              <a:sym typeface="Arial"/>
            </a:endParaRPr>
          </a:p>
        </p:txBody>
      </p:sp>
      <p:sp>
        <p:nvSpPr>
          <p:cNvPr id="1764" name="Google Shape;1764;p3"/>
          <p:cNvSpPr txBox="1"/>
          <p:nvPr/>
        </p:nvSpPr>
        <p:spPr>
          <a:xfrm>
            <a:off x="6500700" y="3529750"/>
            <a:ext cx="4784400" cy="20553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210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The call ticket detail function from CTI is very helpful in solving these problems, as agents no longer need to search one by one to see details of problems and information about customers. With CTI, customer's data information and the ticket number will be automatically retrieved when agents receive customers’ calls, which aids agents in tracking customers more efficiently.</a:t>
            </a:r>
            <a:endParaRPr b="0" i="0" sz="1600" u="none" cap="none" strike="noStrike">
              <a:solidFill>
                <a:schemeClr val="dk1"/>
              </a:solidFill>
              <a:latin typeface="Calibri"/>
              <a:ea typeface="Calibri"/>
              <a:cs typeface="Calibri"/>
              <a:sym typeface="Calibri"/>
            </a:endParaRPr>
          </a:p>
        </p:txBody>
      </p:sp>
      <p:sp>
        <p:nvSpPr>
          <p:cNvPr id="1765" name="Google Shape;1765;p3"/>
          <p:cNvSpPr/>
          <p:nvPr/>
        </p:nvSpPr>
        <p:spPr>
          <a:xfrm>
            <a:off x="3600225" y="2001200"/>
            <a:ext cx="1989000" cy="177300"/>
          </a:xfrm>
          <a:prstGeom prst="rect">
            <a:avLst/>
          </a:prstGeom>
          <a:solidFill>
            <a:srgbClr val="BAA1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8C70AE"/>
              </a:solidFill>
              <a:latin typeface="Arial"/>
              <a:ea typeface="Arial"/>
              <a:cs typeface="Arial"/>
              <a:sym typeface="Arial"/>
            </a:endParaRPr>
          </a:p>
        </p:txBody>
      </p:sp>
      <p:sp>
        <p:nvSpPr>
          <p:cNvPr id="1766" name="Google Shape;1766;p3"/>
          <p:cNvSpPr txBox="1"/>
          <p:nvPr/>
        </p:nvSpPr>
        <p:spPr>
          <a:xfrm>
            <a:off x="3493575" y="1742875"/>
            <a:ext cx="22023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Calibri"/>
                <a:ea typeface="Calibri"/>
                <a:cs typeface="Calibri"/>
                <a:sym typeface="Calibri"/>
              </a:rPr>
              <a:t>Unified Work Tool</a:t>
            </a:r>
            <a:endParaRPr b="1" i="0" sz="2100" u="none" cap="none" strike="noStrike">
              <a:solidFill>
                <a:schemeClr val="dk1"/>
              </a:solidFill>
              <a:latin typeface="Calibri"/>
              <a:ea typeface="Calibri"/>
              <a:cs typeface="Calibri"/>
              <a:sym typeface="Calibri"/>
            </a:endParaRPr>
          </a:p>
        </p:txBody>
      </p:sp>
      <p:cxnSp>
        <p:nvCxnSpPr>
          <p:cNvPr id="1767" name="Google Shape;1767;p3"/>
          <p:cNvCxnSpPr/>
          <p:nvPr/>
        </p:nvCxnSpPr>
        <p:spPr>
          <a:xfrm>
            <a:off x="6105825" y="1607575"/>
            <a:ext cx="0" cy="4542600"/>
          </a:xfrm>
          <a:prstGeom prst="straightConnector1">
            <a:avLst/>
          </a:prstGeom>
          <a:noFill/>
          <a:ln cap="flat" cmpd="sng" w="19050">
            <a:solidFill>
              <a:srgbClr val="1AC5D8"/>
            </a:solidFill>
            <a:prstDash val="solid"/>
            <a:round/>
            <a:headEnd len="med" w="med" type="diamond"/>
            <a:tailEnd len="med" w="med" type="diamond"/>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2" name="Shape 1772"/>
        <p:cNvGrpSpPr/>
        <p:nvPr/>
      </p:nvGrpSpPr>
      <p:grpSpPr>
        <a:xfrm>
          <a:off x="0" y="0"/>
          <a:ext cx="0" cy="0"/>
          <a:chOff x="0" y="0"/>
          <a:chExt cx="0" cy="0"/>
        </a:xfrm>
      </p:grpSpPr>
      <p:sp>
        <p:nvSpPr>
          <p:cNvPr id="1773" name="Google Shape;1773;p4"/>
          <p:cNvSpPr txBox="1"/>
          <p:nvPr/>
        </p:nvSpPr>
        <p:spPr>
          <a:xfrm>
            <a:off x="657825" y="5353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Overview</a:t>
            </a:r>
            <a:endParaRPr b="1" i="0" sz="3600" u="none" cap="none" strike="noStrike">
              <a:solidFill>
                <a:schemeClr val="dk1"/>
              </a:solidFill>
              <a:latin typeface="Calibri"/>
              <a:ea typeface="Calibri"/>
              <a:cs typeface="Calibri"/>
              <a:sym typeface="Calibri"/>
            </a:endParaRPr>
          </a:p>
        </p:txBody>
      </p:sp>
      <p:sp>
        <p:nvSpPr>
          <p:cNvPr id="1774" name="Google Shape;1774;p4"/>
          <p:cNvSpPr txBox="1"/>
          <p:nvPr/>
        </p:nvSpPr>
        <p:spPr>
          <a:xfrm>
            <a:off x="716450" y="1274275"/>
            <a:ext cx="5261100" cy="46362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Calibri"/>
                <a:ea typeface="Calibri"/>
                <a:cs typeface="Calibri"/>
                <a:sym typeface="Calibri"/>
              </a:rPr>
              <a:t>CTI is a technology that integrates information technology applications with telecommunications infrastructure. This technology is used as a call center agent who interacts with customers through web phone calls that generate tickets with complete customer call details to increase call agent productivity. With this CTI solution, you can save agents time in searching for customer information and you don't need to use many applications to handle phone calls from customers.</a:t>
            </a:r>
            <a:endParaRPr b="0" i="0" sz="1600" u="none" cap="none" strike="noStrike">
              <a:solidFill>
                <a:schemeClr val="dk1"/>
              </a:solidFill>
              <a:latin typeface="Calibri"/>
              <a:ea typeface="Calibri"/>
              <a:cs typeface="Calibri"/>
              <a:sym typeface="Calibri"/>
            </a:endParaRPr>
          </a:p>
        </p:txBody>
      </p:sp>
      <p:pic>
        <p:nvPicPr>
          <p:cNvPr id="1775" name="Google Shape;1775;p4"/>
          <p:cNvPicPr preferRelativeResize="0"/>
          <p:nvPr/>
        </p:nvPicPr>
        <p:blipFill rotWithShape="1">
          <a:blip r:embed="rId3">
            <a:alphaModFix/>
          </a:blip>
          <a:srcRect b="0" l="0" r="0" t="0"/>
          <a:stretch/>
        </p:blipFill>
        <p:spPr>
          <a:xfrm>
            <a:off x="6217850" y="736075"/>
            <a:ext cx="5549425" cy="5549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0" name="Shape 1780"/>
        <p:cNvGrpSpPr/>
        <p:nvPr/>
      </p:nvGrpSpPr>
      <p:grpSpPr>
        <a:xfrm>
          <a:off x="0" y="0"/>
          <a:ext cx="0" cy="0"/>
          <a:chOff x="0" y="0"/>
          <a:chExt cx="0" cy="0"/>
        </a:xfrm>
      </p:grpSpPr>
      <p:sp>
        <p:nvSpPr>
          <p:cNvPr id="1781" name="Google Shape;1781;p5"/>
          <p:cNvSpPr txBox="1"/>
          <p:nvPr/>
        </p:nvSpPr>
        <p:spPr>
          <a:xfrm>
            <a:off x="454925" y="341175"/>
            <a:ext cx="44004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800"/>
              <a:buFont typeface="Arial"/>
              <a:buNone/>
            </a:pPr>
            <a:r>
              <a:rPr b="1" i="0" lang="en-US" sz="3800" u="none" cap="none" strike="noStrike">
                <a:solidFill>
                  <a:schemeClr val="dk1"/>
                </a:solidFill>
                <a:latin typeface="Calibri"/>
                <a:ea typeface="Calibri"/>
                <a:cs typeface="Calibri"/>
                <a:sym typeface="Calibri"/>
              </a:rPr>
              <a:t>Key</a:t>
            </a:r>
            <a:r>
              <a:rPr b="1" i="0" lang="en-US" sz="3800" u="none" cap="none" strike="noStrike">
                <a:solidFill>
                  <a:srgbClr val="1AC5D8"/>
                </a:solidFill>
                <a:latin typeface="Calibri"/>
                <a:ea typeface="Calibri"/>
                <a:cs typeface="Calibri"/>
                <a:sym typeface="Calibri"/>
              </a:rPr>
              <a:t> </a:t>
            </a:r>
            <a:r>
              <a:rPr b="1" i="0" lang="en-US" sz="3800" u="none" cap="none" strike="noStrike">
                <a:solidFill>
                  <a:schemeClr val="dk1"/>
                </a:solidFill>
                <a:latin typeface="Calibri"/>
                <a:ea typeface="Calibri"/>
                <a:cs typeface="Calibri"/>
                <a:sym typeface="Calibri"/>
              </a:rPr>
              <a:t>Features</a:t>
            </a:r>
            <a:endParaRPr b="1" i="0" sz="3800" u="none" cap="none" strike="noStrike">
              <a:solidFill>
                <a:schemeClr val="dk1"/>
              </a:solidFill>
              <a:latin typeface="Calibri"/>
              <a:ea typeface="Calibri"/>
              <a:cs typeface="Calibri"/>
              <a:sym typeface="Calibri"/>
            </a:endParaRPr>
          </a:p>
        </p:txBody>
      </p:sp>
      <p:graphicFrame>
        <p:nvGraphicFramePr>
          <p:cNvPr id="1782" name="Google Shape;1782;p5"/>
          <p:cNvGraphicFramePr/>
          <p:nvPr/>
        </p:nvGraphicFramePr>
        <p:xfrm>
          <a:off x="1822925" y="1515250"/>
          <a:ext cx="3000000" cy="3000000"/>
        </p:xfrm>
        <a:graphic>
          <a:graphicData uri="http://schemas.openxmlformats.org/drawingml/2006/table">
            <a:tbl>
              <a:tblPr>
                <a:noFill/>
                <a:tableStyleId>{258F6554-F298-4E28-86CF-B960E89EF841}</a:tableStyleId>
              </a:tblPr>
              <a:tblGrid>
                <a:gridCol w="2057400"/>
                <a:gridCol w="6610350"/>
              </a:tblGrid>
              <a:tr h="350250">
                <a:tc>
                  <a:txBody>
                    <a:bodyPr/>
                    <a:lstStyle/>
                    <a:p>
                      <a:pPr indent="0" lvl="0" marL="0" marR="0" rtl="0" algn="l">
                        <a:lnSpc>
                          <a:spcPct val="100000"/>
                        </a:lnSpc>
                        <a:spcBef>
                          <a:spcPts val="0"/>
                        </a:spcBef>
                        <a:spcAft>
                          <a:spcPts val="0"/>
                        </a:spcAft>
                        <a:buClr>
                          <a:srgbClr val="000000"/>
                        </a:buClr>
                        <a:buSzPts val="1300"/>
                        <a:buFont typeface="Arial"/>
                        <a:buNone/>
                      </a:pPr>
                      <a:r>
                        <a:rPr b="1" lang="en-US" sz="1300" u="none" cap="none" strike="noStrike">
                          <a:solidFill>
                            <a:srgbClr val="FFFFFF"/>
                          </a:solidFill>
                          <a:latin typeface="Calibri"/>
                          <a:ea typeface="Calibri"/>
                          <a:cs typeface="Calibri"/>
                          <a:sym typeface="Calibri"/>
                        </a:rPr>
                        <a:t>Feature</a:t>
                      </a:r>
                      <a:endParaRPr b="1" sz="1300" u="none" cap="none" strike="noStrike">
                        <a:solidFill>
                          <a:srgbClr val="FFFFFF"/>
                        </a:solidFill>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000000"/>
                        </a:buClr>
                        <a:buSzPts val="1300"/>
                        <a:buFont typeface="Arial"/>
                        <a:buNone/>
                      </a:pPr>
                      <a:r>
                        <a:rPr b="1" lang="en-US" sz="1300" u="none" cap="none" strike="noStrike">
                          <a:solidFill>
                            <a:srgbClr val="FFFFFF"/>
                          </a:solidFill>
                          <a:latin typeface="Calibri"/>
                          <a:ea typeface="Calibri"/>
                          <a:cs typeface="Calibri"/>
                          <a:sym typeface="Calibri"/>
                        </a:rPr>
                        <a:t>Description</a:t>
                      </a:r>
                      <a:endParaRPr b="1" sz="1300" u="none" cap="none" strike="noStrike">
                        <a:solidFill>
                          <a:srgbClr val="FFFFFF"/>
                        </a:solidFill>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chemeClr val="accent1"/>
                    </a:solidFill>
                  </a:tcPr>
                </a:tc>
              </a:tr>
              <a:tr h="564475">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Ticket management</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Create ticket automatically when doing outbound calls, auto-renew tickets after outbound and inbound calls end</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350250">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Customer contact</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Create contact automatically</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350250">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Call notification</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Incoming and outgoing call notifications sent to email</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564475">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Auto attendant</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Personalize customer journeys and offer self-service voice options with a graphic, flexible IVR solution</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564475">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Queue management</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A plethora of features to optimize queue management in your contact center. Service-level, skill attribution, personalized queues, automatic callback options, etc.</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350250">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Advanced call routing</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With this feature, you can make use of Ring All / Round Robin / Skill-based Routing / Sticky Agent</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564475">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Dashboard</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Custom dashboards turn a matrix of numbers into actionable insights that match the customer's unique needs. Organize data with custom dashboards and reports</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564475">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Communication Hub</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Monitor your call center data when the agents are on the call to make quick decisions and improve your operating efficiency</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564475">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Supervisor tools</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latin typeface="Calibri"/>
                          <a:ea typeface="Calibri"/>
                          <a:cs typeface="Calibri"/>
                          <a:sym typeface="Calibri"/>
                        </a:rPr>
                        <a:t> With special tools, supervisors have access to active call monitoring (call barge, call spy, whisper), queue management, with a detailed agent performance history</a:t>
                      </a:r>
                      <a:endParaRPr sz="1300" u="none" cap="none" strike="noStrike">
                        <a:latin typeface="Calibri"/>
                        <a:ea typeface="Calibri"/>
                        <a:cs typeface="Calibri"/>
                        <a:sym typeface="Calibri"/>
                      </a:endParaRPr>
                    </a:p>
                  </a:txBody>
                  <a:tcPr marT="63500" marB="63500" marR="63500" marL="6350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7" name="Shape 1787"/>
        <p:cNvGrpSpPr/>
        <p:nvPr/>
      </p:nvGrpSpPr>
      <p:grpSpPr>
        <a:xfrm>
          <a:off x="0" y="0"/>
          <a:ext cx="0" cy="0"/>
          <a:chOff x="0" y="0"/>
          <a:chExt cx="0" cy="0"/>
        </a:xfrm>
      </p:grpSpPr>
      <p:grpSp>
        <p:nvGrpSpPr>
          <p:cNvPr id="1788" name="Google Shape;1788;p6"/>
          <p:cNvGrpSpPr/>
          <p:nvPr/>
        </p:nvGrpSpPr>
        <p:grpSpPr>
          <a:xfrm>
            <a:off x="904437" y="2276306"/>
            <a:ext cx="10377274" cy="2632856"/>
            <a:chOff x="968172" y="1851670"/>
            <a:chExt cx="7200940" cy="2161800"/>
          </a:xfrm>
        </p:grpSpPr>
        <p:sp>
          <p:nvSpPr>
            <p:cNvPr id="1789" name="Google Shape;1789;p6"/>
            <p:cNvSpPr/>
            <p:nvPr/>
          </p:nvSpPr>
          <p:spPr>
            <a:xfrm>
              <a:off x="968172" y="3581470"/>
              <a:ext cx="1440300" cy="432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chemeClr val="lt1"/>
                  </a:solidFill>
                  <a:latin typeface="Calibri"/>
                  <a:ea typeface="Calibri"/>
                  <a:cs typeface="Calibri"/>
                  <a:sym typeface="Calibri"/>
                </a:rPr>
                <a:t>Independence</a:t>
              </a:r>
              <a:endParaRPr b="1" i="0" sz="1500" u="none" cap="none" strike="noStrike">
                <a:solidFill>
                  <a:schemeClr val="lt1"/>
                </a:solidFill>
                <a:latin typeface="Calibri"/>
                <a:ea typeface="Calibri"/>
                <a:cs typeface="Calibri"/>
                <a:sym typeface="Calibri"/>
              </a:endParaRPr>
            </a:p>
          </p:txBody>
        </p:sp>
        <p:sp>
          <p:nvSpPr>
            <p:cNvPr id="1790" name="Google Shape;1790;p6"/>
            <p:cNvSpPr/>
            <p:nvPr/>
          </p:nvSpPr>
          <p:spPr>
            <a:xfrm>
              <a:off x="2408332" y="3149020"/>
              <a:ext cx="1440300" cy="43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n-US" sz="1500" u="none" cap="none" strike="noStrike">
                  <a:solidFill>
                    <a:schemeClr val="lt1"/>
                  </a:solidFill>
                  <a:latin typeface="Calibri"/>
                  <a:ea typeface="Calibri"/>
                  <a:cs typeface="Calibri"/>
                  <a:sym typeface="Calibri"/>
                </a:rPr>
                <a:t>Integration</a:t>
              </a:r>
              <a:endParaRPr b="1" i="0" sz="1500" u="none" cap="none" strike="noStrike">
                <a:solidFill>
                  <a:schemeClr val="lt1"/>
                </a:solidFill>
                <a:latin typeface="Calibri"/>
                <a:ea typeface="Calibri"/>
                <a:cs typeface="Calibri"/>
                <a:sym typeface="Calibri"/>
              </a:endParaRPr>
            </a:p>
          </p:txBody>
        </p:sp>
        <p:sp>
          <p:nvSpPr>
            <p:cNvPr id="1791" name="Google Shape;1791;p6"/>
            <p:cNvSpPr/>
            <p:nvPr/>
          </p:nvSpPr>
          <p:spPr>
            <a:xfrm>
              <a:off x="3848492" y="2716570"/>
              <a:ext cx="1440300" cy="432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n-US" sz="1500" u="none" cap="none" strike="noStrike">
                  <a:solidFill>
                    <a:schemeClr val="lt1"/>
                  </a:solidFill>
                  <a:latin typeface="Calibri"/>
                  <a:ea typeface="Calibri"/>
                  <a:cs typeface="Calibri"/>
                  <a:sym typeface="Calibri"/>
                </a:rPr>
                <a:t>Cost Effective</a:t>
              </a:r>
              <a:endParaRPr b="1" i="0" sz="1500" u="none" cap="none" strike="noStrike">
                <a:solidFill>
                  <a:schemeClr val="lt1"/>
                </a:solidFill>
                <a:latin typeface="Calibri"/>
                <a:ea typeface="Calibri"/>
                <a:cs typeface="Calibri"/>
                <a:sym typeface="Calibri"/>
              </a:endParaRPr>
            </a:p>
          </p:txBody>
        </p:sp>
        <p:sp>
          <p:nvSpPr>
            <p:cNvPr id="1792" name="Google Shape;1792;p6"/>
            <p:cNvSpPr/>
            <p:nvPr/>
          </p:nvSpPr>
          <p:spPr>
            <a:xfrm>
              <a:off x="5288652" y="2284120"/>
              <a:ext cx="1440300" cy="432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n-US" sz="1500" u="none" cap="none" strike="noStrike">
                  <a:solidFill>
                    <a:schemeClr val="lt1"/>
                  </a:solidFill>
                  <a:latin typeface="Calibri"/>
                  <a:ea typeface="Calibri"/>
                  <a:cs typeface="Calibri"/>
                  <a:sym typeface="Calibri"/>
                </a:rPr>
                <a:t>Increase Productivity</a:t>
              </a:r>
              <a:endParaRPr b="1" i="0" sz="1500" u="none" cap="none" strike="noStrike">
                <a:solidFill>
                  <a:schemeClr val="lt1"/>
                </a:solidFill>
                <a:latin typeface="Calibri"/>
                <a:ea typeface="Calibri"/>
                <a:cs typeface="Calibri"/>
                <a:sym typeface="Calibri"/>
              </a:endParaRPr>
            </a:p>
          </p:txBody>
        </p:sp>
        <p:sp>
          <p:nvSpPr>
            <p:cNvPr id="1793" name="Google Shape;1793;p6"/>
            <p:cNvSpPr/>
            <p:nvPr/>
          </p:nvSpPr>
          <p:spPr>
            <a:xfrm>
              <a:off x="6728812" y="1851670"/>
              <a:ext cx="1440300" cy="432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chemeClr val="lt1"/>
                  </a:solidFill>
                  <a:latin typeface="Calibri"/>
                  <a:ea typeface="Calibri"/>
                  <a:cs typeface="Calibri"/>
                  <a:sym typeface="Calibri"/>
                </a:rPr>
                <a:t>Well-Organized Problems</a:t>
              </a:r>
              <a:endParaRPr b="1" i="0" sz="1500" u="none" cap="none" strike="noStrike">
                <a:solidFill>
                  <a:schemeClr val="lt1"/>
                </a:solidFill>
                <a:latin typeface="Calibri"/>
                <a:ea typeface="Calibri"/>
                <a:cs typeface="Calibri"/>
                <a:sym typeface="Calibri"/>
              </a:endParaRPr>
            </a:p>
          </p:txBody>
        </p:sp>
      </p:grpSp>
      <p:sp>
        <p:nvSpPr>
          <p:cNvPr id="1794" name="Google Shape;1794;p6"/>
          <p:cNvSpPr txBox="1"/>
          <p:nvPr/>
        </p:nvSpPr>
        <p:spPr>
          <a:xfrm>
            <a:off x="963660" y="2881497"/>
            <a:ext cx="1926600" cy="138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CTI on the CPaaS platform can operate independently or in tandem with other integrations, such as a CRM software.</a:t>
            </a:r>
            <a:endParaRPr b="0" i="0" sz="1400" u="none" cap="none" strike="noStrike">
              <a:solidFill>
                <a:schemeClr val="dk1"/>
              </a:solidFill>
              <a:latin typeface="Calibri"/>
              <a:ea typeface="Calibri"/>
              <a:cs typeface="Calibri"/>
              <a:sym typeface="Calibri"/>
            </a:endParaRPr>
          </a:p>
        </p:txBody>
      </p:sp>
      <p:sp>
        <p:nvSpPr>
          <p:cNvPr id="1795" name="Google Shape;1795;p6"/>
          <p:cNvSpPr txBox="1"/>
          <p:nvPr/>
        </p:nvSpPr>
        <p:spPr>
          <a:xfrm>
            <a:off x="3043094" y="2349531"/>
            <a:ext cx="1926600" cy="138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en-US" sz="1400" u="none" cap="none" strike="noStrike">
                <a:solidFill>
                  <a:schemeClr val="dk1"/>
                </a:solidFill>
                <a:latin typeface="Calibri"/>
                <a:ea typeface="Calibri"/>
                <a:cs typeface="Calibri"/>
                <a:sym typeface="Calibri"/>
              </a:rPr>
              <a:t>Integrable with CRM software such as freshdesk, zendesk, salesforce or others based on customer requests.</a:t>
            </a:r>
            <a:endParaRPr b="0" i="0" sz="1400" u="none" cap="none" strike="noStrike">
              <a:solidFill>
                <a:schemeClr val="dk1"/>
              </a:solidFill>
              <a:latin typeface="Calibri"/>
              <a:ea typeface="Calibri"/>
              <a:cs typeface="Calibri"/>
              <a:sym typeface="Calibri"/>
            </a:endParaRPr>
          </a:p>
        </p:txBody>
      </p:sp>
      <p:sp>
        <p:nvSpPr>
          <p:cNvPr id="1796" name="Google Shape;1796;p6"/>
          <p:cNvSpPr txBox="1"/>
          <p:nvPr/>
        </p:nvSpPr>
        <p:spPr>
          <a:xfrm>
            <a:off x="5144016" y="4001293"/>
            <a:ext cx="1898100" cy="138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By consolidating your software needs into a single, streamlined program, you can save money while increasing efficiency.</a:t>
            </a:r>
            <a:endParaRPr b="0" i="0" sz="1400" u="none" cap="none" strike="noStrike">
              <a:solidFill>
                <a:schemeClr val="dk1"/>
              </a:solidFill>
              <a:latin typeface="Calibri"/>
              <a:ea typeface="Calibri"/>
              <a:cs typeface="Calibri"/>
              <a:sym typeface="Calibri"/>
            </a:endParaRPr>
          </a:p>
        </p:txBody>
      </p:sp>
      <p:sp>
        <p:nvSpPr>
          <p:cNvPr id="1797" name="Google Shape;1797;p6"/>
          <p:cNvSpPr txBox="1"/>
          <p:nvPr/>
        </p:nvSpPr>
        <p:spPr>
          <a:xfrm>
            <a:off x="7219843" y="3434112"/>
            <a:ext cx="18981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Reduce the time it takes to resolve customer complaints by using a single, unified application </a:t>
            </a:r>
            <a:endParaRPr b="0" i="0" sz="1400" u="none" cap="none" strike="noStrike">
              <a:solidFill>
                <a:schemeClr val="dk1"/>
              </a:solidFill>
              <a:latin typeface="Calibri"/>
              <a:ea typeface="Calibri"/>
              <a:cs typeface="Calibri"/>
              <a:sym typeface="Calibri"/>
            </a:endParaRPr>
          </a:p>
        </p:txBody>
      </p:sp>
      <p:sp>
        <p:nvSpPr>
          <p:cNvPr id="1798" name="Google Shape;1798;p6"/>
          <p:cNvSpPr txBox="1"/>
          <p:nvPr/>
        </p:nvSpPr>
        <p:spPr>
          <a:xfrm>
            <a:off x="9295798" y="2963523"/>
            <a:ext cx="1898100" cy="181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Problems can be handled more efficiently and effectively through the use of well-detailed tickets, which allow for easier tracking of open and closed tickets.</a:t>
            </a:r>
            <a:endParaRPr b="0" i="0" sz="1400" u="none" cap="none" strike="noStrike">
              <a:solidFill>
                <a:schemeClr val="dk1"/>
              </a:solidFill>
              <a:latin typeface="Calibri"/>
              <a:ea typeface="Calibri"/>
              <a:cs typeface="Calibri"/>
              <a:sym typeface="Calibri"/>
            </a:endParaRPr>
          </a:p>
        </p:txBody>
      </p:sp>
      <p:sp>
        <p:nvSpPr>
          <p:cNvPr id="1799" name="Google Shape;1799;p6"/>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Value Propositions</a:t>
            </a:r>
            <a:endParaRPr b="1" i="0" sz="3600" u="none" cap="none" strike="noStrike">
              <a:solidFill>
                <a:schemeClr val="dk1"/>
              </a:solidFill>
              <a:latin typeface="Calibri"/>
              <a:ea typeface="Calibri"/>
              <a:cs typeface="Calibri"/>
              <a:sym typeface="Calibri"/>
            </a:endParaRPr>
          </a:p>
        </p:txBody>
      </p:sp>
      <p:pic>
        <p:nvPicPr>
          <p:cNvPr id="1800" name="Google Shape;1800;p6"/>
          <p:cNvPicPr preferRelativeResize="0"/>
          <p:nvPr/>
        </p:nvPicPr>
        <p:blipFill rotWithShape="1">
          <a:blip r:embed="rId3">
            <a:alphaModFix/>
          </a:blip>
          <a:srcRect b="0" l="0" r="0" t="0"/>
          <a:stretch/>
        </p:blipFill>
        <p:spPr>
          <a:xfrm>
            <a:off x="1659150" y="4985350"/>
            <a:ext cx="456100" cy="456100"/>
          </a:xfrm>
          <a:prstGeom prst="rect">
            <a:avLst/>
          </a:prstGeom>
          <a:noFill/>
          <a:ln>
            <a:noFill/>
          </a:ln>
        </p:spPr>
      </p:pic>
      <p:pic>
        <p:nvPicPr>
          <p:cNvPr id="1801" name="Google Shape;1801;p6"/>
          <p:cNvPicPr preferRelativeResize="0"/>
          <p:nvPr/>
        </p:nvPicPr>
        <p:blipFill rotWithShape="1">
          <a:blip r:embed="rId4">
            <a:alphaModFix/>
          </a:blip>
          <a:srcRect b="0" l="0" r="0" t="0"/>
          <a:stretch/>
        </p:blipFill>
        <p:spPr>
          <a:xfrm>
            <a:off x="3766113" y="4456637"/>
            <a:ext cx="480625" cy="480625"/>
          </a:xfrm>
          <a:prstGeom prst="rect">
            <a:avLst/>
          </a:prstGeom>
          <a:noFill/>
          <a:ln>
            <a:noFill/>
          </a:ln>
        </p:spPr>
      </p:pic>
      <p:pic>
        <p:nvPicPr>
          <p:cNvPr id="1802" name="Google Shape;1802;p6"/>
          <p:cNvPicPr preferRelativeResize="0"/>
          <p:nvPr/>
        </p:nvPicPr>
        <p:blipFill rotWithShape="1">
          <a:blip r:embed="rId5">
            <a:alphaModFix/>
          </a:blip>
          <a:srcRect b="0" l="0" r="0" t="0"/>
          <a:stretch/>
        </p:blipFill>
        <p:spPr>
          <a:xfrm>
            <a:off x="5855676" y="2768600"/>
            <a:ext cx="480625" cy="480625"/>
          </a:xfrm>
          <a:prstGeom prst="rect">
            <a:avLst/>
          </a:prstGeom>
          <a:noFill/>
          <a:ln>
            <a:noFill/>
          </a:ln>
        </p:spPr>
      </p:pic>
      <p:pic>
        <p:nvPicPr>
          <p:cNvPr id="1803" name="Google Shape;1803;p6"/>
          <p:cNvPicPr preferRelativeResize="0"/>
          <p:nvPr/>
        </p:nvPicPr>
        <p:blipFill rotWithShape="1">
          <a:blip r:embed="rId6">
            <a:alphaModFix/>
          </a:blip>
          <a:srcRect b="0" l="0" r="0" t="0"/>
          <a:stretch/>
        </p:blipFill>
        <p:spPr>
          <a:xfrm>
            <a:off x="7911377" y="2204825"/>
            <a:ext cx="514925" cy="514925"/>
          </a:xfrm>
          <a:prstGeom prst="rect">
            <a:avLst/>
          </a:prstGeom>
          <a:noFill/>
          <a:ln>
            <a:noFill/>
          </a:ln>
        </p:spPr>
      </p:pic>
      <p:pic>
        <p:nvPicPr>
          <p:cNvPr id="1804" name="Google Shape;1804;p6"/>
          <p:cNvPicPr preferRelativeResize="0"/>
          <p:nvPr/>
        </p:nvPicPr>
        <p:blipFill rotWithShape="1">
          <a:blip r:embed="rId7">
            <a:alphaModFix/>
          </a:blip>
          <a:srcRect b="0" l="0" r="0" t="0"/>
          <a:stretch/>
        </p:blipFill>
        <p:spPr>
          <a:xfrm>
            <a:off x="9944876" y="1605000"/>
            <a:ext cx="599825" cy="599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9" name="Shape 1809"/>
        <p:cNvGrpSpPr/>
        <p:nvPr/>
      </p:nvGrpSpPr>
      <p:grpSpPr>
        <a:xfrm>
          <a:off x="0" y="0"/>
          <a:ext cx="0" cy="0"/>
          <a:chOff x="0" y="0"/>
          <a:chExt cx="0" cy="0"/>
        </a:xfrm>
      </p:grpSpPr>
      <p:sp>
        <p:nvSpPr>
          <p:cNvPr id="1810" name="Google Shape;1810;p7"/>
          <p:cNvSpPr txBox="1"/>
          <p:nvPr/>
        </p:nvSpPr>
        <p:spPr>
          <a:xfrm>
            <a:off x="1002600" y="5059600"/>
            <a:ext cx="101868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000" u="none" cap="none" strike="noStrike">
                <a:solidFill>
                  <a:srgbClr val="000000"/>
                </a:solidFill>
                <a:latin typeface="Calibri"/>
                <a:ea typeface="Calibri"/>
                <a:cs typeface="Calibri"/>
                <a:sym typeface="Calibri"/>
              </a:rPr>
              <a:t>Personalize customer journeys and offer self-service voice options with a graphic, flexible IVR solution. No coding or IT skills needed!</a:t>
            </a:r>
            <a:endParaRPr b="0" i="0" sz="2000" u="none" cap="none" strike="noStrike">
              <a:solidFill>
                <a:srgbClr val="000000"/>
              </a:solidFill>
              <a:latin typeface="Calibri"/>
              <a:ea typeface="Calibri"/>
              <a:cs typeface="Calibri"/>
              <a:sym typeface="Calibri"/>
            </a:endParaRPr>
          </a:p>
        </p:txBody>
      </p:sp>
      <p:pic>
        <p:nvPicPr>
          <p:cNvPr id="1811" name="Google Shape;1811;p7"/>
          <p:cNvPicPr preferRelativeResize="0"/>
          <p:nvPr/>
        </p:nvPicPr>
        <p:blipFill rotWithShape="1">
          <a:blip r:embed="rId3">
            <a:alphaModFix/>
          </a:blip>
          <a:srcRect b="0" l="0" r="0" t="0"/>
          <a:stretch/>
        </p:blipFill>
        <p:spPr>
          <a:xfrm>
            <a:off x="602388" y="2040425"/>
            <a:ext cx="7715896" cy="2784199"/>
          </a:xfrm>
          <a:prstGeom prst="rect">
            <a:avLst/>
          </a:prstGeom>
          <a:noFill/>
          <a:ln cap="flat" cmpd="sng" w="9525">
            <a:solidFill>
              <a:srgbClr val="999999"/>
            </a:solidFill>
            <a:prstDash val="solid"/>
            <a:round/>
            <a:headEnd len="sm" w="sm" type="none"/>
            <a:tailEnd len="sm" w="sm" type="none"/>
          </a:ln>
        </p:spPr>
      </p:pic>
      <p:pic>
        <p:nvPicPr>
          <p:cNvPr id="1812" name="Google Shape;1812;p7"/>
          <p:cNvPicPr preferRelativeResize="0"/>
          <p:nvPr/>
        </p:nvPicPr>
        <p:blipFill rotWithShape="1">
          <a:blip r:embed="rId4">
            <a:alphaModFix/>
          </a:blip>
          <a:srcRect b="0" l="0" r="0" t="0"/>
          <a:stretch/>
        </p:blipFill>
        <p:spPr>
          <a:xfrm>
            <a:off x="8379813" y="2040425"/>
            <a:ext cx="3209800" cy="2784199"/>
          </a:xfrm>
          <a:prstGeom prst="rect">
            <a:avLst/>
          </a:prstGeom>
          <a:noFill/>
          <a:ln cap="flat" cmpd="sng" w="9525">
            <a:solidFill>
              <a:srgbClr val="999999"/>
            </a:solidFill>
            <a:prstDash val="solid"/>
            <a:round/>
            <a:headEnd len="sm" w="sm" type="none"/>
            <a:tailEnd len="sm" w="sm" type="none"/>
          </a:ln>
        </p:spPr>
      </p:pic>
      <p:sp>
        <p:nvSpPr>
          <p:cNvPr id="1813" name="Google Shape;1813;p7"/>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CPaaS Auto Attendant </a:t>
            </a:r>
            <a:endParaRPr b="1" i="0" sz="36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7" name="Shape 1817"/>
        <p:cNvGrpSpPr/>
        <p:nvPr/>
      </p:nvGrpSpPr>
      <p:grpSpPr>
        <a:xfrm>
          <a:off x="0" y="0"/>
          <a:ext cx="0" cy="0"/>
          <a:chOff x="0" y="0"/>
          <a:chExt cx="0" cy="0"/>
        </a:xfrm>
      </p:grpSpPr>
      <p:sp>
        <p:nvSpPr>
          <p:cNvPr id="1818" name="Google Shape;1818;p8"/>
          <p:cNvSpPr txBox="1"/>
          <p:nvPr/>
        </p:nvSpPr>
        <p:spPr>
          <a:xfrm>
            <a:off x="406075" y="398950"/>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CPaaS Contact Center  </a:t>
            </a:r>
            <a:endParaRPr b="1" i="0" sz="3600" u="none" cap="none" strike="noStrike">
              <a:solidFill>
                <a:schemeClr val="dk1"/>
              </a:solidFill>
              <a:latin typeface="Calibri"/>
              <a:ea typeface="Calibri"/>
              <a:cs typeface="Calibri"/>
              <a:sym typeface="Calibri"/>
            </a:endParaRPr>
          </a:p>
        </p:txBody>
      </p:sp>
      <p:sp>
        <p:nvSpPr>
          <p:cNvPr id="1819" name="Google Shape;1819;p8"/>
          <p:cNvSpPr txBox="1"/>
          <p:nvPr/>
        </p:nvSpPr>
        <p:spPr>
          <a:xfrm>
            <a:off x="611398" y="5700221"/>
            <a:ext cx="109692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000" u="none" cap="none" strike="noStrike">
                <a:solidFill>
                  <a:schemeClr val="dk1"/>
                </a:solidFill>
                <a:latin typeface="Calibri"/>
                <a:ea typeface="Calibri"/>
                <a:cs typeface="Calibri"/>
                <a:sym typeface="Calibri"/>
              </a:rPr>
              <a:t>Skill attribution, personalized queues, service-level, and many more options. </a:t>
            </a:r>
            <a:endParaRPr b="0" i="0" sz="1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0" i="0" lang="en-US" sz="2000" u="none" cap="none" strike="noStrike">
                <a:solidFill>
                  <a:schemeClr val="dk1"/>
                </a:solidFill>
                <a:latin typeface="Calibri"/>
                <a:ea typeface="Calibri"/>
                <a:cs typeface="Calibri"/>
                <a:sym typeface="Calibri"/>
              </a:rPr>
              <a:t>A wealth of features to optimize queue management of your contact center.</a:t>
            </a:r>
            <a:endParaRPr b="0" i="0" sz="2000" u="none" cap="none" strike="noStrike">
              <a:solidFill>
                <a:schemeClr val="dk1"/>
              </a:solidFill>
              <a:latin typeface="Calibri"/>
              <a:ea typeface="Calibri"/>
              <a:cs typeface="Calibri"/>
              <a:sym typeface="Calibri"/>
            </a:endParaRPr>
          </a:p>
        </p:txBody>
      </p:sp>
      <p:pic>
        <p:nvPicPr>
          <p:cNvPr id="1820" name="Google Shape;1820;p8"/>
          <p:cNvPicPr preferRelativeResize="0"/>
          <p:nvPr/>
        </p:nvPicPr>
        <p:blipFill rotWithShape="1">
          <a:blip r:embed="rId3">
            <a:alphaModFix/>
          </a:blip>
          <a:srcRect b="0" l="0" r="0" t="0"/>
          <a:stretch/>
        </p:blipFill>
        <p:spPr>
          <a:xfrm>
            <a:off x="2751900" y="1371025"/>
            <a:ext cx="6688182" cy="4268337"/>
          </a:xfrm>
          <a:prstGeom prst="rect">
            <a:avLst/>
          </a:prstGeom>
          <a:noFill/>
          <a:ln cap="flat" cmpd="sng" w="12700">
            <a:solidFill>
              <a:srgbClr val="999999"/>
            </a:solidFill>
            <a:prstDash val="solid"/>
            <a:miter lim="8000"/>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