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017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F7F7F"/>
    <a:srgbClr val="EF224B"/>
    <a:srgbClr val="7E0080"/>
    <a:srgbClr val="DF6FA0"/>
    <a:srgbClr val="9B51B4"/>
    <a:srgbClr val="D7B9E1"/>
    <a:srgbClr val="F2F2F2"/>
    <a:srgbClr val="2B4871"/>
    <a:srgbClr val="05BADD"/>
    <a:srgbClr val="FFB40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969" autoAdjust="0"/>
    <p:restoredTop sz="94558"/>
  </p:normalViewPr>
  <p:slideViewPr>
    <p:cSldViewPr snapToGrid="0">
      <p:cViewPr varScale="1">
        <p:scale>
          <a:sx n="104" d="100"/>
          <a:sy n="104" d="100"/>
        </p:scale>
        <p:origin x="1158" y="114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 varScale="1">
      <p:scale>
        <a:sx n="1" d="1"/>
        <a:sy n="1" d="1"/>
      </p:scale>
      <p:origin x="0" y="-22368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15/10/2025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557D2F44-BC3F-D8BD-359D-6F796B628E65}"/>
              </a:ext>
            </a:extLst>
          </p:cNvPr>
          <p:cNvSpPr/>
          <p:nvPr userDrawn="1"/>
        </p:nvSpPr>
        <p:spPr>
          <a:xfrm flipH="1">
            <a:off x="0" y="6757416"/>
            <a:ext cx="12161520" cy="100584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20000"/>
                  <a:lumOff val="80000"/>
                </a:schemeClr>
              </a:gs>
              <a:gs pos="100000">
                <a:schemeClr val="accent2">
                  <a:lumMod val="20000"/>
                  <a:lumOff val="80000"/>
                  <a:alpha val="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: Top Corners Rounded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11325812" y="6505575"/>
            <a:ext cx="528138" cy="352425"/>
          </a:xfrm>
          <a:prstGeom prst="round2Same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57824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bg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Rectangle: Top Corners Rounded 5">
            <a:extLst>
              <a:ext uri="{FF2B5EF4-FFF2-40B4-BE49-F238E27FC236}">
                <a16:creationId xmlns:a16="http://schemas.microsoft.com/office/drawing/2014/main" id="{F770768B-E889-E357-3F75-B2F864830D7E}"/>
              </a:ext>
            </a:extLst>
          </p:cNvPr>
          <p:cNvSpPr/>
          <p:nvPr userDrawn="1"/>
        </p:nvSpPr>
        <p:spPr>
          <a:xfrm rot="5400000">
            <a:off x="-252936" y="360262"/>
            <a:ext cx="734470" cy="228600"/>
          </a:xfrm>
          <a:prstGeom prst="round2SameRect">
            <a:avLst>
              <a:gd name="adj1" fmla="val 22222"/>
              <a:gd name="adj2" fmla="val 0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107327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ags" Target="../tags/tag2.xml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470" imgH="469" progId="TCLayout.ActiveDocument.1">
                  <p:embed/>
                </p:oleObj>
              </mc:Choice>
              <mc:Fallback>
                <p:oleObj name="think-cell Slide" r:id="rId4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C19E03-5FBC-EF82-774D-CD18A0AB00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5" name="think-cell data - do not delete" hidden="1">
            <a:extLst>
              <a:ext uri="{FF2B5EF4-FFF2-40B4-BE49-F238E27FC236}">
                <a16:creationId xmlns:a16="http://schemas.microsoft.com/office/drawing/2014/main" id="{09157840-AE1B-F2A0-4935-2EB3494DE495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3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9157840-AE1B-F2A0-4935-2EB3494DE49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5A9278D-5B0B-B2E1-730C-FC3B5EB934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Text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21FFAE5-B0F4-8BA9-9438-E558CB44A5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DBE5-F440-4DC1-86E2-EA4CF186D269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BC2D2F62-BC6E-E19B-7D8B-95E3BB88A15B}"/>
              </a:ext>
            </a:extLst>
          </p:cNvPr>
          <p:cNvSpPr/>
          <p:nvPr/>
        </p:nvSpPr>
        <p:spPr>
          <a:xfrm>
            <a:off x="489024" y="1090081"/>
            <a:ext cx="11186187" cy="5056610"/>
          </a:xfrm>
          <a:prstGeom prst="roundRect">
            <a:avLst>
              <a:gd name="adj" fmla="val 3074"/>
            </a:avLst>
          </a:prstGeom>
          <a:solidFill>
            <a:schemeClr val="bg1"/>
          </a:solidFill>
          <a:ln w="285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cs typeface="Arial" panose="020B0604020202020204" pitchFamily="34" charset="0"/>
            </a:endParaRPr>
          </a:p>
        </p:txBody>
      </p:sp>
      <p:sp>
        <p:nvSpPr>
          <p:cNvPr id="7" name="Rectangle: Top Corners Rounded 6">
            <a:extLst>
              <a:ext uri="{FF2B5EF4-FFF2-40B4-BE49-F238E27FC236}">
                <a16:creationId xmlns:a16="http://schemas.microsoft.com/office/drawing/2014/main" id="{95CD703B-702D-189A-9E96-B15A06BCABBD}"/>
              </a:ext>
            </a:extLst>
          </p:cNvPr>
          <p:cNvSpPr/>
          <p:nvPr/>
        </p:nvSpPr>
        <p:spPr>
          <a:xfrm rot="5400000">
            <a:off x="10252508" y="729160"/>
            <a:ext cx="562407" cy="1800683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1">
              <a:lumMod val="60000"/>
              <a:lumOff val="40000"/>
            </a:schemeClr>
          </a:solidFill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1175" dirty="0" err="1">
              <a:solidFill>
                <a:schemeClr val="tx1"/>
              </a:solidFill>
              <a:cs typeface="Arial" panose="020B0604020202020204" pitchFamily="34" charset="0"/>
            </a:endParaRPr>
          </a:p>
        </p:txBody>
      </p:sp>
      <p:sp>
        <p:nvSpPr>
          <p:cNvPr id="8" name="Rectangle: Top Corners Rounded 7">
            <a:extLst>
              <a:ext uri="{FF2B5EF4-FFF2-40B4-BE49-F238E27FC236}">
                <a16:creationId xmlns:a16="http://schemas.microsoft.com/office/drawing/2014/main" id="{2C8954F3-70C3-DBC7-0278-961BA45622DE}"/>
              </a:ext>
            </a:extLst>
          </p:cNvPr>
          <p:cNvSpPr/>
          <p:nvPr/>
        </p:nvSpPr>
        <p:spPr>
          <a:xfrm rot="5400000">
            <a:off x="5629160" y="-3788425"/>
            <a:ext cx="562405" cy="10835848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1"/>
          </a:solidFill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1175" dirty="0" err="1">
              <a:solidFill>
                <a:schemeClr val="tx1"/>
              </a:solidFill>
              <a:cs typeface="Arial" panose="020B060402020202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5163401-3D31-EE95-FF14-ED9C0E846758}"/>
              </a:ext>
            </a:extLst>
          </p:cNvPr>
          <p:cNvSpPr txBox="1">
            <a:spLocks/>
          </p:cNvSpPr>
          <p:nvPr/>
        </p:nvSpPr>
        <p:spPr>
          <a:xfrm>
            <a:off x="757947" y="1444833"/>
            <a:ext cx="62600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>
                <a:solidFill>
                  <a:schemeClr val="accent1"/>
                </a:solidFill>
              </a14:hiddenLine>
            </a:ext>
          </a:extLst>
        </p:spPr>
        <p:txBody>
          <a:bodyPr vert="horz" wrap="none" lIns="0" tIns="0" rIns="0" bIns="0" rtlCol="0" anchor="t">
            <a:spAutoFit/>
          </a:bodyPr>
          <a:lstStyle/>
          <a:p>
            <a:pPr>
              <a:buSzPct val="100000"/>
            </a:pPr>
            <a:r>
              <a:rPr lang="en-US" sz="2400" b="1" dirty="0">
                <a:solidFill>
                  <a:schemeClr val="bg1"/>
                </a:solidFill>
                <a:cs typeface="Arial" panose="020B0604020202020204" pitchFamily="34" charset="0"/>
              </a:rPr>
              <a:t>Title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675C3277-FC0F-9073-DBBC-3A5874AD428C}"/>
              </a:ext>
            </a:extLst>
          </p:cNvPr>
          <p:cNvSpPr/>
          <p:nvPr/>
        </p:nvSpPr>
        <p:spPr>
          <a:xfrm>
            <a:off x="870897" y="2100843"/>
            <a:ext cx="10281952" cy="338554"/>
          </a:xfrm>
          <a:prstGeom prst="rect">
            <a:avLst/>
          </a:prstGeom>
        </p:spPr>
        <p:txBody>
          <a:bodyPr wrap="square" anchor="ctr">
            <a:no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solidFill>
                  <a:srgbClr val="000000"/>
                </a:solidFill>
                <a:cs typeface="Arial" panose="020B0604020202020204" pitchFamily="34" charset="0"/>
              </a:rPr>
              <a:t>Insert Text Here</a:t>
            </a:r>
          </a:p>
        </p:txBody>
      </p:sp>
      <p:sp>
        <p:nvSpPr>
          <p:cNvPr id="16" name="Shape0_20181128_173253">
            <a:extLst>
              <a:ext uri="{FF2B5EF4-FFF2-40B4-BE49-F238E27FC236}">
                <a16:creationId xmlns:a16="http://schemas.microsoft.com/office/drawing/2014/main" id="{AD546BBB-4FD8-7C36-BF81-16F0FAF4ADF0}"/>
              </a:ext>
            </a:extLst>
          </p:cNvPr>
          <p:cNvSpPr>
            <a:spLocks/>
          </p:cNvSpPr>
          <p:nvPr/>
        </p:nvSpPr>
        <p:spPr>
          <a:xfrm>
            <a:off x="1045199" y="2495898"/>
            <a:ext cx="10116728" cy="360000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400" i="1" dirty="0">
                <a:cs typeface="Arial" panose="020B0604020202020204" pitchFamily="34" charset="0"/>
              </a:rPr>
              <a:t>Insert Text Here</a:t>
            </a:r>
          </a:p>
        </p:txBody>
      </p:sp>
      <p:sp>
        <p:nvSpPr>
          <p:cNvPr id="13" name="Speech Bubble: Oval 12">
            <a:extLst>
              <a:ext uri="{FF2B5EF4-FFF2-40B4-BE49-F238E27FC236}">
                <a16:creationId xmlns:a16="http://schemas.microsoft.com/office/drawing/2014/main" id="{8B15AB5F-D1DA-90C8-C9A0-C6CB78C348E9}"/>
              </a:ext>
            </a:extLst>
          </p:cNvPr>
          <p:cNvSpPr/>
          <p:nvPr/>
        </p:nvSpPr>
        <p:spPr>
          <a:xfrm flipH="1">
            <a:off x="528363" y="2314866"/>
            <a:ext cx="332490" cy="277074"/>
          </a:xfrm>
          <a:prstGeom prst="wedgeEllipseCallout">
            <a:avLst>
              <a:gd name="adj1" fmla="val -42833"/>
              <a:gd name="adj2" fmla="val 64700"/>
            </a:avLst>
          </a:prstGeom>
          <a:solidFill>
            <a:schemeClr val="accent4"/>
          </a:solidFill>
          <a:ln w="95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28" dirty="0" err="1">
              <a:solidFill>
                <a:schemeClr val="tx1"/>
              </a:solidFill>
              <a:cs typeface="Arial" panose="020B0604020202020204" pitchFamily="34" charset="0"/>
            </a:endParaRPr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93A1986D-A447-7DF5-F7B9-0324E98B9B6E}"/>
              </a:ext>
            </a:extLst>
          </p:cNvPr>
          <p:cNvSpPr/>
          <p:nvPr/>
        </p:nvSpPr>
        <p:spPr>
          <a:xfrm>
            <a:off x="715145" y="2453403"/>
            <a:ext cx="10512000" cy="0"/>
          </a:xfrm>
          <a:custGeom>
            <a:avLst/>
            <a:gdLst>
              <a:gd name="connsiteX0" fmla="*/ 0 w 3786909"/>
              <a:gd name="connsiteY0" fmla="*/ 0 h 0"/>
              <a:gd name="connsiteX1" fmla="*/ 3786909 w 3786909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786909">
                <a:moveTo>
                  <a:pt x="0" y="0"/>
                </a:moveTo>
                <a:lnTo>
                  <a:pt x="3786909" y="0"/>
                </a:lnTo>
              </a:path>
            </a:pathLst>
          </a:custGeom>
          <a:noFill/>
          <a:ln w="63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28" dirty="0">
              <a:cs typeface="Arial" panose="020B0604020202020204" pitchFamily="34" charset="0"/>
            </a:endParaRP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9D55B8FB-4399-436D-DD26-C45DAF45CF50}"/>
              </a:ext>
            </a:extLst>
          </p:cNvPr>
          <p:cNvGrpSpPr/>
          <p:nvPr/>
        </p:nvGrpSpPr>
        <p:grpSpPr>
          <a:xfrm>
            <a:off x="870897" y="3156824"/>
            <a:ext cx="10291030" cy="755055"/>
            <a:chOff x="870897" y="2100843"/>
            <a:chExt cx="4503973" cy="755055"/>
          </a:xfrm>
        </p:grpSpPr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1204B5A9-4634-9B44-468A-23DD44CB86A0}"/>
                </a:ext>
              </a:extLst>
            </p:cNvPr>
            <p:cNvSpPr/>
            <p:nvPr/>
          </p:nvSpPr>
          <p:spPr>
            <a:xfrm>
              <a:off x="870897" y="2100843"/>
              <a:ext cx="4500000" cy="338554"/>
            </a:xfrm>
            <a:prstGeom prst="rect">
              <a:avLst/>
            </a:prstGeom>
          </p:spPr>
          <p:txBody>
            <a:bodyPr wrap="square" anchor="ctr">
              <a:no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600" b="1" dirty="0">
                  <a:solidFill>
                    <a:srgbClr val="000000"/>
                  </a:solidFill>
                  <a:cs typeface="Arial" panose="020B0604020202020204" pitchFamily="34" charset="0"/>
                </a:rPr>
                <a:t>Insert Text Here</a:t>
              </a:r>
            </a:p>
          </p:txBody>
        </p:sp>
        <p:sp>
          <p:nvSpPr>
            <p:cNvPr id="22" name="Shape0_20181128_173253">
              <a:extLst>
                <a:ext uri="{FF2B5EF4-FFF2-40B4-BE49-F238E27FC236}">
                  <a16:creationId xmlns:a16="http://schemas.microsoft.com/office/drawing/2014/main" id="{8A8B6553-A8DF-B054-7342-3DBDD49D7218}"/>
                </a:ext>
              </a:extLst>
            </p:cNvPr>
            <p:cNvSpPr>
              <a:spLocks/>
            </p:cNvSpPr>
            <p:nvPr/>
          </p:nvSpPr>
          <p:spPr>
            <a:xfrm>
              <a:off x="947182" y="2495898"/>
              <a:ext cx="4427688" cy="360000"/>
            </a:xfrm>
            <a:prstGeom prst="rect">
              <a:avLst/>
            </a:prstGeom>
          </p:spPr>
          <p:txBody>
            <a:bodyPr wrap="square">
              <a:no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400" i="1" dirty="0">
                  <a:cs typeface="Arial" panose="020B0604020202020204" pitchFamily="34" charset="0"/>
                </a:rPr>
                <a:t>Insert Text Here</a:t>
              </a:r>
            </a:p>
          </p:txBody>
        </p:sp>
      </p:grpSp>
      <p:sp>
        <p:nvSpPr>
          <p:cNvPr id="19" name="Speech Bubble: Oval 18">
            <a:extLst>
              <a:ext uri="{FF2B5EF4-FFF2-40B4-BE49-F238E27FC236}">
                <a16:creationId xmlns:a16="http://schemas.microsoft.com/office/drawing/2014/main" id="{276C0909-3C3C-4D8F-FB9A-E2AD3C961F08}"/>
              </a:ext>
            </a:extLst>
          </p:cNvPr>
          <p:cNvSpPr/>
          <p:nvPr/>
        </p:nvSpPr>
        <p:spPr>
          <a:xfrm flipH="1">
            <a:off x="528363" y="3370847"/>
            <a:ext cx="332490" cy="277074"/>
          </a:xfrm>
          <a:prstGeom prst="wedgeEllipseCallout">
            <a:avLst>
              <a:gd name="adj1" fmla="val -42833"/>
              <a:gd name="adj2" fmla="val 64700"/>
            </a:avLst>
          </a:prstGeom>
          <a:solidFill>
            <a:schemeClr val="accent4"/>
          </a:solidFill>
          <a:ln w="95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28" dirty="0" err="1">
              <a:solidFill>
                <a:schemeClr val="tx1"/>
              </a:solidFill>
              <a:cs typeface="Arial" panose="020B0604020202020204" pitchFamily="34" charset="0"/>
            </a:endParaRPr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21CF5FBD-BBC8-2CDE-67A9-E8BC8E383648}"/>
              </a:ext>
            </a:extLst>
          </p:cNvPr>
          <p:cNvSpPr/>
          <p:nvPr/>
        </p:nvSpPr>
        <p:spPr>
          <a:xfrm>
            <a:off x="715145" y="3509384"/>
            <a:ext cx="10512000" cy="0"/>
          </a:xfrm>
          <a:custGeom>
            <a:avLst/>
            <a:gdLst>
              <a:gd name="connsiteX0" fmla="*/ 0 w 3786909"/>
              <a:gd name="connsiteY0" fmla="*/ 0 h 0"/>
              <a:gd name="connsiteX1" fmla="*/ 3786909 w 3786909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786909">
                <a:moveTo>
                  <a:pt x="0" y="0"/>
                </a:moveTo>
                <a:lnTo>
                  <a:pt x="3786909" y="0"/>
                </a:lnTo>
              </a:path>
            </a:pathLst>
          </a:custGeom>
          <a:noFill/>
          <a:ln w="63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28" dirty="0">
              <a:cs typeface="Arial" panose="020B0604020202020204" pitchFamily="34" charset="0"/>
            </a:endParaRPr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2FDBA0B1-03C7-F1E7-D737-379F5E847CAD}"/>
              </a:ext>
            </a:extLst>
          </p:cNvPr>
          <p:cNvGrpSpPr/>
          <p:nvPr/>
        </p:nvGrpSpPr>
        <p:grpSpPr>
          <a:xfrm>
            <a:off x="870897" y="4212805"/>
            <a:ext cx="10291030" cy="755055"/>
            <a:chOff x="870897" y="2100843"/>
            <a:chExt cx="4503973" cy="755055"/>
          </a:xfrm>
        </p:grpSpPr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680C4D59-1932-3E2A-EA0C-80F776F67A78}"/>
                </a:ext>
              </a:extLst>
            </p:cNvPr>
            <p:cNvSpPr/>
            <p:nvPr/>
          </p:nvSpPr>
          <p:spPr>
            <a:xfrm>
              <a:off x="870897" y="2100843"/>
              <a:ext cx="4500000" cy="338554"/>
            </a:xfrm>
            <a:prstGeom prst="rect">
              <a:avLst/>
            </a:prstGeom>
          </p:spPr>
          <p:txBody>
            <a:bodyPr wrap="square" anchor="ctr">
              <a:no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600" b="1" dirty="0">
                  <a:solidFill>
                    <a:srgbClr val="000000"/>
                  </a:solidFill>
                  <a:cs typeface="Arial" panose="020B0604020202020204" pitchFamily="34" charset="0"/>
                </a:rPr>
                <a:t>Insert Text Here</a:t>
              </a:r>
            </a:p>
          </p:txBody>
        </p:sp>
        <p:sp>
          <p:nvSpPr>
            <p:cNvPr id="28" name="Shape0_20181128_173253">
              <a:extLst>
                <a:ext uri="{FF2B5EF4-FFF2-40B4-BE49-F238E27FC236}">
                  <a16:creationId xmlns:a16="http://schemas.microsoft.com/office/drawing/2014/main" id="{249EAE53-4F26-DAE2-D881-344C07C13642}"/>
                </a:ext>
              </a:extLst>
            </p:cNvPr>
            <p:cNvSpPr>
              <a:spLocks/>
            </p:cNvSpPr>
            <p:nvPr/>
          </p:nvSpPr>
          <p:spPr>
            <a:xfrm>
              <a:off x="947182" y="2495898"/>
              <a:ext cx="4427688" cy="360000"/>
            </a:xfrm>
            <a:prstGeom prst="rect">
              <a:avLst/>
            </a:prstGeom>
          </p:spPr>
          <p:txBody>
            <a:bodyPr wrap="square">
              <a:no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400" i="1" dirty="0">
                  <a:cs typeface="Arial" panose="020B0604020202020204" pitchFamily="34" charset="0"/>
                </a:rPr>
                <a:t>Insert Text Here</a:t>
              </a:r>
            </a:p>
          </p:txBody>
        </p:sp>
      </p:grpSp>
      <p:sp>
        <p:nvSpPr>
          <p:cNvPr id="25" name="Speech Bubble: Oval 24">
            <a:extLst>
              <a:ext uri="{FF2B5EF4-FFF2-40B4-BE49-F238E27FC236}">
                <a16:creationId xmlns:a16="http://schemas.microsoft.com/office/drawing/2014/main" id="{E40D96DA-93FC-AD9C-65B4-08C7C9BBA852}"/>
              </a:ext>
            </a:extLst>
          </p:cNvPr>
          <p:cNvSpPr/>
          <p:nvPr/>
        </p:nvSpPr>
        <p:spPr>
          <a:xfrm flipH="1">
            <a:off x="528363" y="4426828"/>
            <a:ext cx="332490" cy="277074"/>
          </a:xfrm>
          <a:prstGeom prst="wedgeEllipseCallout">
            <a:avLst>
              <a:gd name="adj1" fmla="val -42833"/>
              <a:gd name="adj2" fmla="val 64700"/>
            </a:avLst>
          </a:prstGeom>
          <a:solidFill>
            <a:schemeClr val="accent4"/>
          </a:solidFill>
          <a:ln w="95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28" dirty="0" err="1">
              <a:solidFill>
                <a:schemeClr val="tx1"/>
              </a:solidFill>
              <a:cs typeface="Arial" panose="020B0604020202020204" pitchFamily="34" charset="0"/>
            </a:endParaRPr>
          </a:p>
        </p:txBody>
      </p:sp>
      <p:sp>
        <p:nvSpPr>
          <p:cNvPr id="26" name="Freeform: Shape 25">
            <a:extLst>
              <a:ext uri="{FF2B5EF4-FFF2-40B4-BE49-F238E27FC236}">
                <a16:creationId xmlns:a16="http://schemas.microsoft.com/office/drawing/2014/main" id="{18B7728A-D08E-3D21-425E-F600080C692B}"/>
              </a:ext>
            </a:extLst>
          </p:cNvPr>
          <p:cNvSpPr/>
          <p:nvPr/>
        </p:nvSpPr>
        <p:spPr>
          <a:xfrm>
            <a:off x="715145" y="4565365"/>
            <a:ext cx="10512000" cy="0"/>
          </a:xfrm>
          <a:custGeom>
            <a:avLst/>
            <a:gdLst>
              <a:gd name="connsiteX0" fmla="*/ 0 w 3786909"/>
              <a:gd name="connsiteY0" fmla="*/ 0 h 0"/>
              <a:gd name="connsiteX1" fmla="*/ 3786909 w 3786909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786909">
                <a:moveTo>
                  <a:pt x="0" y="0"/>
                </a:moveTo>
                <a:lnTo>
                  <a:pt x="3786909" y="0"/>
                </a:lnTo>
              </a:path>
            </a:pathLst>
          </a:custGeom>
          <a:noFill/>
          <a:ln w="63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28" dirty="0">
              <a:cs typeface="Arial" panose="020B0604020202020204" pitchFamily="34" charset="0"/>
            </a:endParaRPr>
          </a:p>
        </p:txBody>
      </p:sp>
      <p:grpSp>
        <p:nvGrpSpPr>
          <p:cNvPr id="30" name="Group 29">
            <a:extLst>
              <a:ext uri="{FF2B5EF4-FFF2-40B4-BE49-F238E27FC236}">
                <a16:creationId xmlns:a16="http://schemas.microsoft.com/office/drawing/2014/main" id="{EE6DE532-B399-972C-DE60-14350F58EC9F}"/>
              </a:ext>
            </a:extLst>
          </p:cNvPr>
          <p:cNvGrpSpPr/>
          <p:nvPr/>
        </p:nvGrpSpPr>
        <p:grpSpPr>
          <a:xfrm>
            <a:off x="870897" y="5268786"/>
            <a:ext cx="10291030" cy="755055"/>
            <a:chOff x="870897" y="2100843"/>
            <a:chExt cx="4503973" cy="755055"/>
          </a:xfrm>
        </p:grpSpPr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06620A77-E7B6-3779-F68C-2700EB237F7C}"/>
                </a:ext>
              </a:extLst>
            </p:cNvPr>
            <p:cNvSpPr/>
            <p:nvPr/>
          </p:nvSpPr>
          <p:spPr>
            <a:xfrm>
              <a:off x="870897" y="2100843"/>
              <a:ext cx="4500000" cy="338554"/>
            </a:xfrm>
            <a:prstGeom prst="rect">
              <a:avLst/>
            </a:prstGeom>
          </p:spPr>
          <p:txBody>
            <a:bodyPr wrap="square" anchor="ctr">
              <a:no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600" b="1" dirty="0">
                  <a:solidFill>
                    <a:srgbClr val="000000"/>
                  </a:solidFill>
                  <a:cs typeface="Arial" panose="020B0604020202020204" pitchFamily="34" charset="0"/>
                </a:rPr>
                <a:t>Insert Text Here</a:t>
              </a:r>
            </a:p>
          </p:txBody>
        </p:sp>
        <p:sp>
          <p:nvSpPr>
            <p:cNvPr id="34" name="Shape0_20181128_173253">
              <a:extLst>
                <a:ext uri="{FF2B5EF4-FFF2-40B4-BE49-F238E27FC236}">
                  <a16:creationId xmlns:a16="http://schemas.microsoft.com/office/drawing/2014/main" id="{6A0353EE-FD0B-A04C-528C-9ADFF748B437}"/>
                </a:ext>
              </a:extLst>
            </p:cNvPr>
            <p:cNvSpPr>
              <a:spLocks/>
            </p:cNvSpPr>
            <p:nvPr/>
          </p:nvSpPr>
          <p:spPr>
            <a:xfrm>
              <a:off x="947182" y="2495898"/>
              <a:ext cx="4427688" cy="360000"/>
            </a:xfrm>
            <a:prstGeom prst="rect">
              <a:avLst/>
            </a:prstGeom>
          </p:spPr>
          <p:txBody>
            <a:bodyPr wrap="square">
              <a:no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400" i="1" dirty="0">
                  <a:cs typeface="Arial" panose="020B0604020202020204" pitchFamily="34" charset="0"/>
                </a:rPr>
                <a:t>Insert Text Here</a:t>
              </a:r>
            </a:p>
          </p:txBody>
        </p:sp>
      </p:grpSp>
      <p:sp>
        <p:nvSpPr>
          <p:cNvPr id="31" name="Speech Bubble: Oval 30">
            <a:extLst>
              <a:ext uri="{FF2B5EF4-FFF2-40B4-BE49-F238E27FC236}">
                <a16:creationId xmlns:a16="http://schemas.microsoft.com/office/drawing/2014/main" id="{4C789567-9626-006C-337D-026296B24981}"/>
              </a:ext>
            </a:extLst>
          </p:cNvPr>
          <p:cNvSpPr/>
          <p:nvPr/>
        </p:nvSpPr>
        <p:spPr>
          <a:xfrm flipH="1">
            <a:off x="528363" y="5482809"/>
            <a:ext cx="332490" cy="277074"/>
          </a:xfrm>
          <a:prstGeom prst="wedgeEllipseCallout">
            <a:avLst>
              <a:gd name="adj1" fmla="val -42833"/>
              <a:gd name="adj2" fmla="val 64700"/>
            </a:avLst>
          </a:prstGeom>
          <a:solidFill>
            <a:schemeClr val="accent4"/>
          </a:solidFill>
          <a:ln w="95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28" dirty="0" err="1">
              <a:solidFill>
                <a:schemeClr val="tx1"/>
              </a:solidFill>
              <a:cs typeface="Arial" panose="020B0604020202020204" pitchFamily="34" charset="0"/>
            </a:endParaRPr>
          </a:p>
        </p:txBody>
      </p:sp>
      <p:sp>
        <p:nvSpPr>
          <p:cNvPr id="32" name="Freeform: Shape 31">
            <a:extLst>
              <a:ext uri="{FF2B5EF4-FFF2-40B4-BE49-F238E27FC236}">
                <a16:creationId xmlns:a16="http://schemas.microsoft.com/office/drawing/2014/main" id="{DA894B1E-B1BA-2B4D-7586-315C13540166}"/>
              </a:ext>
            </a:extLst>
          </p:cNvPr>
          <p:cNvSpPr/>
          <p:nvPr/>
        </p:nvSpPr>
        <p:spPr>
          <a:xfrm>
            <a:off x="715145" y="5621346"/>
            <a:ext cx="10512000" cy="0"/>
          </a:xfrm>
          <a:custGeom>
            <a:avLst/>
            <a:gdLst>
              <a:gd name="connsiteX0" fmla="*/ 0 w 3786909"/>
              <a:gd name="connsiteY0" fmla="*/ 0 h 0"/>
              <a:gd name="connsiteX1" fmla="*/ 3786909 w 3786909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786909">
                <a:moveTo>
                  <a:pt x="0" y="0"/>
                </a:moveTo>
                <a:lnTo>
                  <a:pt x="3786909" y="0"/>
                </a:lnTo>
              </a:path>
            </a:pathLst>
          </a:custGeom>
          <a:noFill/>
          <a:ln w="63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28" dirty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182693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7E0080"/>
      </a:accent1>
      <a:accent2>
        <a:srgbClr val="9B51B4"/>
      </a:accent2>
      <a:accent3>
        <a:srgbClr val="DF6FA0"/>
      </a:accent3>
      <a:accent4>
        <a:srgbClr val="EF224B"/>
      </a:accent4>
      <a:accent5>
        <a:srgbClr val="C20232"/>
      </a:accent5>
      <a:accent6>
        <a:srgbClr val="7F7F7F"/>
      </a:accent6>
      <a:hlink>
        <a:srgbClr val="0563C1"/>
      </a:hlink>
      <a:folHlink>
        <a:srgbClr val="954F72"/>
      </a:folHlink>
    </a:clrScheme>
    <a:fontScheme name="Custom 7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8593</TotalTime>
  <Words>27</Words>
  <Application>Microsoft Office PowerPoint</Application>
  <PresentationFormat>Widescreen</PresentationFormat>
  <Paragraphs>11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Courier New</vt:lpstr>
      <vt:lpstr>Crimson Pro</vt:lpstr>
      <vt:lpstr>Wingdings</vt:lpstr>
      <vt:lpstr>Office Theme</vt:lpstr>
      <vt:lpstr>think-cell Slide</vt:lpstr>
      <vt:lpstr>Text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Analyst Academy LLC</dc:creator>
  <cp:keywords/>
  <dc:description/>
  <cp:lastModifiedBy>Diam Cabatay</cp:lastModifiedBy>
  <cp:revision>512</cp:revision>
  <dcterms:created xsi:type="dcterms:W3CDTF">2021-03-31T02:49:57Z</dcterms:created>
  <dcterms:modified xsi:type="dcterms:W3CDTF">2025-10-15T08:36:51Z</dcterms:modified>
  <cp:category/>
</cp:coreProperties>
</file>