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heme/themeOverride1.xml" ContentType="application/vnd.openxmlformats-officedocument.themeOverr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3"/>
  </p:notesMasterIdLst>
  <p:sldIdLst>
    <p:sldId id="257" r:id="rId2"/>
    <p:sldId id="2134808446" r:id="rId3"/>
    <p:sldId id="2134805101" r:id="rId4"/>
    <p:sldId id="2147482550" r:id="rId5"/>
    <p:sldId id="2134808443" r:id="rId6"/>
    <p:sldId id="2134805155" r:id="rId7"/>
    <p:sldId id="2147482549" r:id="rId8"/>
    <p:sldId id="2147482569" r:id="rId9"/>
    <p:sldId id="2147482684" r:id="rId10"/>
    <p:sldId id="2147482672" r:id="rId11"/>
    <p:sldId id="2147482685" r:id="rId12"/>
    <p:sldId id="2147482513" r:id="rId13"/>
    <p:sldId id="2134805394" r:id="rId14"/>
    <p:sldId id="2147482552" r:id="rId15"/>
    <p:sldId id="2147482514" r:id="rId16"/>
    <p:sldId id="2134806092" r:id="rId17"/>
    <p:sldId id="391" r:id="rId18"/>
    <p:sldId id="2134808448" r:id="rId19"/>
    <p:sldId id="2134808449" r:id="rId20"/>
    <p:sldId id="2134805159" r:id="rId21"/>
    <p:sldId id="2134805160" r:id="rId22"/>
    <p:sldId id="412" r:id="rId23"/>
    <p:sldId id="413" r:id="rId24"/>
    <p:sldId id="2147482686" r:id="rId25"/>
    <p:sldId id="2147482674" r:id="rId26"/>
    <p:sldId id="2147482675" r:id="rId27"/>
    <p:sldId id="2147482687" r:id="rId28"/>
    <p:sldId id="2147482523" r:id="rId29"/>
    <p:sldId id="2134805161" r:id="rId30"/>
    <p:sldId id="2147482689" r:id="rId31"/>
    <p:sldId id="2147482558" r:id="rId32"/>
    <p:sldId id="2147482559" r:id="rId33"/>
    <p:sldId id="2147482560" r:id="rId34"/>
    <p:sldId id="2147482561" r:id="rId35"/>
    <p:sldId id="2147482562" r:id="rId36"/>
    <p:sldId id="2147482563" r:id="rId37"/>
    <p:sldId id="2134808453" r:id="rId38"/>
    <p:sldId id="2134808454" r:id="rId39"/>
    <p:sldId id="2147482567" r:id="rId40"/>
    <p:sldId id="2147482678" r:id="rId41"/>
    <p:sldId id="2134808455" r:id="rId42"/>
    <p:sldId id="2147482524" r:id="rId43"/>
    <p:sldId id="2147482531" r:id="rId44"/>
    <p:sldId id="2134808457" r:id="rId45"/>
    <p:sldId id="2134808456" r:id="rId46"/>
    <p:sldId id="2134808458" r:id="rId47"/>
    <p:sldId id="2134808459" r:id="rId48"/>
    <p:sldId id="2134808985" r:id="rId49"/>
    <p:sldId id="2147482575" r:id="rId50"/>
    <p:sldId id="2147482576" r:id="rId51"/>
    <p:sldId id="2147482578" r:id="rId52"/>
    <p:sldId id="2147482581" r:id="rId53"/>
    <p:sldId id="2147482582" r:id="rId54"/>
    <p:sldId id="2147482573" r:id="rId55"/>
    <p:sldId id="2147482574" r:id="rId56"/>
    <p:sldId id="2147482485" r:id="rId57"/>
    <p:sldId id="2134805104" r:id="rId58"/>
    <p:sldId id="2134809037" r:id="rId59"/>
    <p:sldId id="2134809038" r:id="rId60"/>
    <p:sldId id="2147482583" r:id="rId61"/>
    <p:sldId id="2147482584" r:id="rId62"/>
    <p:sldId id="2147482585" r:id="rId63"/>
    <p:sldId id="2147482679" r:id="rId64"/>
    <p:sldId id="2134809052" r:id="rId65"/>
    <p:sldId id="2147482606" r:id="rId66"/>
    <p:sldId id="2147482587" r:id="rId67"/>
    <p:sldId id="2147482591" r:id="rId68"/>
    <p:sldId id="2147482607" r:id="rId69"/>
    <p:sldId id="2147482608" r:id="rId70"/>
    <p:sldId id="2147482609" r:id="rId71"/>
    <p:sldId id="2147482610" r:id="rId72"/>
    <p:sldId id="2147482611" r:id="rId73"/>
    <p:sldId id="2147482612" r:id="rId74"/>
    <p:sldId id="2147482613" r:id="rId75"/>
    <p:sldId id="2147482614" r:id="rId76"/>
    <p:sldId id="2147482615" r:id="rId77"/>
    <p:sldId id="2147482616" r:id="rId78"/>
    <p:sldId id="2147482617" r:id="rId79"/>
    <p:sldId id="2147482618" r:id="rId80"/>
    <p:sldId id="2147482620" r:id="rId81"/>
    <p:sldId id="2147482621" r:id="rId82"/>
    <p:sldId id="2147482622" r:id="rId83"/>
    <p:sldId id="2147482623" r:id="rId84"/>
    <p:sldId id="2147482624" r:id="rId85"/>
    <p:sldId id="2147482625" r:id="rId86"/>
    <p:sldId id="2147482626" r:id="rId87"/>
    <p:sldId id="2147482627" r:id="rId88"/>
    <p:sldId id="2147482680" r:id="rId89"/>
    <p:sldId id="2147482628" r:id="rId90"/>
    <p:sldId id="2147482629" r:id="rId91"/>
    <p:sldId id="2147482630" r:id="rId92"/>
    <p:sldId id="2147482631" r:id="rId93"/>
    <p:sldId id="2147482681" r:id="rId94"/>
    <p:sldId id="2147482633" r:id="rId95"/>
    <p:sldId id="2147482634" r:id="rId96"/>
    <p:sldId id="2147482635" r:id="rId97"/>
    <p:sldId id="2147482636" r:id="rId98"/>
    <p:sldId id="2147482637" r:id="rId99"/>
    <p:sldId id="2147482638" r:id="rId100"/>
    <p:sldId id="2147482639" r:id="rId101"/>
    <p:sldId id="2147482640" r:id="rId102"/>
    <p:sldId id="2147482641" r:id="rId103"/>
    <p:sldId id="2147482642" r:id="rId104"/>
    <p:sldId id="2147482643" r:id="rId105"/>
    <p:sldId id="2147482682" r:id="rId106"/>
    <p:sldId id="2147482644" r:id="rId107"/>
    <p:sldId id="2147482645" r:id="rId108"/>
    <p:sldId id="2147482646" r:id="rId109"/>
    <p:sldId id="2147482669" r:id="rId110"/>
    <p:sldId id="2147482647" r:id="rId111"/>
    <p:sldId id="2147482664" r:id="rId112"/>
    <p:sldId id="2147482651" r:id="rId113"/>
    <p:sldId id="2147482663" r:id="rId114"/>
    <p:sldId id="2147482665" r:id="rId115"/>
    <p:sldId id="2147482666" r:id="rId116"/>
    <p:sldId id="2147482662" r:id="rId117"/>
    <p:sldId id="2134808467" r:id="rId118"/>
    <p:sldId id="2134808468" r:id="rId119"/>
    <p:sldId id="2147482667" r:id="rId120"/>
    <p:sldId id="2147482538" r:id="rId121"/>
    <p:sldId id="2147482518" r:id="rId122"/>
    <p:sldId id="2147482690" r:id="rId123"/>
    <p:sldId id="2134804709" r:id="rId124"/>
    <p:sldId id="2134804711" r:id="rId125"/>
    <p:sldId id="2147482519" r:id="rId126"/>
    <p:sldId id="2134807344" r:id="rId127"/>
    <p:sldId id="2147482668" r:id="rId128"/>
    <p:sldId id="2147482673" r:id="rId129"/>
    <p:sldId id="2147482505" r:id="rId130"/>
    <p:sldId id="2134804803" r:id="rId131"/>
    <p:sldId id="2134804939" r:id="rId132"/>
  </p:sldIdLst>
  <p:sldSz cx="13716000" cy="10287000"/>
  <p:notesSz cx="6858000" cy="9144000"/>
  <p:embeddedFontLst>
    <p:embeddedFont>
      <p:font typeface="Algerian" panose="04020705040A02060702" pitchFamily="82" charset="0"/>
      <p:regular r:id="rId134"/>
    </p:embeddedFont>
    <p:embeddedFont>
      <p:font typeface="Arimo Italics" panose="020B0604020202020204" charset="0"/>
      <p:regular r:id="rId135"/>
      <p:italic r:id="rId136"/>
    </p:embeddedFont>
    <p:embeddedFont>
      <p:font typeface="Carelia" panose="020B0604020202020204" charset="0"/>
      <p:regular r:id="rId137"/>
    </p:embeddedFont>
    <p:embeddedFont>
      <p:font typeface="Dosis" panose="02010703020202060003" pitchFamily="2" charset="0"/>
      <p:regular r:id="rId138"/>
      <p:bold r:id="rId139"/>
    </p:embeddedFont>
    <p:embeddedFont>
      <p:font typeface="Microsoft Uighur" panose="02000000000000000000" pitchFamily="2" charset="-78"/>
      <p:regular r:id="rId140"/>
      <p:bold r:id="rId1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7FC20A81-9F0F-4BDA-ADA4-4436B8BE26B1}">
          <p14:sldIdLst>
            <p14:sldId id="257"/>
            <p14:sldId id="2134808446"/>
            <p14:sldId id="2134805101"/>
            <p14:sldId id="2147482550"/>
            <p14:sldId id="2134808443"/>
            <p14:sldId id="2134805155"/>
            <p14:sldId id="2147482549"/>
            <p14:sldId id="2147482569"/>
            <p14:sldId id="2147482684"/>
            <p14:sldId id="2147482672"/>
            <p14:sldId id="2147482685"/>
            <p14:sldId id="2147482513"/>
            <p14:sldId id="2134805394"/>
            <p14:sldId id="2147482552"/>
            <p14:sldId id="2147482514"/>
            <p14:sldId id="2134806092"/>
            <p14:sldId id="391"/>
            <p14:sldId id="2134808448"/>
            <p14:sldId id="2134808449"/>
            <p14:sldId id="2134805159"/>
            <p14:sldId id="2134805160"/>
            <p14:sldId id="412"/>
            <p14:sldId id="413"/>
            <p14:sldId id="2147482686"/>
            <p14:sldId id="2147482674"/>
            <p14:sldId id="2147482675"/>
            <p14:sldId id="2147482687"/>
            <p14:sldId id="2147482523"/>
            <p14:sldId id="2134805161"/>
            <p14:sldId id="2147482689"/>
            <p14:sldId id="2147482558"/>
            <p14:sldId id="2147482559"/>
            <p14:sldId id="2147482560"/>
            <p14:sldId id="2147482561"/>
            <p14:sldId id="2147482562"/>
            <p14:sldId id="2147482563"/>
            <p14:sldId id="2134808453"/>
            <p14:sldId id="2134808454"/>
            <p14:sldId id="2147482567"/>
            <p14:sldId id="2147482678"/>
            <p14:sldId id="2134808455"/>
            <p14:sldId id="2147482524"/>
            <p14:sldId id="2147482531"/>
            <p14:sldId id="2134808457"/>
            <p14:sldId id="2134808456"/>
            <p14:sldId id="2134808458"/>
            <p14:sldId id="2134808459"/>
            <p14:sldId id="2134808985"/>
            <p14:sldId id="2147482575"/>
            <p14:sldId id="2147482576"/>
            <p14:sldId id="2147482578"/>
            <p14:sldId id="2147482581"/>
            <p14:sldId id="2147482582"/>
            <p14:sldId id="2147482573"/>
            <p14:sldId id="2147482574"/>
            <p14:sldId id="2147482485"/>
            <p14:sldId id="2134805104"/>
            <p14:sldId id="2134809037"/>
            <p14:sldId id="2134809038"/>
            <p14:sldId id="2147482583"/>
            <p14:sldId id="2147482584"/>
            <p14:sldId id="2147482585"/>
            <p14:sldId id="2147482679"/>
            <p14:sldId id="2134809052"/>
            <p14:sldId id="2147482606"/>
            <p14:sldId id="2147482587"/>
            <p14:sldId id="2147482591"/>
            <p14:sldId id="2147482607"/>
            <p14:sldId id="2147482608"/>
            <p14:sldId id="2147482609"/>
            <p14:sldId id="2147482610"/>
            <p14:sldId id="2147482611"/>
            <p14:sldId id="2147482612"/>
            <p14:sldId id="2147482613"/>
            <p14:sldId id="2147482614"/>
            <p14:sldId id="2147482615"/>
            <p14:sldId id="2147482616"/>
            <p14:sldId id="2147482617"/>
            <p14:sldId id="2147482618"/>
            <p14:sldId id="2147482620"/>
            <p14:sldId id="2147482621"/>
            <p14:sldId id="2147482622"/>
            <p14:sldId id="2147482623"/>
            <p14:sldId id="2147482624"/>
            <p14:sldId id="2147482625"/>
            <p14:sldId id="2147482626"/>
            <p14:sldId id="2147482627"/>
            <p14:sldId id="2147482680"/>
            <p14:sldId id="2147482628"/>
            <p14:sldId id="2147482629"/>
            <p14:sldId id="2147482630"/>
            <p14:sldId id="2147482631"/>
            <p14:sldId id="2147482681"/>
            <p14:sldId id="2147482633"/>
            <p14:sldId id="2147482634"/>
            <p14:sldId id="2147482635"/>
            <p14:sldId id="2147482636"/>
            <p14:sldId id="2147482637"/>
            <p14:sldId id="2147482638"/>
            <p14:sldId id="2147482639"/>
            <p14:sldId id="2147482640"/>
            <p14:sldId id="2147482641"/>
            <p14:sldId id="2147482642"/>
            <p14:sldId id="2147482643"/>
            <p14:sldId id="2147482682"/>
            <p14:sldId id="2147482644"/>
            <p14:sldId id="2147482645"/>
            <p14:sldId id="2147482646"/>
            <p14:sldId id="2147482669"/>
            <p14:sldId id="2147482647"/>
            <p14:sldId id="2147482664"/>
            <p14:sldId id="2147482651"/>
            <p14:sldId id="2147482663"/>
            <p14:sldId id="2147482665"/>
            <p14:sldId id="2147482666"/>
            <p14:sldId id="2147482662"/>
            <p14:sldId id="2134808467"/>
            <p14:sldId id="2134808468"/>
            <p14:sldId id="2147482667"/>
            <p14:sldId id="2147482538"/>
            <p14:sldId id="2147482518"/>
            <p14:sldId id="2147482690"/>
            <p14:sldId id="2134804709"/>
            <p14:sldId id="2134804711"/>
            <p14:sldId id="2147482519"/>
            <p14:sldId id="2134807344"/>
            <p14:sldId id="2147482668"/>
            <p14:sldId id="2147482673"/>
            <p14:sldId id="2147482505"/>
            <p14:sldId id="2134804803"/>
            <p14:sldId id="2134804939"/>
          </p14:sldIdLst>
        </p14:section>
        <p14:section name="Section sans titre" id="{28269ACC-50C4-4FA5-A604-E64E8013E867}">
          <p14:sldIdLst/>
        </p14:section>
      </p14:sectionLst>
    </p:ex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CCCE"/>
    <a:srgbClr val="43A1A3"/>
    <a:srgbClr val="99BA56"/>
    <a:srgbClr val="000000"/>
    <a:srgbClr val="85A644"/>
    <a:srgbClr val="106585"/>
    <a:srgbClr val="83A343"/>
    <a:srgbClr val="88A945"/>
    <a:srgbClr val="B5D6D9"/>
    <a:srgbClr val="3278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7E8F89-2245-489C-84BE-E8C93232293A}" v="29" dt="2025-08-17T16:45:53.43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794" autoAdjust="0"/>
    <p:restoredTop sz="95226" autoAdjust="0"/>
  </p:normalViewPr>
  <p:slideViewPr>
    <p:cSldViewPr>
      <p:cViewPr varScale="1">
        <p:scale>
          <a:sx n="55" d="100"/>
          <a:sy n="55" d="100"/>
        </p:scale>
        <p:origin x="1214" y="67"/>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font" Target="fonts/font5.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1.fntdata"/><Relationship Id="rId139" Type="http://schemas.openxmlformats.org/officeDocument/2006/relationships/font" Target="fonts/font6.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font" Target="fonts/font7.fntdata"/><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font" Target="fonts/font2.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font" Target="fonts/font8.fntdata"/><Relationship Id="rId146"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font" Target="fonts/font3.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notesMaster" Target="notesMasters/notesMaster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baouiya jenane" userId="475a1cabc3300370" providerId="LiveId" clId="{4E7E8F89-2245-489C-84BE-E8C93232293A}"/>
    <pc:docChg chg="undo redo custSel addSld delSld modSld modSection">
      <pc:chgData name="nabaouiya jenane" userId="475a1cabc3300370" providerId="LiveId" clId="{4E7E8F89-2245-489C-84BE-E8C93232293A}" dt="2025-08-17T16:46:21.832" v="189" actId="47"/>
      <pc:docMkLst>
        <pc:docMk/>
      </pc:docMkLst>
      <pc:sldChg chg="modSp add">
        <pc:chgData name="nabaouiya jenane" userId="475a1cabc3300370" providerId="LiveId" clId="{4E7E8F89-2245-489C-84BE-E8C93232293A}" dt="2025-08-17T16:06:52.544" v="31"/>
        <pc:sldMkLst>
          <pc:docMk/>
          <pc:sldMk cId="148369351" sldId="310"/>
        </pc:sldMkLst>
        <pc:spChg chg="mod">
          <ac:chgData name="nabaouiya jenane" userId="475a1cabc3300370" providerId="LiveId" clId="{4E7E8F89-2245-489C-84BE-E8C93232293A}" dt="2025-08-17T16:06:52.544" v="31"/>
          <ac:spMkLst>
            <pc:docMk/>
            <pc:sldMk cId="148369351" sldId="310"/>
            <ac:spMk id="6" creationId="{00000000-0000-0000-0000-000000000000}"/>
          </ac:spMkLst>
        </pc:spChg>
      </pc:sldChg>
      <pc:sldChg chg="addSp delSp del mod">
        <pc:chgData name="nabaouiya jenane" userId="475a1cabc3300370" providerId="LiveId" clId="{4E7E8F89-2245-489C-84BE-E8C93232293A}" dt="2025-08-17T16:08:50.338" v="40" actId="47"/>
        <pc:sldMkLst>
          <pc:docMk/>
          <pc:sldMk cId="88731831" sldId="390"/>
        </pc:sldMkLst>
        <pc:spChg chg="add del">
          <ac:chgData name="nabaouiya jenane" userId="475a1cabc3300370" providerId="LiveId" clId="{4E7E8F89-2245-489C-84BE-E8C93232293A}" dt="2025-08-17T16:07:37.518" v="35" actId="22"/>
          <ac:spMkLst>
            <pc:docMk/>
            <pc:sldMk cId="88731831" sldId="390"/>
            <ac:spMk id="9" creationId="{0C6E7FA4-E102-DFA8-4D4F-2542BD5DFE3D}"/>
          </ac:spMkLst>
        </pc:spChg>
        <pc:picChg chg="del">
          <ac:chgData name="nabaouiya jenane" userId="475a1cabc3300370" providerId="LiveId" clId="{4E7E8F89-2245-489C-84BE-E8C93232293A}" dt="2025-08-17T16:07:27.540" v="33" actId="478"/>
          <ac:picMkLst>
            <pc:docMk/>
            <pc:sldMk cId="88731831" sldId="390"/>
            <ac:picMk id="3" creationId="{41AB3524-AE1B-B10E-FDFF-5CF9632C0374}"/>
          </ac:picMkLst>
        </pc:picChg>
        <pc:picChg chg="del">
          <ac:chgData name="nabaouiya jenane" userId="475a1cabc3300370" providerId="LiveId" clId="{4E7E8F89-2245-489C-84BE-E8C93232293A}" dt="2025-08-17T16:07:27.540" v="33" actId="478"/>
          <ac:picMkLst>
            <pc:docMk/>
            <pc:sldMk cId="88731831" sldId="390"/>
            <ac:picMk id="4" creationId="{5AD58A83-C106-527D-3AD7-95AA6678A668}"/>
          </ac:picMkLst>
        </pc:picChg>
      </pc:sldChg>
      <pc:sldChg chg="modSp mod">
        <pc:chgData name="nabaouiya jenane" userId="475a1cabc3300370" providerId="LiveId" clId="{4E7E8F89-2245-489C-84BE-E8C93232293A}" dt="2025-08-17T15:59:26.733" v="17" actId="1076"/>
        <pc:sldMkLst>
          <pc:docMk/>
          <pc:sldMk cId="2490637412" sldId="391"/>
        </pc:sldMkLst>
        <pc:picChg chg="mod">
          <ac:chgData name="nabaouiya jenane" userId="475a1cabc3300370" providerId="LiveId" clId="{4E7E8F89-2245-489C-84BE-E8C93232293A}" dt="2025-08-17T15:58:39.053" v="9" actId="1076"/>
          <ac:picMkLst>
            <pc:docMk/>
            <pc:sldMk cId="2490637412" sldId="391"/>
            <ac:picMk id="9" creationId="{FE941CCF-7F84-93B5-E735-C8921952ADB7}"/>
          </ac:picMkLst>
        </pc:picChg>
        <pc:picChg chg="mod">
          <ac:chgData name="nabaouiya jenane" userId="475a1cabc3300370" providerId="LiveId" clId="{4E7E8F89-2245-489C-84BE-E8C93232293A}" dt="2025-08-17T15:59:18.263" v="16" actId="1076"/>
          <ac:picMkLst>
            <pc:docMk/>
            <pc:sldMk cId="2490637412" sldId="391"/>
            <ac:picMk id="11" creationId="{55D1FE9B-4FEC-D98E-4A82-DD55BEA81907}"/>
          </ac:picMkLst>
        </pc:picChg>
        <pc:picChg chg="mod">
          <ac:chgData name="nabaouiya jenane" userId="475a1cabc3300370" providerId="LiveId" clId="{4E7E8F89-2245-489C-84BE-E8C93232293A}" dt="2025-08-17T15:59:26.733" v="17" actId="1076"/>
          <ac:picMkLst>
            <pc:docMk/>
            <pc:sldMk cId="2490637412" sldId="391"/>
            <ac:picMk id="16" creationId="{BFA4730D-8215-EF81-6EF1-A160F2318F0B}"/>
          </ac:picMkLst>
        </pc:picChg>
        <pc:picChg chg="mod">
          <ac:chgData name="nabaouiya jenane" userId="475a1cabc3300370" providerId="LiveId" clId="{4E7E8F89-2245-489C-84BE-E8C93232293A}" dt="2025-08-17T15:58:55.189" v="15" actId="1076"/>
          <ac:picMkLst>
            <pc:docMk/>
            <pc:sldMk cId="2490637412" sldId="391"/>
            <ac:picMk id="20" creationId="{7F98F2AD-4714-73F4-16B5-1BFFC86DC855}"/>
          </ac:picMkLst>
        </pc:picChg>
      </pc:sldChg>
      <pc:sldChg chg="delSp del mod">
        <pc:chgData name="nabaouiya jenane" userId="475a1cabc3300370" providerId="LiveId" clId="{4E7E8F89-2245-489C-84BE-E8C93232293A}" dt="2025-08-17T16:06:59.974" v="32" actId="47"/>
        <pc:sldMkLst>
          <pc:docMk/>
          <pc:sldMk cId="4220374250" sldId="2134805102"/>
        </pc:sldMkLst>
        <pc:picChg chg="del">
          <ac:chgData name="nabaouiya jenane" userId="475a1cabc3300370" providerId="LiveId" clId="{4E7E8F89-2245-489C-84BE-E8C93232293A}" dt="2025-08-17T16:03:16.631" v="29" actId="478"/>
          <ac:picMkLst>
            <pc:docMk/>
            <pc:sldMk cId="4220374250" sldId="2134805102"/>
            <ac:picMk id="4" creationId="{E2576922-B941-047D-59AC-B4AB2454C92B}"/>
          </ac:picMkLst>
        </pc:picChg>
        <pc:picChg chg="del">
          <ac:chgData name="nabaouiya jenane" userId="475a1cabc3300370" providerId="LiveId" clId="{4E7E8F89-2245-489C-84BE-E8C93232293A}" dt="2025-08-17T16:03:14.654" v="28" actId="478"/>
          <ac:picMkLst>
            <pc:docMk/>
            <pc:sldMk cId="4220374250" sldId="2134805102"/>
            <ac:picMk id="5" creationId="{BDCCA7A7-2B79-967D-6C3D-2E8B292C793E}"/>
          </ac:picMkLst>
        </pc:picChg>
      </pc:sldChg>
      <pc:sldChg chg="delSp mod">
        <pc:chgData name="nabaouiya jenane" userId="475a1cabc3300370" providerId="LiveId" clId="{4E7E8F89-2245-489C-84BE-E8C93232293A}" dt="2025-08-17T16:35:07.395" v="71" actId="478"/>
        <pc:sldMkLst>
          <pc:docMk/>
          <pc:sldMk cId="3394555919" sldId="2134805138"/>
        </pc:sldMkLst>
        <pc:picChg chg="del">
          <ac:chgData name="nabaouiya jenane" userId="475a1cabc3300370" providerId="LiveId" clId="{4E7E8F89-2245-489C-84BE-E8C93232293A}" dt="2025-08-17T16:35:07.395" v="71" actId="478"/>
          <ac:picMkLst>
            <pc:docMk/>
            <pc:sldMk cId="3394555919" sldId="2134805138"/>
            <ac:picMk id="5" creationId="{1D0832F8-819A-85B9-7FB2-3271AA640AA5}"/>
          </ac:picMkLst>
        </pc:picChg>
      </pc:sldChg>
      <pc:sldChg chg="delSp modSp del mod">
        <pc:chgData name="nabaouiya jenane" userId="475a1cabc3300370" providerId="LiveId" clId="{4E7E8F89-2245-489C-84BE-E8C93232293A}" dt="2025-08-17T16:40:49.862" v="159" actId="47"/>
        <pc:sldMkLst>
          <pc:docMk/>
          <pc:sldMk cId="2149555758" sldId="2134805151"/>
        </pc:sldMkLst>
        <pc:spChg chg="del mod">
          <ac:chgData name="nabaouiya jenane" userId="475a1cabc3300370" providerId="LiveId" clId="{4E7E8F89-2245-489C-84BE-E8C93232293A}" dt="2025-08-17T16:37:48.527" v="79"/>
          <ac:spMkLst>
            <pc:docMk/>
            <pc:sldMk cId="2149555758" sldId="2134805151"/>
            <ac:spMk id="7" creationId="{00000000-0000-0000-0000-000000000000}"/>
          </ac:spMkLst>
        </pc:spChg>
      </pc:sldChg>
      <pc:sldChg chg="delSp del mod">
        <pc:chgData name="nabaouiya jenane" userId="475a1cabc3300370" providerId="LiveId" clId="{4E7E8F89-2245-489C-84BE-E8C93232293A}" dt="2025-08-17T16:32:53.832" v="63" actId="47"/>
        <pc:sldMkLst>
          <pc:docMk/>
          <pc:sldMk cId="1110321935" sldId="2134805242"/>
        </pc:sldMkLst>
        <pc:picChg chg="del">
          <ac:chgData name="nabaouiya jenane" userId="475a1cabc3300370" providerId="LiveId" clId="{4E7E8F89-2245-489C-84BE-E8C93232293A}" dt="2025-08-17T16:02:43.539" v="27" actId="478"/>
          <ac:picMkLst>
            <pc:docMk/>
            <pc:sldMk cId="1110321935" sldId="2134805242"/>
            <ac:picMk id="4" creationId="{A8F5900F-F3DF-580C-DFA1-B15E832B54A6}"/>
          </ac:picMkLst>
        </pc:picChg>
        <pc:picChg chg="del">
          <ac:chgData name="nabaouiya jenane" userId="475a1cabc3300370" providerId="LiveId" clId="{4E7E8F89-2245-489C-84BE-E8C93232293A}" dt="2025-08-17T16:02:38.399" v="26" actId="478"/>
          <ac:picMkLst>
            <pc:docMk/>
            <pc:sldMk cId="1110321935" sldId="2134805242"/>
            <ac:picMk id="5" creationId="{7DCA2111-A96F-2FA1-AB8F-A1F5112AB549}"/>
          </ac:picMkLst>
        </pc:picChg>
      </pc:sldChg>
      <pc:sldChg chg="addSp delSp modSp del mod modAnim">
        <pc:chgData name="nabaouiya jenane" userId="475a1cabc3300370" providerId="LiveId" clId="{4E7E8F89-2245-489C-84BE-E8C93232293A}" dt="2025-08-17T16:13:05.561" v="56" actId="47"/>
        <pc:sldMkLst>
          <pc:docMk/>
          <pc:sldMk cId="1330450478" sldId="2134805396"/>
        </pc:sldMkLst>
        <pc:picChg chg="del">
          <ac:chgData name="nabaouiya jenane" userId="475a1cabc3300370" providerId="LiveId" clId="{4E7E8F89-2245-489C-84BE-E8C93232293A}" dt="2025-08-17T15:36:20.416" v="1" actId="478"/>
          <ac:picMkLst>
            <pc:docMk/>
            <pc:sldMk cId="1330450478" sldId="2134805396"/>
            <ac:picMk id="3" creationId="{E3D2868B-77E6-B757-681A-ABC38E3F5C03}"/>
          </ac:picMkLst>
        </pc:picChg>
        <pc:picChg chg="del">
          <ac:chgData name="nabaouiya jenane" userId="475a1cabc3300370" providerId="LiveId" clId="{4E7E8F89-2245-489C-84BE-E8C93232293A}" dt="2025-08-17T15:36:17.771" v="0" actId="478"/>
          <ac:picMkLst>
            <pc:docMk/>
            <pc:sldMk cId="1330450478" sldId="2134805396"/>
            <ac:picMk id="4" creationId="{209C2E75-B425-D581-452E-4F5E8A3F6609}"/>
          </ac:picMkLst>
        </pc:picChg>
        <pc:picChg chg="add mod">
          <ac:chgData name="nabaouiya jenane" userId="475a1cabc3300370" providerId="LiveId" clId="{4E7E8F89-2245-489C-84BE-E8C93232293A}" dt="2025-08-17T15:57:56.739" v="4" actId="1076"/>
          <ac:picMkLst>
            <pc:docMk/>
            <pc:sldMk cId="1330450478" sldId="2134805396"/>
            <ac:picMk id="5" creationId="{3827E989-8F81-32F3-B534-17C919C82604}"/>
          </ac:picMkLst>
        </pc:picChg>
      </pc:sldChg>
      <pc:sldChg chg="delSp modSp mod">
        <pc:chgData name="nabaouiya jenane" userId="475a1cabc3300370" providerId="LiveId" clId="{4E7E8F89-2245-489C-84BE-E8C93232293A}" dt="2025-08-17T16:46:17.162" v="188" actId="1076"/>
        <pc:sldMkLst>
          <pc:docMk/>
          <pc:sldMk cId="4238588869" sldId="2134807344"/>
        </pc:sldMkLst>
        <pc:spChg chg="del">
          <ac:chgData name="nabaouiya jenane" userId="475a1cabc3300370" providerId="LiveId" clId="{4E7E8F89-2245-489C-84BE-E8C93232293A}" dt="2025-08-17T16:46:12.120" v="187" actId="478"/>
          <ac:spMkLst>
            <pc:docMk/>
            <pc:sldMk cId="4238588869" sldId="2134807344"/>
            <ac:spMk id="4" creationId="{2B5D0D71-8D6E-376A-3E30-8C9DE7DBC84D}"/>
          </ac:spMkLst>
        </pc:spChg>
        <pc:spChg chg="mod">
          <ac:chgData name="nabaouiya jenane" userId="475a1cabc3300370" providerId="LiveId" clId="{4E7E8F89-2245-489C-84BE-E8C93232293A}" dt="2025-08-17T16:46:08.065" v="186" actId="20577"/>
          <ac:spMkLst>
            <pc:docMk/>
            <pc:sldMk cId="4238588869" sldId="2134807344"/>
            <ac:spMk id="7" creationId="{2DB474C9-729B-255F-5A87-0D410F95384F}"/>
          </ac:spMkLst>
        </pc:spChg>
        <pc:picChg chg="mod">
          <ac:chgData name="nabaouiya jenane" userId="475a1cabc3300370" providerId="LiveId" clId="{4E7E8F89-2245-489C-84BE-E8C93232293A}" dt="2025-08-17T16:46:17.162" v="188" actId="1076"/>
          <ac:picMkLst>
            <pc:docMk/>
            <pc:sldMk cId="4238588869" sldId="2134807344"/>
            <ac:picMk id="2" creationId="{A61D4B01-E137-12B2-4FD8-32153DD6E8C0}"/>
          </ac:picMkLst>
        </pc:picChg>
      </pc:sldChg>
      <pc:sldChg chg="del">
        <pc:chgData name="nabaouiya jenane" userId="475a1cabc3300370" providerId="LiveId" clId="{4E7E8F89-2245-489C-84BE-E8C93232293A}" dt="2025-08-17T16:46:21.832" v="189" actId="47"/>
        <pc:sldMkLst>
          <pc:docMk/>
          <pc:sldMk cId="1763424505" sldId="2134807347"/>
        </pc:sldMkLst>
      </pc:sldChg>
      <pc:sldChg chg="addSp delSp modSp mod modAnim">
        <pc:chgData name="nabaouiya jenane" userId="475a1cabc3300370" providerId="LiveId" clId="{4E7E8F89-2245-489C-84BE-E8C93232293A}" dt="2025-08-17T16:00:20.298" v="20" actId="1076"/>
        <pc:sldMkLst>
          <pc:docMk/>
          <pc:sldMk cId="2881370569" sldId="2134808453"/>
        </pc:sldMkLst>
        <pc:picChg chg="add mod">
          <ac:chgData name="nabaouiya jenane" userId="475a1cabc3300370" providerId="LiveId" clId="{4E7E8F89-2245-489C-84BE-E8C93232293A}" dt="2025-08-17T16:00:20.298" v="20" actId="1076"/>
          <ac:picMkLst>
            <pc:docMk/>
            <pc:sldMk cId="2881370569" sldId="2134808453"/>
            <ac:picMk id="3" creationId="{E11A552C-B750-34ED-4947-71ABFA6B797D}"/>
          </ac:picMkLst>
        </pc:picChg>
        <pc:picChg chg="del">
          <ac:chgData name="nabaouiya jenane" userId="475a1cabc3300370" providerId="LiveId" clId="{4E7E8F89-2245-489C-84BE-E8C93232293A}" dt="2025-08-17T15:59:57.231" v="18" actId="478"/>
          <ac:picMkLst>
            <pc:docMk/>
            <pc:sldMk cId="2881370569" sldId="2134808453"/>
            <ac:picMk id="4" creationId="{77859461-A651-C36D-CA5B-976C62134187}"/>
          </ac:picMkLst>
        </pc:picChg>
        <pc:picChg chg="del">
          <ac:chgData name="nabaouiya jenane" userId="475a1cabc3300370" providerId="LiveId" clId="{4E7E8F89-2245-489C-84BE-E8C93232293A}" dt="2025-08-17T15:59:57.231" v="18" actId="478"/>
          <ac:picMkLst>
            <pc:docMk/>
            <pc:sldMk cId="2881370569" sldId="2134808453"/>
            <ac:picMk id="5" creationId="{188E93EB-4D98-3592-807C-707E6F60F967}"/>
          </ac:picMkLst>
        </pc:picChg>
      </pc:sldChg>
      <pc:sldChg chg="addSp delSp modSp mod">
        <pc:chgData name="nabaouiya jenane" userId="475a1cabc3300370" providerId="LiveId" clId="{4E7E8F89-2245-489C-84BE-E8C93232293A}" dt="2025-08-17T16:01:11.521" v="23" actId="478"/>
        <pc:sldMkLst>
          <pc:docMk/>
          <pc:sldMk cId="1342195843" sldId="2134808455"/>
        </pc:sldMkLst>
        <pc:picChg chg="add mod">
          <ac:chgData name="nabaouiya jenane" userId="475a1cabc3300370" providerId="LiveId" clId="{4E7E8F89-2245-489C-84BE-E8C93232293A}" dt="2025-08-17T16:01:08.749" v="22" actId="1076"/>
          <ac:picMkLst>
            <pc:docMk/>
            <pc:sldMk cId="1342195843" sldId="2134808455"/>
            <ac:picMk id="3" creationId="{0463CBB8-F9E0-3734-55C3-2379C30F487F}"/>
          </ac:picMkLst>
        </pc:picChg>
        <pc:picChg chg="del">
          <ac:chgData name="nabaouiya jenane" userId="475a1cabc3300370" providerId="LiveId" clId="{4E7E8F89-2245-489C-84BE-E8C93232293A}" dt="2025-08-17T16:01:11.521" v="23" actId="478"/>
          <ac:picMkLst>
            <pc:docMk/>
            <pc:sldMk cId="1342195843" sldId="2134808455"/>
            <ac:picMk id="4" creationId="{A6E68B28-83D3-8E8E-88FB-21D74EE1814B}"/>
          </ac:picMkLst>
        </pc:picChg>
        <pc:picChg chg="del">
          <ac:chgData name="nabaouiya jenane" userId="475a1cabc3300370" providerId="LiveId" clId="{4E7E8F89-2245-489C-84BE-E8C93232293A}" dt="2025-08-17T16:01:11.521" v="23" actId="478"/>
          <ac:picMkLst>
            <pc:docMk/>
            <pc:sldMk cId="1342195843" sldId="2134808455"/>
            <ac:picMk id="5" creationId="{AB538BD1-FCA7-5A45-E80B-3F2A213E1A19}"/>
          </ac:picMkLst>
        </pc:picChg>
      </pc:sldChg>
      <pc:sldChg chg="delSp mod">
        <pc:chgData name="nabaouiya jenane" userId="475a1cabc3300370" providerId="LiveId" clId="{4E7E8F89-2245-489C-84BE-E8C93232293A}" dt="2025-08-17T16:02:18.007" v="25" actId="478"/>
        <pc:sldMkLst>
          <pc:docMk/>
          <pc:sldMk cId="312812215" sldId="2134808457"/>
        </pc:sldMkLst>
        <pc:picChg chg="del">
          <ac:chgData name="nabaouiya jenane" userId="475a1cabc3300370" providerId="LiveId" clId="{4E7E8F89-2245-489C-84BE-E8C93232293A}" dt="2025-08-17T16:02:15.978" v="24" actId="478"/>
          <ac:picMkLst>
            <pc:docMk/>
            <pc:sldMk cId="312812215" sldId="2134808457"/>
            <ac:picMk id="4" creationId="{BDE81ABE-E6A9-3E4A-282E-39F5E1C7030A}"/>
          </ac:picMkLst>
        </pc:picChg>
        <pc:picChg chg="del">
          <ac:chgData name="nabaouiya jenane" userId="475a1cabc3300370" providerId="LiveId" clId="{4E7E8F89-2245-489C-84BE-E8C93232293A}" dt="2025-08-17T16:02:18.007" v="25" actId="478"/>
          <ac:picMkLst>
            <pc:docMk/>
            <pc:sldMk cId="312812215" sldId="2134808457"/>
            <ac:picMk id="5" creationId="{CBEE8AAE-2B82-B724-E029-72F9E0967D0F}"/>
          </ac:picMkLst>
        </pc:picChg>
      </pc:sldChg>
      <pc:sldChg chg="delSp mod">
        <pc:chgData name="nabaouiya jenane" userId="475a1cabc3300370" providerId="LiveId" clId="{4E7E8F89-2245-489C-84BE-E8C93232293A}" dt="2025-08-17T16:34:46.265" v="70" actId="478"/>
        <pc:sldMkLst>
          <pc:docMk/>
          <pc:sldMk cId="3154339853" sldId="2134808464"/>
        </pc:sldMkLst>
        <pc:picChg chg="del">
          <ac:chgData name="nabaouiya jenane" userId="475a1cabc3300370" providerId="LiveId" clId="{4E7E8F89-2245-489C-84BE-E8C93232293A}" dt="2025-08-17T16:34:46.265" v="70" actId="478"/>
          <ac:picMkLst>
            <pc:docMk/>
            <pc:sldMk cId="3154339853" sldId="2134808464"/>
            <ac:picMk id="4" creationId="{14933965-0F5D-8752-3737-CA4F87F0C77E}"/>
          </ac:picMkLst>
        </pc:picChg>
      </pc:sldChg>
      <pc:sldChg chg="delSp mod">
        <pc:chgData name="nabaouiya jenane" userId="475a1cabc3300370" providerId="LiveId" clId="{4E7E8F89-2245-489C-84BE-E8C93232293A}" dt="2025-08-17T16:35:14.566" v="72" actId="478"/>
        <pc:sldMkLst>
          <pc:docMk/>
          <pc:sldMk cId="2020167992" sldId="2134808466"/>
        </pc:sldMkLst>
        <pc:picChg chg="del">
          <ac:chgData name="nabaouiya jenane" userId="475a1cabc3300370" providerId="LiveId" clId="{4E7E8F89-2245-489C-84BE-E8C93232293A}" dt="2025-08-17T16:35:14.566" v="72" actId="478"/>
          <ac:picMkLst>
            <pc:docMk/>
            <pc:sldMk cId="2020167992" sldId="2134808466"/>
            <ac:picMk id="4" creationId="{D08CE6E4-46A4-8275-9A74-2EB462E56BA3}"/>
          </ac:picMkLst>
        </pc:picChg>
      </pc:sldChg>
      <pc:sldChg chg="modSp del mod">
        <pc:chgData name="nabaouiya jenane" userId="475a1cabc3300370" providerId="LiveId" clId="{4E7E8F89-2245-489C-84BE-E8C93232293A}" dt="2025-08-17T16:43:03.645" v="170" actId="47"/>
        <pc:sldMkLst>
          <pc:docMk/>
          <pc:sldMk cId="529864639" sldId="2134808469"/>
        </pc:sldMkLst>
        <pc:spChg chg="mod">
          <ac:chgData name="nabaouiya jenane" userId="475a1cabc3300370" providerId="LiveId" clId="{4E7E8F89-2245-489C-84BE-E8C93232293A}" dt="2025-08-17T16:41:32.555" v="160" actId="20577"/>
          <ac:spMkLst>
            <pc:docMk/>
            <pc:sldMk cId="529864639" sldId="2134808469"/>
            <ac:spMk id="6" creationId="{00000000-0000-0000-0000-000000000000}"/>
          </ac:spMkLst>
        </pc:spChg>
      </pc:sldChg>
      <pc:sldChg chg="addSp delSp modSp mod">
        <pc:chgData name="nabaouiya jenane" userId="475a1cabc3300370" providerId="LiveId" clId="{4E7E8F89-2245-489C-84BE-E8C93232293A}" dt="2025-08-17T16:35:58.738" v="74" actId="478"/>
        <pc:sldMkLst>
          <pc:docMk/>
          <pc:sldMk cId="3713024795" sldId="2147482502"/>
        </pc:sldMkLst>
        <pc:picChg chg="add del mod">
          <ac:chgData name="nabaouiya jenane" userId="475a1cabc3300370" providerId="LiveId" clId="{4E7E8F89-2245-489C-84BE-E8C93232293A}" dt="2025-08-17T16:35:58.738" v="74" actId="478"/>
          <ac:picMkLst>
            <pc:docMk/>
            <pc:sldMk cId="3713024795" sldId="2147482502"/>
            <ac:picMk id="2" creationId="{3E589E4E-7A7D-BB49-3A58-DA1B4D16A6C7}"/>
          </ac:picMkLst>
        </pc:picChg>
      </pc:sldChg>
      <pc:sldChg chg="delSp del mod">
        <pc:chgData name="nabaouiya jenane" userId="475a1cabc3300370" providerId="LiveId" clId="{4E7E8F89-2245-489C-84BE-E8C93232293A}" dt="2025-08-17T16:34:33.394" v="69" actId="47"/>
        <pc:sldMkLst>
          <pc:docMk/>
          <pc:sldMk cId="2870132522" sldId="2147482506"/>
        </pc:sldMkLst>
        <pc:picChg chg="del">
          <ac:chgData name="nabaouiya jenane" userId="475a1cabc3300370" providerId="LiveId" clId="{4E7E8F89-2245-489C-84BE-E8C93232293A}" dt="2025-08-17T16:34:23.651" v="68" actId="478"/>
          <ac:picMkLst>
            <pc:docMk/>
            <pc:sldMk cId="2870132522" sldId="2147482506"/>
            <ac:picMk id="4" creationId="{FD42AF6F-BCB0-9264-07A4-AAEFD2B45A04}"/>
          </ac:picMkLst>
        </pc:picChg>
        <pc:picChg chg="del">
          <ac:chgData name="nabaouiya jenane" userId="475a1cabc3300370" providerId="LiveId" clId="{4E7E8F89-2245-489C-84BE-E8C93232293A}" dt="2025-08-17T16:34:23.651" v="68" actId="478"/>
          <ac:picMkLst>
            <pc:docMk/>
            <pc:sldMk cId="2870132522" sldId="2147482506"/>
            <ac:picMk id="5" creationId="{D7763F7C-8855-142D-1874-6E660084F3C7}"/>
          </ac:picMkLst>
        </pc:picChg>
      </pc:sldChg>
      <pc:sldChg chg="del">
        <pc:chgData name="nabaouiya jenane" userId="475a1cabc3300370" providerId="LiveId" clId="{4E7E8F89-2245-489C-84BE-E8C93232293A}" dt="2025-08-17T16:44:13.792" v="175" actId="47"/>
        <pc:sldMkLst>
          <pc:docMk/>
          <pc:sldMk cId="1513151335" sldId="2147482510"/>
        </pc:sldMkLst>
      </pc:sldChg>
      <pc:sldChg chg="delSp modSp add mod delAnim">
        <pc:chgData name="nabaouiya jenane" userId="475a1cabc3300370" providerId="LiveId" clId="{4E7E8F89-2245-489C-84BE-E8C93232293A}" dt="2025-08-17T16:08:46.573" v="39" actId="478"/>
        <pc:sldMkLst>
          <pc:docMk/>
          <pc:sldMk cId="450759154" sldId="2147482513"/>
        </pc:sldMkLst>
        <pc:spChg chg="mod">
          <ac:chgData name="nabaouiya jenane" userId="475a1cabc3300370" providerId="LiveId" clId="{4E7E8F89-2245-489C-84BE-E8C93232293A}" dt="2025-08-17T16:08:25.049" v="37"/>
          <ac:spMkLst>
            <pc:docMk/>
            <pc:sldMk cId="450759154" sldId="2147482513"/>
            <ac:spMk id="6" creationId="{241EAC97-B6F7-4246-5083-EF287639B380}"/>
          </ac:spMkLst>
        </pc:spChg>
        <pc:spChg chg="mod">
          <ac:chgData name="nabaouiya jenane" userId="475a1cabc3300370" providerId="LiveId" clId="{4E7E8F89-2245-489C-84BE-E8C93232293A}" dt="2025-08-17T16:08:41.517" v="38"/>
          <ac:spMkLst>
            <pc:docMk/>
            <pc:sldMk cId="450759154" sldId="2147482513"/>
            <ac:spMk id="15" creationId="{49FBCEE2-871D-BA0E-0DE4-85A9D5E9A84C}"/>
          </ac:spMkLst>
        </pc:spChg>
        <pc:picChg chg="del">
          <ac:chgData name="nabaouiya jenane" userId="475a1cabc3300370" providerId="LiveId" clId="{4E7E8F89-2245-489C-84BE-E8C93232293A}" dt="2025-08-17T16:08:46.573" v="39" actId="478"/>
          <ac:picMkLst>
            <pc:docMk/>
            <pc:sldMk cId="450759154" sldId="2147482513"/>
            <ac:picMk id="3" creationId="{0ECFBA9B-F8ED-72C8-4754-CCC97E59C209}"/>
          </ac:picMkLst>
        </pc:picChg>
        <pc:picChg chg="del">
          <ac:chgData name="nabaouiya jenane" userId="475a1cabc3300370" providerId="LiveId" clId="{4E7E8F89-2245-489C-84BE-E8C93232293A}" dt="2025-08-17T16:08:46.573" v="39" actId="478"/>
          <ac:picMkLst>
            <pc:docMk/>
            <pc:sldMk cId="450759154" sldId="2147482513"/>
            <ac:picMk id="4" creationId="{A88795D9-3C46-20B6-3460-913244FAC6F3}"/>
          </ac:picMkLst>
        </pc:picChg>
      </pc:sldChg>
      <pc:sldChg chg="addSp modSp add mod modAnim">
        <pc:chgData name="nabaouiya jenane" userId="475a1cabc3300370" providerId="LiveId" clId="{4E7E8F89-2245-489C-84BE-E8C93232293A}" dt="2025-08-17T16:13:01.880" v="55"/>
        <pc:sldMkLst>
          <pc:docMk/>
          <pc:sldMk cId="658656906" sldId="2147482514"/>
        </pc:sldMkLst>
        <pc:spChg chg="mod">
          <ac:chgData name="nabaouiya jenane" userId="475a1cabc3300370" providerId="LiveId" clId="{4E7E8F89-2245-489C-84BE-E8C93232293A}" dt="2025-08-17T16:12:43.647" v="51" actId="1076"/>
          <ac:spMkLst>
            <pc:docMk/>
            <pc:sldMk cId="658656906" sldId="2147482514"/>
            <ac:spMk id="2" creationId="{9985836D-BE25-5D64-A258-FFB5DA9D1A21}"/>
          </ac:spMkLst>
        </pc:spChg>
        <pc:spChg chg="mod">
          <ac:chgData name="nabaouiya jenane" userId="475a1cabc3300370" providerId="LiveId" clId="{4E7E8F89-2245-489C-84BE-E8C93232293A}" dt="2025-08-17T16:11:30.949" v="42"/>
          <ac:spMkLst>
            <pc:docMk/>
            <pc:sldMk cId="658656906" sldId="2147482514"/>
            <ac:spMk id="6" creationId="{2675FA48-D63E-8A4B-B42A-F89CA7026486}"/>
          </ac:spMkLst>
        </pc:spChg>
        <pc:spChg chg="mod">
          <ac:chgData name="nabaouiya jenane" userId="475a1cabc3300370" providerId="LiveId" clId="{4E7E8F89-2245-489C-84BE-E8C93232293A}" dt="2025-08-17T16:12:54.036" v="54" actId="1076"/>
          <ac:spMkLst>
            <pc:docMk/>
            <pc:sldMk cId="658656906" sldId="2147482514"/>
            <ac:spMk id="15" creationId="{8E37C397-60C4-3F5E-9C5D-05F26AB37E9E}"/>
          </ac:spMkLst>
        </pc:spChg>
        <pc:picChg chg="add mod">
          <ac:chgData name="nabaouiya jenane" userId="475a1cabc3300370" providerId="LiveId" clId="{4E7E8F89-2245-489C-84BE-E8C93232293A}" dt="2025-08-17T16:13:01.880" v="55"/>
          <ac:picMkLst>
            <pc:docMk/>
            <pc:sldMk cId="658656906" sldId="2147482514"/>
            <ac:picMk id="3" creationId="{19B3FC60-A080-8F37-EE32-75B31B0D790A}"/>
          </ac:picMkLst>
        </pc:picChg>
      </pc:sldChg>
      <pc:sldChg chg="addSp delSp modSp add mod delAnim">
        <pc:chgData name="nabaouiya jenane" userId="475a1cabc3300370" providerId="LiveId" clId="{4E7E8F89-2245-489C-84BE-E8C93232293A}" dt="2025-08-17T16:32:58.120" v="64" actId="478"/>
        <pc:sldMkLst>
          <pc:docMk/>
          <pc:sldMk cId="2319764694" sldId="2147482515"/>
        </pc:sldMkLst>
        <pc:spChg chg="mod">
          <ac:chgData name="nabaouiya jenane" userId="475a1cabc3300370" providerId="LiveId" clId="{4E7E8F89-2245-489C-84BE-E8C93232293A}" dt="2025-08-17T16:32:13.753" v="58"/>
          <ac:spMkLst>
            <pc:docMk/>
            <pc:sldMk cId="2319764694" sldId="2147482515"/>
            <ac:spMk id="6" creationId="{47511197-0E9E-6060-BE82-733DA91DD366}"/>
          </ac:spMkLst>
        </pc:spChg>
        <pc:spChg chg="mod">
          <ac:chgData name="nabaouiya jenane" userId="475a1cabc3300370" providerId="LiveId" clId="{4E7E8F89-2245-489C-84BE-E8C93232293A}" dt="2025-08-17T16:32:43.960" v="62" actId="1076"/>
          <ac:spMkLst>
            <pc:docMk/>
            <pc:sldMk cId="2319764694" sldId="2147482515"/>
            <ac:spMk id="15" creationId="{41C260CB-6ACE-272B-DAB0-41A6D5A8365D}"/>
          </ac:spMkLst>
        </pc:spChg>
        <pc:graphicFrameChg chg="add del modGraphic">
          <ac:chgData name="nabaouiya jenane" userId="475a1cabc3300370" providerId="LiveId" clId="{4E7E8F89-2245-489C-84BE-E8C93232293A}" dt="2025-08-17T16:32:20.314" v="60" actId="478"/>
          <ac:graphicFrameMkLst>
            <pc:docMk/>
            <pc:sldMk cId="2319764694" sldId="2147482515"/>
            <ac:graphicFrameMk id="5" creationId="{86A605E1-E24A-AEBC-95D1-F3C07091D051}"/>
          </ac:graphicFrameMkLst>
        </pc:graphicFrameChg>
        <pc:picChg chg="del">
          <ac:chgData name="nabaouiya jenane" userId="475a1cabc3300370" providerId="LiveId" clId="{4E7E8F89-2245-489C-84BE-E8C93232293A}" dt="2025-08-17T16:32:58.120" v="64" actId="478"/>
          <ac:picMkLst>
            <pc:docMk/>
            <pc:sldMk cId="2319764694" sldId="2147482515"/>
            <ac:picMk id="3" creationId="{C6216862-9282-C69B-5C44-1033AFF58DBC}"/>
          </ac:picMkLst>
        </pc:picChg>
      </pc:sldChg>
      <pc:sldChg chg="modSp add">
        <pc:chgData name="nabaouiya jenane" userId="475a1cabc3300370" providerId="LiveId" clId="{4E7E8F89-2245-489C-84BE-E8C93232293A}" dt="2025-08-17T16:34:15.489" v="67"/>
        <pc:sldMkLst>
          <pc:docMk/>
          <pc:sldMk cId="2913652489" sldId="2147482516"/>
        </pc:sldMkLst>
        <pc:spChg chg="mod">
          <ac:chgData name="nabaouiya jenane" userId="475a1cabc3300370" providerId="LiveId" clId="{4E7E8F89-2245-489C-84BE-E8C93232293A}" dt="2025-08-17T16:34:05.264" v="66"/>
          <ac:spMkLst>
            <pc:docMk/>
            <pc:sldMk cId="2913652489" sldId="2147482516"/>
            <ac:spMk id="6" creationId="{6C88B8A1-F0D0-5190-F367-A51995A2744B}"/>
          </ac:spMkLst>
        </pc:spChg>
        <pc:spChg chg="mod">
          <ac:chgData name="nabaouiya jenane" userId="475a1cabc3300370" providerId="LiveId" clId="{4E7E8F89-2245-489C-84BE-E8C93232293A}" dt="2025-08-17T16:34:15.489" v="67"/>
          <ac:spMkLst>
            <pc:docMk/>
            <pc:sldMk cId="2913652489" sldId="2147482516"/>
            <ac:spMk id="15" creationId="{BFD76BC8-B368-33CB-77C7-2EB00087C531}"/>
          </ac:spMkLst>
        </pc:spChg>
      </pc:sldChg>
      <pc:sldChg chg="delSp modSp add mod delAnim">
        <pc:chgData name="nabaouiya jenane" userId="475a1cabc3300370" providerId="LiveId" clId="{4E7E8F89-2245-489C-84BE-E8C93232293A}" dt="2025-08-17T16:40:46.943" v="158" actId="478"/>
        <pc:sldMkLst>
          <pc:docMk/>
          <pc:sldMk cId="527262527" sldId="2147482517"/>
        </pc:sldMkLst>
        <pc:spChg chg="mod">
          <ac:chgData name="nabaouiya jenane" userId="475a1cabc3300370" providerId="LiveId" clId="{4E7E8F89-2245-489C-84BE-E8C93232293A}" dt="2025-08-17T16:37:19.938" v="76"/>
          <ac:spMkLst>
            <pc:docMk/>
            <pc:sldMk cId="527262527" sldId="2147482517"/>
            <ac:spMk id="6" creationId="{00000000-0000-0000-0000-000000000000}"/>
          </ac:spMkLst>
        </pc:spChg>
        <pc:spChg chg="mod">
          <ac:chgData name="nabaouiya jenane" userId="475a1cabc3300370" providerId="LiveId" clId="{4E7E8F89-2245-489C-84BE-E8C93232293A}" dt="2025-08-17T16:39:38.196" v="156" actId="1076"/>
          <ac:spMkLst>
            <pc:docMk/>
            <pc:sldMk cId="527262527" sldId="2147482517"/>
            <ac:spMk id="15" creationId="{00000000-0000-0000-0000-000000000000}"/>
          </ac:spMkLst>
        </pc:spChg>
        <pc:picChg chg="del">
          <ac:chgData name="nabaouiya jenane" userId="475a1cabc3300370" providerId="LiveId" clId="{4E7E8F89-2245-489C-84BE-E8C93232293A}" dt="2025-08-17T16:40:45.594" v="157" actId="478"/>
          <ac:picMkLst>
            <pc:docMk/>
            <pc:sldMk cId="527262527" sldId="2147482517"/>
            <ac:picMk id="3" creationId="{09D897B5-3FE0-84E5-C793-D5DE891A1F3B}"/>
          </ac:picMkLst>
        </pc:picChg>
        <pc:picChg chg="del">
          <ac:chgData name="nabaouiya jenane" userId="475a1cabc3300370" providerId="LiveId" clId="{4E7E8F89-2245-489C-84BE-E8C93232293A}" dt="2025-08-17T16:40:46.943" v="158" actId="478"/>
          <ac:picMkLst>
            <pc:docMk/>
            <pc:sldMk cId="527262527" sldId="2147482517"/>
            <ac:picMk id="4" creationId="{FD32C5AE-6966-9823-83DC-58FB6FAEAA00}"/>
          </ac:picMkLst>
        </pc:picChg>
      </pc:sldChg>
      <pc:sldChg chg="modSp add mod">
        <pc:chgData name="nabaouiya jenane" userId="475a1cabc3300370" providerId="LiveId" clId="{4E7E8F89-2245-489C-84BE-E8C93232293A}" dt="2025-08-17T16:42:58.553" v="169" actId="1076"/>
        <pc:sldMkLst>
          <pc:docMk/>
          <pc:sldMk cId="3342260116" sldId="2147482518"/>
        </pc:sldMkLst>
        <pc:spChg chg="mod">
          <ac:chgData name="nabaouiya jenane" userId="475a1cabc3300370" providerId="LiveId" clId="{4E7E8F89-2245-489C-84BE-E8C93232293A}" dt="2025-08-17T16:41:54.762" v="162"/>
          <ac:spMkLst>
            <pc:docMk/>
            <pc:sldMk cId="3342260116" sldId="2147482518"/>
            <ac:spMk id="6" creationId="{21FC259D-EE36-E30A-E73F-327994825DBC}"/>
          </ac:spMkLst>
        </pc:spChg>
        <pc:spChg chg="mod">
          <ac:chgData name="nabaouiya jenane" userId="475a1cabc3300370" providerId="LiveId" clId="{4E7E8F89-2245-489C-84BE-E8C93232293A}" dt="2025-08-17T16:42:58.553" v="169" actId="1076"/>
          <ac:spMkLst>
            <pc:docMk/>
            <pc:sldMk cId="3342260116" sldId="2147482518"/>
            <ac:spMk id="15" creationId="{CC7C76B1-8E9D-B6FF-8E50-CBA1A0FFD20E}"/>
          </ac:spMkLst>
        </pc:spChg>
      </pc:sldChg>
      <pc:sldChg chg="modSp add mod">
        <pc:chgData name="nabaouiya jenane" userId="475a1cabc3300370" providerId="LiveId" clId="{4E7E8F89-2245-489C-84BE-E8C93232293A}" dt="2025-08-17T16:44:09.390" v="174" actId="1076"/>
        <pc:sldMkLst>
          <pc:docMk/>
          <pc:sldMk cId="2040407207" sldId="2147482519"/>
        </pc:sldMkLst>
        <pc:spChg chg="mod">
          <ac:chgData name="nabaouiya jenane" userId="475a1cabc3300370" providerId="LiveId" clId="{4E7E8F89-2245-489C-84BE-E8C93232293A}" dt="2025-08-17T16:43:41.503" v="172"/>
          <ac:spMkLst>
            <pc:docMk/>
            <pc:sldMk cId="2040407207" sldId="2147482519"/>
            <ac:spMk id="6" creationId="{1AA23C56-BF16-80C9-A49C-5BD1FEE6E37C}"/>
          </ac:spMkLst>
        </pc:spChg>
        <pc:spChg chg="mod">
          <ac:chgData name="nabaouiya jenane" userId="475a1cabc3300370" providerId="LiveId" clId="{4E7E8F89-2245-489C-84BE-E8C93232293A}" dt="2025-08-17T16:44:09.390" v="174" actId="1076"/>
          <ac:spMkLst>
            <pc:docMk/>
            <pc:sldMk cId="2040407207" sldId="2147482519"/>
            <ac:spMk id="15" creationId="{5C9BBFCD-D0E4-F73E-2CC4-9A422EF33C7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14/09/2025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9/14/2025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6.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34.png"/><Relationship Id="rId5" Type="http://schemas.openxmlformats.org/officeDocument/2006/relationships/image" Target="../media/image29.svg"/><Relationship Id="rId4" Type="http://schemas.openxmlformats.org/officeDocument/2006/relationships/image" Target="../media/image28.pn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6.png"/><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image" Target="../media/image73.jpeg"/><Relationship Id="rId5" Type="http://schemas.openxmlformats.org/officeDocument/2006/relationships/image" Target="../media/image29.svg"/><Relationship Id="rId4" Type="http://schemas.openxmlformats.org/officeDocument/2006/relationships/image" Target="../media/image28.png"/></Relationships>
</file>

<file path=ppt/slides/_rels/slide101.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slideLayout" Target="../slideLayouts/slideLayout7.xml"/><Relationship Id="rId7" Type="http://schemas.openxmlformats.org/officeDocument/2006/relationships/image" Target="../media/image87.png"/><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image" Target="../media/image73.jpeg"/><Relationship Id="rId5" Type="http://schemas.openxmlformats.org/officeDocument/2006/relationships/image" Target="../media/image29.svg"/><Relationship Id="rId4" Type="http://schemas.openxmlformats.org/officeDocument/2006/relationships/image" Target="../media/image28.png"/></Relationships>
</file>

<file path=ppt/slides/_rels/slide10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223.xml"/><Relationship Id="rId7" Type="http://schemas.openxmlformats.org/officeDocument/2006/relationships/image" Target="../media/image31.png"/><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slideLayout" Target="../slideLayouts/slideLayout7.xml"/><Relationship Id="rId5" Type="http://schemas.openxmlformats.org/officeDocument/2006/relationships/tags" Target="../tags/tag225.xml"/><Relationship Id="rId4" Type="http://schemas.openxmlformats.org/officeDocument/2006/relationships/tags" Target="../tags/tag224.xml"/><Relationship Id="rId9" Type="http://schemas.openxmlformats.org/officeDocument/2006/relationships/image" Target="../media/image29.svg"/></Relationships>
</file>

<file path=ppt/slides/_rels/slide10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28.xml"/><Relationship Id="rId7" Type="http://schemas.openxmlformats.org/officeDocument/2006/relationships/tags" Target="../tags/tag232.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image" Target="../media/image75.png"/><Relationship Id="rId5" Type="http://schemas.openxmlformats.org/officeDocument/2006/relationships/tags" Target="../tags/tag230.xml"/><Relationship Id="rId10" Type="http://schemas.openxmlformats.org/officeDocument/2006/relationships/image" Target="../media/image29.svg"/><Relationship Id="rId4" Type="http://schemas.openxmlformats.org/officeDocument/2006/relationships/tags" Target="../tags/tag229.xml"/><Relationship Id="rId9" Type="http://schemas.openxmlformats.org/officeDocument/2006/relationships/image" Target="../media/image28.png"/></Relationships>
</file>

<file path=ppt/slides/_rels/slide10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tags" Target="../tags/tag235.xml"/><Relationship Id="rId7" Type="http://schemas.openxmlformats.org/officeDocument/2006/relationships/image" Target="../media/image73.jpeg"/><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tags" Target="../tags/tag238.xml"/><Relationship Id="rId7" Type="http://schemas.openxmlformats.org/officeDocument/2006/relationships/image" Target="../media/image29.svg"/><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image" Target="../media/image28.png"/><Relationship Id="rId5" Type="http://schemas.openxmlformats.org/officeDocument/2006/relationships/image" Target="../media/image89.png"/><Relationship Id="rId4" Type="http://schemas.openxmlformats.org/officeDocument/2006/relationships/slideLayout" Target="../slideLayouts/slideLayout7.xml"/><Relationship Id="rId9" Type="http://schemas.openxmlformats.org/officeDocument/2006/relationships/image" Target="../media/image58.jpeg"/></Relationships>
</file>

<file path=ppt/slides/_rels/slide10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slideLayout" Target="../slideLayouts/slideLayout7.xml"/><Relationship Id="rId1" Type="http://schemas.openxmlformats.org/officeDocument/2006/relationships/tags" Target="../tags/tag239.xml"/><Relationship Id="rId4" Type="http://schemas.openxmlformats.org/officeDocument/2006/relationships/image" Target="../media/image58.jpeg"/></Relationships>
</file>

<file path=ppt/slides/_rels/slide10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242.xml"/><Relationship Id="rId7" Type="http://schemas.openxmlformats.org/officeDocument/2006/relationships/image" Target="../media/image31.png"/><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slideLayout" Target="../slideLayouts/slideLayout7.xml"/><Relationship Id="rId5" Type="http://schemas.openxmlformats.org/officeDocument/2006/relationships/tags" Target="../tags/tag244.xml"/><Relationship Id="rId4" Type="http://schemas.openxmlformats.org/officeDocument/2006/relationships/tags" Target="../tags/tag243.xml"/><Relationship Id="rId9" Type="http://schemas.openxmlformats.org/officeDocument/2006/relationships/image" Target="../media/image29.svg"/></Relationships>
</file>

<file path=ppt/slides/_rels/slide108.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47.xml"/><Relationship Id="rId7" Type="http://schemas.openxmlformats.org/officeDocument/2006/relationships/tags" Target="../tags/tag251.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tags" Target="../tags/tag250.xml"/><Relationship Id="rId11" Type="http://schemas.openxmlformats.org/officeDocument/2006/relationships/image" Target="../media/image75.png"/><Relationship Id="rId5" Type="http://schemas.openxmlformats.org/officeDocument/2006/relationships/tags" Target="../tags/tag249.xml"/><Relationship Id="rId10" Type="http://schemas.openxmlformats.org/officeDocument/2006/relationships/image" Target="../media/image29.svg"/><Relationship Id="rId4" Type="http://schemas.openxmlformats.org/officeDocument/2006/relationships/tags" Target="../tags/tag248.xml"/><Relationship Id="rId9" Type="http://schemas.openxmlformats.org/officeDocument/2006/relationships/image" Target="../media/image28.png"/></Relationships>
</file>

<file path=ppt/slides/_rels/slide10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52.xml"/><Relationship Id="rId6" Type="http://schemas.openxmlformats.org/officeDocument/2006/relationships/image" Target="../media/image90.png"/><Relationship Id="rId5" Type="http://schemas.openxmlformats.org/officeDocument/2006/relationships/image" Target="../media/image65.png"/><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7.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34.png"/><Relationship Id="rId5" Type="http://schemas.openxmlformats.org/officeDocument/2006/relationships/image" Target="../media/image29.svg"/><Relationship Id="rId4" Type="http://schemas.openxmlformats.org/officeDocument/2006/relationships/image" Target="../media/image28.png"/></Relationships>
</file>

<file path=ppt/slides/_rels/slide11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tags" Target="../tags/tag255.xml"/><Relationship Id="rId7" Type="http://schemas.openxmlformats.org/officeDocument/2006/relationships/image" Target="../media/image73.jpeg"/><Relationship Id="rId2" Type="http://schemas.openxmlformats.org/officeDocument/2006/relationships/tags" Target="../tags/tag254.xml"/><Relationship Id="rId1" Type="http://schemas.openxmlformats.org/officeDocument/2006/relationships/tags" Target="../tags/tag253.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7.xml"/><Relationship Id="rId1" Type="http://schemas.openxmlformats.org/officeDocument/2006/relationships/tags" Target="../tags/tag256.xml"/><Relationship Id="rId5" Type="http://schemas.openxmlformats.org/officeDocument/2006/relationships/image" Target="../media/image29.svg"/><Relationship Id="rId4" Type="http://schemas.openxmlformats.org/officeDocument/2006/relationships/image" Target="../media/image28.png"/></Relationships>
</file>

<file path=ppt/slides/_rels/slide113.xml.rels><?xml version="1.0" encoding="UTF-8" standalone="yes"?>
<Relationships xmlns="http://schemas.openxmlformats.org/package/2006/relationships"><Relationship Id="rId3" Type="http://schemas.openxmlformats.org/officeDocument/2006/relationships/tags" Target="../tags/tag260.xml"/><Relationship Id="rId7" Type="http://schemas.openxmlformats.org/officeDocument/2006/relationships/image" Target="../media/image73.jpeg"/><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tags" Target="../tags/tag263.xml"/><Relationship Id="rId7" Type="http://schemas.openxmlformats.org/officeDocument/2006/relationships/image" Target="../media/image93.png"/><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image" Target="../media/image94.png"/><Relationship Id="rId5" Type="http://schemas.openxmlformats.org/officeDocument/2006/relationships/image" Target="../media/image29.svg"/><Relationship Id="rId4" Type="http://schemas.openxmlformats.org/officeDocument/2006/relationships/image" Target="../media/image28.png"/></Relationships>
</file>

<file path=ppt/slides/_rels/slide11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slideLayout" Target="../slideLayouts/slideLayout7.xml"/><Relationship Id="rId7" Type="http://schemas.openxmlformats.org/officeDocument/2006/relationships/image" Target="../media/image29.svg"/><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image" Target="../media/image28.png"/><Relationship Id="rId5" Type="http://schemas.openxmlformats.org/officeDocument/2006/relationships/image" Target="../media/image96.jpeg"/><Relationship Id="rId4" Type="http://schemas.openxmlformats.org/officeDocument/2006/relationships/image" Target="../media/image58.jpeg"/></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image" Target="../media/image21.png"/><Relationship Id="rId5" Type="http://schemas.openxmlformats.org/officeDocument/2006/relationships/image" Target="../media/image29.svg"/><Relationship Id="rId4" Type="http://schemas.openxmlformats.org/officeDocument/2006/relationships/image" Target="../media/image28.png"/></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92.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39.png"/></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9.svg"/><Relationship Id="rId2" Type="http://schemas.openxmlformats.org/officeDocument/2006/relationships/tags" Target="../tags/tag273.xml"/><Relationship Id="rId1" Type="http://schemas.openxmlformats.org/officeDocument/2006/relationships/tags" Target="../tags/tag272.xml"/><Relationship Id="rId6" Type="http://schemas.openxmlformats.org/officeDocument/2006/relationships/image" Target="../media/image28.png"/><Relationship Id="rId5" Type="http://schemas.openxmlformats.org/officeDocument/2006/relationships/image" Target="../media/image98.png"/><Relationship Id="rId4" Type="http://schemas.openxmlformats.org/officeDocument/2006/relationships/image" Target="../media/image25.jpeg"/></Relationships>
</file>

<file path=ppt/slides/_rels/slide12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12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slideLayout" Target="../slideLayouts/slideLayout7.xml"/><Relationship Id="rId1" Type="http://schemas.openxmlformats.org/officeDocument/2006/relationships/tags" Target="../tags/tag274.xml"/><Relationship Id="rId5" Type="http://schemas.openxmlformats.org/officeDocument/2006/relationships/image" Target="../media/image29.svg"/><Relationship Id="rId4" Type="http://schemas.openxmlformats.org/officeDocument/2006/relationships/image" Target="../media/image28.png"/></Relationships>
</file>

<file path=ppt/slides/_rels/slide12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slideLayout" Target="../slideLayouts/slideLayout7.xml"/><Relationship Id="rId1" Type="http://schemas.openxmlformats.org/officeDocument/2006/relationships/tags" Target="../tags/tag275.xml"/><Relationship Id="rId5" Type="http://schemas.openxmlformats.org/officeDocument/2006/relationships/image" Target="../media/image29.svg"/><Relationship Id="rId4" Type="http://schemas.openxmlformats.org/officeDocument/2006/relationships/image" Target="../media/image28.png"/></Relationships>
</file>

<file path=ppt/slides/_rels/slide12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slideLayout" Target="../slideLayouts/slideLayout7.xml"/><Relationship Id="rId1" Type="http://schemas.openxmlformats.org/officeDocument/2006/relationships/tags" Target="../tags/tag276.xml"/><Relationship Id="rId6" Type="http://schemas.openxmlformats.org/officeDocument/2006/relationships/image" Target="../media/image101.png"/><Relationship Id="rId5" Type="http://schemas.openxmlformats.org/officeDocument/2006/relationships/image" Target="../media/image29.svg"/><Relationship Id="rId4" Type="http://schemas.openxmlformats.org/officeDocument/2006/relationships/image" Target="../media/image28.png"/></Relationships>
</file>

<file path=ppt/slides/_rels/slide12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126.xml.rels><?xml version="1.0" encoding="UTF-8" standalone="yes"?>
<Relationships xmlns="http://schemas.openxmlformats.org/package/2006/relationships"><Relationship Id="rId8" Type="http://schemas.openxmlformats.org/officeDocument/2006/relationships/tags" Target="../tags/tag284.xml"/><Relationship Id="rId13" Type="http://schemas.openxmlformats.org/officeDocument/2006/relationships/image" Target="../media/image103.png"/><Relationship Id="rId3" Type="http://schemas.openxmlformats.org/officeDocument/2006/relationships/tags" Target="../tags/tag279.xml"/><Relationship Id="rId7" Type="http://schemas.openxmlformats.org/officeDocument/2006/relationships/tags" Target="../tags/tag283.xml"/><Relationship Id="rId12" Type="http://schemas.openxmlformats.org/officeDocument/2006/relationships/image" Target="../media/image29.svg"/><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tags" Target="../tags/tag282.xml"/><Relationship Id="rId11" Type="http://schemas.openxmlformats.org/officeDocument/2006/relationships/image" Target="../media/image28.png"/><Relationship Id="rId5" Type="http://schemas.openxmlformats.org/officeDocument/2006/relationships/tags" Target="../tags/tag281.xml"/><Relationship Id="rId10" Type="http://schemas.openxmlformats.org/officeDocument/2006/relationships/slideLayout" Target="../slideLayouts/slideLayout7.xml"/><Relationship Id="rId4" Type="http://schemas.openxmlformats.org/officeDocument/2006/relationships/tags" Target="../tags/tag280.xml"/><Relationship Id="rId9" Type="http://schemas.openxmlformats.org/officeDocument/2006/relationships/tags" Target="../tags/tag285.xml"/><Relationship Id="rId14" Type="http://schemas.openxmlformats.org/officeDocument/2006/relationships/image" Target="../media/image96.jpeg"/></Relationships>
</file>

<file path=ppt/slides/_rels/slide127.xml.rels><?xml version="1.0" encoding="UTF-8" standalone="yes"?>
<Relationships xmlns="http://schemas.openxmlformats.org/package/2006/relationships"><Relationship Id="rId8" Type="http://schemas.openxmlformats.org/officeDocument/2006/relationships/tags" Target="../tags/tag293.xml"/><Relationship Id="rId3" Type="http://schemas.openxmlformats.org/officeDocument/2006/relationships/tags" Target="../tags/tag288.xml"/><Relationship Id="rId7" Type="http://schemas.openxmlformats.org/officeDocument/2006/relationships/tags" Target="../tags/tag292.xml"/><Relationship Id="rId12" Type="http://schemas.openxmlformats.org/officeDocument/2006/relationships/image" Target="../media/image103.png"/><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tags" Target="../tags/tag291.xml"/><Relationship Id="rId11" Type="http://schemas.openxmlformats.org/officeDocument/2006/relationships/image" Target="../media/image29.svg"/><Relationship Id="rId5" Type="http://schemas.openxmlformats.org/officeDocument/2006/relationships/tags" Target="../tags/tag290.xml"/><Relationship Id="rId10" Type="http://schemas.openxmlformats.org/officeDocument/2006/relationships/image" Target="../media/image28.png"/><Relationship Id="rId4" Type="http://schemas.openxmlformats.org/officeDocument/2006/relationships/tags" Target="../tags/tag289.xml"/><Relationship Id="rId9"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slideLayout" Target="../slideLayouts/slideLayout7.xml"/><Relationship Id="rId7" Type="http://schemas.openxmlformats.org/officeDocument/2006/relationships/image" Target="../media/image66.png"/><Relationship Id="rId2" Type="http://schemas.openxmlformats.org/officeDocument/2006/relationships/tags" Target="../tags/tag295.xml"/><Relationship Id="rId1" Type="http://schemas.openxmlformats.org/officeDocument/2006/relationships/tags" Target="../tags/tag294.xml"/><Relationship Id="rId6" Type="http://schemas.openxmlformats.org/officeDocument/2006/relationships/image" Target="../media/image104.png"/><Relationship Id="rId5" Type="http://schemas.openxmlformats.org/officeDocument/2006/relationships/image" Target="../media/image29.svg"/><Relationship Id="rId4" Type="http://schemas.openxmlformats.org/officeDocument/2006/relationships/image" Target="../media/image28.png"/></Relationships>
</file>

<file path=ppt/slides/_rels/slide1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96.xml"/><Relationship Id="rId6" Type="http://schemas.openxmlformats.org/officeDocument/2006/relationships/image" Target="../media/image92.png"/><Relationship Id="rId5" Type="http://schemas.openxmlformats.org/officeDocument/2006/relationships/image" Target="../media/image105.png"/><Relationship Id="rId4" Type="http://schemas.openxmlformats.org/officeDocument/2006/relationships/image" Target="../media/image29.svg"/></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41.jpeg"/></Relationships>
</file>

<file path=ppt/slides/_rels/slide1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5.png"/><Relationship Id="rId7" Type="http://schemas.openxmlformats.org/officeDocument/2006/relationships/image" Target="../media/image46.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107.svg"/></Relationships>
</file>

<file path=ppt/slides/_rels/slide14.xml.rels><?xml version="1.0" encoding="UTF-8" standalone="yes"?>
<Relationships xmlns="http://schemas.openxmlformats.org/package/2006/relationships"><Relationship Id="rId3" Type="http://schemas.openxmlformats.org/officeDocument/2006/relationships/video" Target="NULL" TargetMode="External"/><Relationship Id="rId7" Type="http://schemas.openxmlformats.org/officeDocument/2006/relationships/image" Target="../media/image43.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42.jpeg"/><Relationship Id="rId5" Type="http://schemas.openxmlformats.org/officeDocument/2006/relationships/slideLayout" Target="../slideLayouts/slideLayout7.xml"/><Relationship Id="rId4" Type="http://schemas.microsoft.com/office/2007/relationships/media" Target="../media/media1.mp4"/></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image" Target="../media/image8.png"/><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image" Target="../media/image7.svg"/><Relationship Id="rId2" Type="http://schemas.openxmlformats.org/officeDocument/2006/relationships/tags" Target="../tags/tag40.xml"/><Relationship Id="rId16" Type="http://schemas.openxmlformats.org/officeDocument/2006/relationships/image" Target="../media/image46.png"/><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image" Target="../media/image5.png"/><Relationship Id="rId5" Type="http://schemas.openxmlformats.org/officeDocument/2006/relationships/tags" Target="../tags/tag43.xml"/><Relationship Id="rId15" Type="http://schemas.openxmlformats.org/officeDocument/2006/relationships/image" Target="../media/image9.svg"/><Relationship Id="rId10" Type="http://schemas.openxmlformats.org/officeDocument/2006/relationships/image" Target="../media/image4.jpeg"/><Relationship Id="rId4" Type="http://schemas.openxmlformats.org/officeDocument/2006/relationships/tags" Target="../tags/tag42.xml"/><Relationship Id="rId9" Type="http://schemas.openxmlformats.org/officeDocument/2006/relationships/slideLayout" Target="../slideLayouts/slideLayout7.xml"/><Relationship Id="rId14" Type="http://schemas.openxmlformats.org/officeDocument/2006/relationships/image" Target="../media/image45.svg"/></Relationships>
</file>

<file path=ppt/slides/_rels/slide17.xml.rels><?xml version="1.0" encoding="UTF-8" standalone="yes"?>
<Relationships xmlns="http://schemas.openxmlformats.org/package/2006/relationships"><Relationship Id="rId8" Type="http://schemas.openxmlformats.org/officeDocument/2006/relationships/image" Target="../media/image50.jpeg"/><Relationship Id="rId13" Type="http://schemas.openxmlformats.org/officeDocument/2006/relationships/image" Target="../media/image54.jpeg"/><Relationship Id="rId3" Type="http://schemas.openxmlformats.org/officeDocument/2006/relationships/image" Target="../media/image47.png"/><Relationship Id="rId7" Type="http://schemas.openxmlformats.org/officeDocument/2006/relationships/image" Target="../media/image29.svg"/><Relationship Id="rId12"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28.png"/><Relationship Id="rId11" Type="http://schemas.openxmlformats.org/officeDocument/2006/relationships/image" Target="../media/image53.png"/><Relationship Id="rId5" Type="http://schemas.openxmlformats.org/officeDocument/2006/relationships/image" Target="../media/image49.png"/><Relationship Id="rId10" Type="http://schemas.openxmlformats.org/officeDocument/2006/relationships/image" Target="../media/image52.png"/><Relationship Id="rId4" Type="http://schemas.openxmlformats.org/officeDocument/2006/relationships/image" Target="../media/image48.png"/><Relationship Id="rId9"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29.sv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47.png"/><Relationship Id="rId4" Type="http://schemas.openxmlformats.org/officeDocument/2006/relationships/image" Target="../media/image29.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0.xml"/><Relationship Id="rId5" Type="http://schemas.openxmlformats.org/officeDocument/2006/relationships/image" Target="../media/image50.jpeg"/><Relationship Id="rId4" Type="http://schemas.openxmlformats.org/officeDocument/2006/relationships/image" Target="../media/image29.sv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50.jpeg"/><Relationship Id="rId4" Type="http://schemas.openxmlformats.org/officeDocument/2006/relationships/image" Target="../media/image29.sv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49.png"/><Relationship Id="rId4" Type="http://schemas.openxmlformats.org/officeDocument/2006/relationships/image" Target="../media/image29.sv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49.png"/><Relationship Id="rId4" Type="http://schemas.openxmlformats.org/officeDocument/2006/relationships/image" Target="../media/image29.sv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4.xml"/><Relationship Id="rId5" Type="http://schemas.openxmlformats.org/officeDocument/2006/relationships/image" Target="../media/image49.png"/><Relationship Id="rId4" Type="http://schemas.openxmlformats.org/officeDocument/2006/relationships/image" Target="../media/image29.sv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52.png"/><Relationship Id="rId4" Type="http://schemas.openxmlformats.org/officeDocument/2006/relationships/image" Target="../media/image29.sv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6.xml"/><Relationship Id="rId5" Type="http://schemas.openxmlformats.org/officeDocument/2006/relationships/image" Target="../media/image52.png"/><Relationship Id="rId4" Type="http://schemas.openxmlformats.org/officeDocument/2006/relationships/image" Target="../media/image29.sv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7.xml"/><Relationship Id="rId5" Type="http://schemas.openxmlformats.org/officeDocument/2006/relationships/image" Target="../media/image52.png"/><Relationship Id="rId4" Type="http://schemas.openxmlformats.org/officeDocument/2006/relationships/image" Target="../media/image29.svg"/></Relationships>
</file>

<file path=ppt/slides/_rels/slide28.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28.png"/><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ags" Target="../tags/tag58.xml"/><Relationship Id="rId6" Type="http://schemas.openxmlformats.org/officeDocument/2006/relationships/image" Target="../media/image47.png"/><Relationship Id="rId5" Type="http://schemas.openxmlformats.org/officeDocument/2006/relationships/image" Target="../media/image19.png"/><Relationship Id="rId4" Type="http://schemas.openxmlformats.org/officeDocument/2006/relationships/image" Target="../media/image29.svg"/><Relationship Id="rId9"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55.jpeg"/><Relationship Id="rId4" Type="http://schemas.openxmlformats.org/officeDocument/2006/relationships/image" Target="../media/image29.sv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0.xml"/><Relationship Id="rId5" Type="http://schemas.openxmlformats.org/officeDocument/2006/relationships/image" Target="../media/image55.jpeg"/><Relationship Id="rId4" Type="http://schemas.openxmlformats.org/officeDocument/2006/relationships/image" Target="../media/image29.sv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1.xml"/><Relationship Id="rId5" Type="http://schemas.openxmlformats.org/officeDocument/2006/relationships/image" Target="../media/image51.png"/><Relationship Id="rId4" Type="http://schemas.openxmlformats.org/officeDocument/2006/relationships/image" Target="../media/image29.sv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51.png"/><Relationship Id="rId4" Type="http://schemas.openxmlformats.org/officeDocument/2006/relationships/image" Target="../media/image29.sv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48.png"/><Relationship Id="rId4" Type="http://schemas.openxmlformats.org/officeDocument/2006/relationships/image" Target="../media/image29.sv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48.png"/><Relationship Id="rId4" Type="http://schemas.openxmlformats.org/officeDocument/2006/relationships/image" Target="../media/image29.sv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56.jpg"/><Relationship Id="rId4" Type="http://schemas.openxmlformats.org/officeDocument/2006/relationships/image" Target="../media/image29.sv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56.jpg"/><Relationship Id="rId4" Type="http://schemas.openxmlformats.org/officeDocument/2006/relationships/image" Target="../media/image29.svg"/></Relationships>
</file>

<file path=ppt/slides/_rels/slide3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67.xml"/><Relationship Id="rId5" Type="http://schemas.openxmlformats.org/officeDocument/2006/relationships/image" Target="../media/image29.svg"/><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58.jpeg"/><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68.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59.jpeg"/><Relationship Id="rId4" Type="http://schemas.openxmlformats.org/officeDocument/2006/relationships/image" Target="../media/image31.png"/><Relationship Id="rId9" Type="http://schemas.openxmlformats.org/officeDocument/2006/relationships/image" Target="../media/image50.jpe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3.png"/><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tags" Target="../tags/tag10.xml"/><Relationship Id="rId16" Type="http://schemas.openxmlformats.org/officeDocument/2006/relationships/image" Target="../media/image16.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image" Target="../media/image6.svg"/><Relationship Id="rId5" Type="http://schemas.openxmlformats.org/officeDocument/2006/relationships/tags" Target="../tags/tag13.xml"/><Relationship Id="rId15" Type="http://schemas.openxmlformats.org/officeDocument/2006/relationships/image" Target="../media/image15.png"/><Relationship Id="rId10" Type="http://schemas.openxmlformats.org/officeDocument/2006/relationships/image" Target="../media/image5.png"/><Relationship Id="rId4" Type="http://schemas.openxmlformats.org/officeDocument/2006/relationships/tags" Target="../tags/tag12.xml"/><Relationship Id="rId9" Type="http://schemas.openxmlformats.org/officeDocument/2006/relationships/image" Target="../media/image4.jpeg"/><Relationship Id="rId14"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58.jpeg"/><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ags" Target="../tags/tag69.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56.jpg"/><Relationship Id="rId4" Type="http://schemas.openxmlformats.org/officeDocument/2006/relationships/image" Target="../media/image31.png"/><Relationship Id="rId9"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58.jpeg"/></Relationships>
</file>

<file path=ppt/slides/_rels/slide43.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9.jpeg"/><Relationship Id="rId3" Type="http://schemas.openxmlformats.org/officeDocument/2006/relationships/image" Target="../media/image19.png"/><Relationship Id="rId7" Type="http://schemas.openxmlformats.org/officeDocument/2006/relationships/image" Target="../media/image51.png"/><Relationship Id="rId12" Type="http://schemas.openxmlformats.org/officeDocument/2006/relationships/image" Target="../media/image50.jpeg"/><Relationship Id="rId2" Type="http://schemas.openxmlformats.org/officeDocument/2006/relationships/slideLayout" Target="../slideLayouts/slideLayout7.xml"/><Relationship Id="rId1" Type="http://schemas.openxmlformats.org/officeDocument/2006/relationships/tags" Target="../tags/tag71.xml"/><Relationship Id="rId6" Type="http://schemas.openxmlformats.org/officeDocument/2006/relationships/image" Target="../media/image49.png"/><Relationship Id="rId11" Type="http://schemas.openxmlformats.org/officeDocument/2006/relationships/image" Target="../media/image48.png"/><Relationship Id="rId5" Type="http://schemas.openxmlformats.org/officeDocument/2006/relationships/image" Target="../media/image29.svg"/><Relationship Id="rId10" Type="http://schemas.openxmlformats.org/officeDocument/2006/relationships/image" Target="../media/image47.png"/><Relationship Id="rId4" Type="http://schemas.openxmlformats.org/officeDocument/2006/relationships/image" Target="../media/image28.png"/><Relationship Id="rId9" Type="http://schemas.openxmlformats.org/officeDocument/2006/relationships/image" Target="../media/image56.jpg"/></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0.jpeg"/><Relationship Id="rId3" Type="http://schemas.openxmlformats.org/officeDocument/2006/relationships/slideLayout" Target="../slideLayouts/slideLayout7.xml"/><Relationship Id="rId7" Type="http://schemas.openxmlformats.org/officeDocument/2006/relationships/image" Target="../media/image49.png"/><Relationship Id="rId12" Type="http://schemas.openxmlformats.org/officeDocument/2006/relationships/image" Target="../media/image48.pn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29.svg"/><Relationship Id="rId11" Type="http://schemas.openxmlformats.org/officeDocument/2006/relationships/image" Target="../media/image47.png"/><Relationship Id="rId5" Type="http://schemas.openxmlformats.org/officeDocument/2006/relationships/image" Target="../media/image28.png"/><Relationship Id="rId10" Type="http://schemas.openxmlformats.org/officeDocument/2006/relationships/image" Target="../media/image56.jpg"/><Relationship Id="rId4" Type="http://schemas.openxmlformats.org/officeDocument/2006/relationships/image" Target="../media/image62.png"/><Relationship Id="rId9" Type="http://schemas.openxmlformats.org/officeDocument/2006/relationships/image" Target="../media/image52.png"/><Relationship Id="rId14" Type="http://schemas.openxmlformats.org/officeDocument/2006/relationships/image" Target="../media/image59.jpeg"/></Relationships>
</file>

<file path=ppt/slides/_rels/slide46.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9.jpeg"/><Relationship Id="rId3" Type="http://schemas.openxmlformats.org/officeDocument/2006/relationships/image" Target="../media/image19.png"/><Relationship Id="rId7" Type="http://schemas.openxmlformats.org/officeDocument/2006/relationships/image" Target="../media/image29.svg"/><Relationship Id="rId12" Type="http://schemas.openxmlformats.org/officeDocument/2006/relationships/image" Target="../media/image50.jpeg"/><Relationship Id="rId2" Type="http://schemas.openxmlformats.org/officeDocument/2006/relationships/slideLayout" Target="../slideLayouts/slideLayout7.xml"/><Relationship Id="rId1" Type="http://schemas.openxmlformats.org/officeDocument/2006/relationships/tags" Target="../tags/tag74.xml"/><Relationship Id="rId6" Type="http://schemas.openxmlformats.org/officeDocument/2006/relationships/image" Target="../media/image28.png"/><Relationship Id="rId11" Type="http://schemas.openxmlformats.org/officeDocument/2006/relationships/image" Target="../media/image48.png"/><Relationship Id="rId5" Type="http://schemas.openxmlformats.org/officeDocument/2006/relationships/image" Target="../media/image64.png"/><Relationship Id="rId10" Type="http://schemas.openxmlformats.org/officeDocument/2006/relationships/image" Target="../media/image52.png"/><Relationship Id="rId4" Type="http://schemas.openxmlformats.org/officeDocument/2006/relationships/image" Target="../media/image63.png"/><Relationship Id="rId9" Type="http://schemas.openxmlformats.org/officeDocument/2006/relationships/image" Target="../media/image51.png"/></Relationships>
</file>

<file path=ppt/slides/_rels/slide4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9.png"/><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75.xml"/><Relationship Id="rId6" Type="http://schemas.openxmlformats.org/officeDocument/2006/relationships/image" Target="../media/image56.jpg"/><Relationship Id="rId5" Type="http://schemas.openxmlformats.org/officeDocument/2006/relationships/image" Target="../media/image52.png"/><Relationship Id="rId10" Type="http://schemas.openxmlformats.org/officeDocument/2006/relationships/image" Target="../media/image59.jpeg"/><Relationship Id="rId4" Type="http://schemas.openxmlformats.org/officeDocument/2006/relationships/image" Target="../media/image51.png"/><Relationship Id="rId9" Type="http://schemas.openxmlformats.org/officeDocument/2006/relationships/image" Target="../media/image50.jpeg"/></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29.svg"/><Relationship Id="rId2" Type="http://schemas.openxmlformats.org/officeDocument/2006/relationships/slideLayout" Target="../slideLayouts/slideLayout7.xml"/><Relationship Id="rId1" Type="http://schemas.openxmlformats.org/officeDocument/2006/relationships/tags" Target="../tags/tag76.xml"/><Relationship Id="rId6" Type="http://schemas.openxmlformats.org/officeDocument/2006/relationships/image" Target="../media/image28.png"/><Relationship Id="rId5" Type="http://schemas.openxmlformats.org/officeDocument/2006/relationships/image" Target="../media/image67.png"/><Relationship Id="rId4" Type="http://schemas.openxmlformats.org/officeDocument/2006/relationships/image" Target="../media/image66.png"/></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image" Target="../media/image6.svg"/><Relationship Id="rId18" Type="http://schemas.openxmlformats.org/officeDocument/2006/relationships/image" Target="../media/image22.jpeg"/><Relationship Id="rId3" Type="http://schemas.openxmlformats.org/officeDocument/2006/relationships/tags" Target="../tags/tag18.xml"/><Relationship Id="rId21" Type="http://schemas.openxmlformats.org/officeDocument/2006/relationships/image" Target="../media/image25.jpeg"/><Relationship Id="rId7" Type="http://schemas.openxmlformats.org/officeDocument/2006/relationships/tags" Target="../tags/tag22.xml"/><Relationship Id="rId12" Type="http://schemas.openxmlformats.org/officeDocument/2006/relationships/image" Target="../media/image5.png"/><Relationship Id="rId17" Type="http://schemas.openxmlformats.org/officeDocument/2006/relationships/image" Target="../media/image21.png"/><Relationship Id="rId2" Type="http://schemas.openxmlformats.org/officeDocument/2006/relationships/tags" Target="../tags/tag17.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image" Target="../media/image4.jpeg"/><Relationship Id="rId5" Type="http://schemas.openxmlformats.org/officeDocument/2006/relationships/tags" Target="../tags/tag20.xml"/><Relationship Id="rId15" Type="http://schemas.openxmlformats.org/officeDocument/2006/relationships/image" Target="../media/image19.png"/><Relationship Id="rId10" Type="http://schemas.openxmlformats.org/officeDocument/2006/relationships/slideLayout" Target="../slideLayouts/slideLayout7.xml"/><Relationship Id="rId19" Type="http://schemas.openxmlformats.org/officeDocument/2006/relationships/image" Target="../media/image23.png"/><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image" Target="../media/image18.jpeg"/></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2.jpeg"/><Relationship Id="rId2" Type="http://schemas.openxmlformats.org/officeDocument/2006/relationships/slideLayout" Target="../slideLayouts/slideLayout7.xml"/><Relationship Id="rId1" Type="http://schemas.openxmlformats.org/officeDocument/2006/relationships/tags" Target="../tags/tag7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41.jpeg"/></Relationships>
</file>

<file path=ppt/slides/_rels/slide51.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78.xml"/><Relationship Id="rId6" Type="http://schemas.openxmlformats.org/officeDocument/2006/relationships/image" Target="../media/image68.png"/><Relationship Id="rId5" Type="http://schemas.openxmlformats.org/officeDocument/2006/relationships/image" Target="../media/image42.jpeg"/><Relationship Id="rId4"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29.sv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28.png"/><Relationship Id="rId5" Type="http://schemas.openxmlformats.org/officeDocument/2006/relationships/image" Target="../media/image70.png"/><Relationship Id="rId4" Type="http://schemas.openxmlformats.org/officeDocument/2006/relationships/image" Target="../media/image69.png"/></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29.svg"/></Relationships>
</file>

<file path=ppt/slides/_rels/slide5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55.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image" Target="../media/image8.png"/><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image" Target="../media/image7.svg"/><Relationship Id="rId2" Type="http://schemas.openxmlformats.org/officeDocument/2006/relationships/tags" Target="../tags/tag81.xml"/><Relationship Id="rId16" Type="http://schemas.openxmlformats.org/officeDocument/2006/relationships/image" Target="../media/image46.png"/><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image" Target="../media/image5.png"/><Relationship Id="rId5" Type="http://schemas.openxmlformats.org/officeDocument/2006/relationships/tags" Target="../tags/tag84.xml"/><Relationship Id="rId15" Type="http://schemas.openxmlformats.org/officeDocument/2006/relationships/image" Target="../media/image9.svg"/><Relationship Id="rId10" Type="http://schemas.openxmlformats.org/officeDocument/2006/relationships/image" Target="../media/image4.jpeg"/><Relationship Id="rId4" Type="http://schemas.openxmlformats.org/officeDocument/2006/relationships/tags" Target="../tags/tag83.xml"/><Relationship Id="rId9" Type="http://schemas.openxmlformats.org/officeDocument/2006/relationships/slideLayout" Target="../slideLayouts/slideLayout7.xml"/><Relationship Id="rId14" Type="http://schemas.openxmlformats.org/officeDocument/2006/relationships/image" Target="../media/image45.svg"/></Relationships>
</file>

<file path=ppt/slides/_rels/slide5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29.svg"/><Relationship Id="rId4" Type="http://schemas.openxmlformats.org/officeDocument/2006/relationships/image" Target="../media/image28.png"/></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89.xml"/><Relationship Id="rId4" Type="http://schemas.openxmlformats.org/officeDocument/2006/relationships/image" Target="../media/image29.svg"/></Relationships>
</file>

<file path=ppt/slides/_rels/slide5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90.xml"/><Relationship Id="rId4" Type="http://schemas.openxmlformats.org/officeDocument/2006/relationships/image" Target="../media/image29.svg"/></Relationships>
</file>

<file path=ppt/slides/_rels/slide5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91.xml"/><Relationship Id="rId4" Type="http://schemas.openxmlformats.org/officeDocument/2006/relationships/image" Target="../media/image29.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7.png"/><Relationship Id="rId2" Type="http://schemas.openxmlformats.org/officeDocument/2006/relationships/image" Target="../media/image4.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tags" Target="../tags/tag94.xml"/><Relationship Id="rId7" Type="http://schemas.openxmlformats.org/officeDocument/2006/relationships/image" Target="../media/image29.svg"/><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28.png"/><Relationship Id="rId5" Type="http://schemas.openxmlformats.org/officeDocument/2006/relationships/image" Target="../media/image47.png"/><Relationship Id="rId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tags" Target="../tags/tag96.xml"/><Relationship Id="rId7" Type="http://schemas.openxmlformats.org/officeDocument/2006/relationships/image" Target="../media/image29.svg"/><Relationship Id="rId2" Type="http://schemas.openxmlformats.org/officeDocument/2006/relationships/tags" Target="../tags/tag95.xml"/><Relationship Id="rId1" Type="http://schemas.openxmlformats.org/officeDocument/2006/relationships/themeOverride" Target="../theme/themeOverride1.xml"/><Relationship Id="rId6" Type="http://schemas.openxmlformats.org/officeDocument/2006/relationships/image" Target="../media/image28.png"/><Relationship Id="rId5" Type="http://schemas.openxmlformats.org/officeDocument/2006/relationships/image" Target="../media/image72.png"/><Relationship Id="rId4"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slideLayout" Target="../slideLayouts/slideLayout7.xml"/><Relationship Id="rId7" Type="http://schemas.openxmlformats.org/officeDocument/2006/relationships/image" Target="../media/image73.jpeg"/><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slideLayout" Target="../slideLayouts/slideLayout7.xml"/><Relationship Id="rId1" Type="http://schemas.openxmlformats.org/officeDocument/2006/relationships/tags" Target="../tags/tag99.xml"/><Relationship Id="rId4" Type="http://schemas.openxmlformats.org/officeDocument/2006/relationships/image" Target="../media/image58.jpeg"/></Relationships>
</file>

<file path=ppt/slides/_rels/slide6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02.xml"/><Relationship Id="rId7" Type="http://schemas.openxmlformats.org/officeDocument/2006/relationships/image" Target="../media/image31.pn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slideLayout" Target="../slideLayouts/slideLayout7.xml"/><Relationship Id="rId5" Type="http://schemas.openxmlformats.org/officeDocument/2006/relationships/tags" Target="../tags/tag104.xml"/><Relationship Id="rId4" Type="http://schemas.openxmlformats.org/officeDocument/2006/relationships/tags" Target="../tags/tag103.xml"/><Relationship Id="rId9" Type="http://schemas.openxmlformats.org/officeDocument/2006/relationships/image" Target="../media/image29.svg"/></Relationships>
</file>

<file path=ppt/slides/_rels/slide6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7.xml"/><Relationship Id="rId7" Type="http://schemas.openxmlformats.org/officeDocument/2006/relationships/tags" Target="../tags/tag111.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11" Type="http://schemas.openxmlformats.org/officeDocument/2006/relationships/image" Target="../media/image75.png"/><Relationship Id="rId5" Type="http://schemas.openxmlformats.org/officeDocument/2006/relationships/tags" Target="../tags/tag109.xml"/><Relationship Id="rId10" Type="http://schemas.openxmlformats.org/officeDocument/2006/relationships/image" Target="../media/image29.svg"/><Relationship Id="rId4" Type="http://schemas.openxmlformats.org/officeDocument/2006/relationships/tags" Target="../tags/tag108.xml"/><Relationship Id="rId9" Type="http://schemas.openxmlformats.org/officeDocument/2006/relationships/image" Target="../media/image28.png"/></Relationships>
</file>

<file path=ppt/slides/_rels/slide66.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tags" Target="../tags/tag114.xml"/><Relationship Id="rId7" Type="http://schemas.openxmlformats.org/officeDocument/2006/relationships/image" Target="../media/image29.sv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28.png"/><Relationship Id="rId5" Type="http://schemas.openxmlformats.org/officeDocument/2006/relationships/image" Target="../media/image76.png"/><Relationship Id="rId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tags" Target="../tags/tag117.xml"/><Relationship Id="rId7" Type="http://schemas.openxmlformats.org/officeDocument/2006/relationships/image" Target="../media/image29.sv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image" Target="../media/image28.png"/><Relationship Id="rId5" Type="http://schemas.openxmlformats.org/officeDocument/2006/relationships/image" Target="../media/image77.png"/><Relationship Id="rId4" Type="http://schemas.openxmlformats.org/officeDocument/2006/relationships/slideLayout" Target="../slideLayouts/slideLayout7.xml"/><Relationship Id="rId9" Type="http://schemas.openxmlformats.org/officeDocument/2006/relationships/image" Target="../media/image58.jpeg"/></Relationships>
</file>

<file path=ppt/slides/_rels/slide6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20.xml"/><Relationship Id="rId7" Type="http://schemas.openxmlformats.org/officeDocument/2006/relationships/image" Target="../media/image31.pn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7.xml"/><Relationship Id="rId5" Type="http://schemas.openxmlformats.org/officeDocument/2006/relationships/tags" Target="../tags/tag122.xml"/><Relationship Id="rId4" Type="http://schemas.openxmlformats.org/officeDocument/2006/relationships/tags" Target="../tags/tag121.xml"/><Relationship Id="rId9" Type="http://schemas.openxmlformats.org/officeDocument/2006/relationships/image" Target="../media/image29.svg"/></Relationships>
</file>

<file path=ppt/slides/_rels/slide69.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25.xml"/><Relationship Id="rId7" Type="http://schemas.openxmlformats.org/officeDocument/2006/relationships/tags" Target="../tags/tag129.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tags" Target="../tags/tag128.xml"/><Relationship Id="rId11" Type="http://schemas.openxmlformats.org/officeDocument/2006/relationships/image" Target="../media/image75.png"/><Relationship Id="rId5" Type="http://schemas.openxmlformats.org/officeDocument/2006/relationships/tags" Target="../tags/tag127.xml"/><Relationship Id="rId10" Type="http://schemas.openxmlformats.org/officeDocument/2006/relationships/image" Target="../media/image29.svg"/><Relationship Id="rId4" Type="http://schemas.openxmlformats.org/officeDocument/2006/relationships/tags" Target="../tags/tag126.xml"/><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27.xml"/><Relationship Id="rId7" Type="http://schemas.openxmlformats.org/officeDocument/2006/relationships/image" Target="../media/image30.jpe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2.png"/><Relationship Id="rId4" Type="http://schemas.openxmlformats.org/officeDocument/2006/relationships/slideLayout" Target="../slideLayouts/slideLayout7.xml"/><Relationship Id="rId9" Type="http://schemas.openxmlformats.org/officeDocument/2006/relationships/image" Target="../media/image17.png"/></Relationships>
</file>

<file path=ppt/slides/_rels/slide7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30.xml"/><Relationship Id="rId4" Type="http://schemas.openxmlformats.org/officeDocument/2006/relationships/image" Target="../media/image29.svg"/></Relationships>
</file>

<file path=ppt/slides/_rels/slide7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31.xml"/><Relationship Id="rId4" Type="http://schemas.openxmlformats.org/officeDocument/2006/relationships/image" Target="../media/image29.svg"/></Relationships>
</file>

<file path=ppt/slides/_rels/slide7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32.xml"/><Relationship Id="rId4" Type="http://schemas.openxmlformats.org/officeDocument/2006/relationships/image" Target="../media/image29.sv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image" Target="../media/image50.jpeg"/><Relationship Id="rId5" Type="http://schemas.openxmlformats.org/officeDocument/2006/relationships/image" Target="../media/image29.svg"/><Relationship Id="rId4" Type="http://schemas.openxmlformats.org/officeDocument/2006/relationships/image" Target="../media/image28.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3.jpe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78.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9.pn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73.jpeg"/><Relationship Id="rId5" Type="http://schemas.openxmlformats.org/officeDocument/2006/relationships/image" Target="../media/image29.svg"/><Relationship Id="rId4" Type="http://schemas.openxmlformats.org/officeDocument/2006/relationships/image" Target="../media/image28.png"/></Relationships>
</file>

<file path=ppt/slides/_rels/slide7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41.xml"/><Relationship Id="rId7" Type="http://schemas.openxmlformats.org/officeDocument/2006/relationships/image" Target="../media/image31.pn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slideLayout" Target="../slideLayouts/slideLayout7.xml"/><Relationship Id="rId5" Type="http://schemas.openxmlformats.org/officeDocument/2006/relationships/tags" Target="../tags/tag143.xml"/><Relationship Id="rId4" Type="http://schemas.openxmlformats.org/officeDocument/2006/relationships/tags" Target="../tags/tag142.xml"/><Relationship Id="rId9" Type="http://schemas.openxmlformats.org/officeDocument/2006/relationships/image" Target="../media/image29.svg"/></Relationships>
</file>

<file path=ppt/slides/_rels/slide7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46.xml"/><Relationship Id="rId7" Type="http://schemas.openxmlformats.org/officeDocument/2006/relationships/tags" Target="../tags/tag150.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tags" Target="../tags/tag149.xml"/><Relationship Id="rId11" Type="http://schemas.openxmlformats.org/officeDocument/2006/relationships/image" Target="../media/image75.png"/><Relationship Id="rId5" Type="http://schemas.openxmlformats.org/officeDocument/2006/relationships/tags" Target="../tags/tag148.xml"/><Relationship Id="rId10" Type="http://schemas.openxmlformats.org/officeDocument/2006/relationships/image" Target="../media/image29.svg"/><Relationship Id="rId4" Type="http://schemas.openxmlformats.org/officeDocument/2006/relationships/tags" Target="../tags/tag147.xml"/><Relationship Id="rId9" Type="http://schemas.openxmlformats.org/officeDocument/2006/relationships/image" Target="../media/image28.png"/></Relationships>
</file>

<file path=ppt/slides/_rels/slide7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tags" Target="../tags/tag153.xml"/><Relationship Id="rId7" Type="http://schemas.openxmlformats.org/officeDocument/2006/relationships/image" Target="../media/image73.jpe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tags" Target="../tags/tag156.xml"/><Relationship Id="rId7" Type="http://schemas.openxmlformats.org/officeDocument/2006/relationships/image" Target="../media/image29.svg"/><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image" Target="../media/image28.png"/><Relationship Id="rId5" Type="http://schemas.openxmlformats.org/officeDocument/2006/relationships/image" Target="../media/image81.png"/><Relationship Id="rId4" Type="http://schemas.openxmlformats.org/officeDocument/2006/relationships/slideLayout" Target="../slideLayouts/slideLayout7.xml"/><Relationship Id="rId9" Type="http://schemas.openxmlformats.org/officeDocument/2006/relationships/image" Target="../media/image58.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3.png"/><Relationship Id="rId5" Type="http://schemas.openxmlformats.org/officeDocument/2006/relationships/image" Target="../media/image29.svg"/><Relationship Id="rId4" Type="http://schemas.openxmlformats.org/officeDocument/2006/relationships/image" Target="../media/image28.png"/></Relationships>
</file>

<file path=ppt/slides/_rels/slide8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59.xml"/><Relationship Id="rId7" Type="http://schemas.openxmlformats.org/officeDocument/2006/relationships/image" Target="../media/image31.png"/><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slideLayout" Target="../slideLayouts/slideLayout7.xml"/><Relationship Id="rId5" Type="http://schemas.openxmlformats.org/officeDocument/2006/relationships/tags" Target="../tags/tag161.xml"/><Relationship Id="rId4" Type="http://schemas.openxmlformats.org/officeDocument/2006/relationships/tags" Target="../tags/tag160.xml"/><Relationship Id="rId9" Type="http://schemas.openxmlformats.org/officeDocument/2006/relationships/image" Target="../media/image29.svg"/></Relationships>
</file>

<file path=ppt/slides/_rels/slide8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64.xml"/><Relationship Id="rId7" Type="http://schemas.openxmlformats.org/officeDocument/2006/relationships/tags" Target="../tags/tag168.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tags" Target="../tags/tag167.xml"/><Relationship Id="rId11" Type="http://schemas.openxmlformats.org/officeDocument/2006/relationships/image" Target="../media/image75.png"/><Relationship Id="rId5" Type="http://schemas.openxmlformats.org/officeDocument/2006/relationships/tags" Target="../tags/tag166.xml"/><Relationship Id="rId10" Type="http://schemas.openxmlformats.org/officeDocument/2006/relationships/image" Target="../media/image29.svg"/><Relationship Id="rId4" Type="http://schemas.openxmlformats.org/officeDocument/2006/relationships/tags" Target="../tags/tag165.xml"/><Relationship Id="rId9" Type="http://schemas.openxmlformats.org/officeDocument/2006/relationships/image" Target="../media/image28.png"/></Relationships>
</file>

<file path=ppt/slides/_rels/slide8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69.xml"/><Relationship Id="rId4" Type="http://schemas.openxmlformats.org/officeDocument/2006/relationships/image" Target="../media/image29.svg"/></Relationships>
</file>

<file path=ppt/slides/_rels/slide8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70.xml"/><Relationship Id="rId4" Type="http://schemas.openxmlformats.org/officeDocument/2006/relationships/image" Target="../media/image29.svg"/></Relationships>
</file>

<file path=ppt/slides/_rels/slide8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71.xml"/><Relationship Id="rId4" Type="http://schemas.openxmlformats.org/officeDocument/2006/relationships/image" Target="../media/image29.svg"/></Relationships>
</file>

<file path=ppt/slides/_rels/slide85.xml.rels><?xml version="1.0" encoding="UTF-8" standalone="yes"?>
<Relationships xmlns="http://schemas.openxmlformats.org/package/2006/relationships"><Relationship Id="rId3" Type="http://schemas.openxmlformats.org/officeDocument/2006/relationships/tags" Target="../tags/tag174.xml"/><Relationship Id="rId7" Type="http://schemas.openxmlformats.org/officeDocument/2006/relationships/image" Target="../media/image29.svg"/><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image" Target="../media/image28.png"/><Relationship Id="rId5" Type="http://schemas.openxmlformats.org/officeDocument/2006/relationships/image" Target="../media/image49.png"/><Relationship Id="rId4"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2.png"/><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image" Target="../media/image73.jpeg"/><Relationship Id="rId5" Type="http://schemas.openxmlformats.org/officeDocument/2006/relationships/image" Target="../media/image29.svg"/><Relationship Id="rId4" Type="http://schemas.openxmlformats.org/officeDocument/2006/relationships/image" Target="../media/image28.png"/></Relationships>
</file>

<file path=ppt/slides/_rels/slide87.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slideLayout" Target="../slideLayouts/slideLayout7.xml"/><Relationship Id="rId7" Type="http://schemas.openxmlformats.org/officeDocument/2006/relationships/image" Target="../media/image83.png"/><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image" Target="../media/image73.jpeg"/><Relationship Id="rId5" Type="http://schemas.openxmlformats.org/officeDocument/2006/relationships/image" Target="../media/image29.svg"/><Relationship Id="rId4" Type="http://schemas.openxmlformats.org/officeDocument/2006/relationships/image" Target="../media/image28.png"/></Relationships>
</file>

<file path=ppt/slides/_rels/slide8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slideLayout" Target="../slideLayouts/slideLayout7.xml"/><Relationship Id="rId1" Type="http://schemas.openxmlformats.org/officeDocument/2006/relationships/tags" Target="../tags/tag179.xml"/><Relationship Id="rId4" Type="http://schemas.openxmlformats.org/officeDocument/2006/relationships/image" Target="../media/image58.jpeg"/></Relationships>
</file>

<file path=ppt/slides/_rels/slide8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82.xml"/><Relationship Id="rId7" Type="http://schemas.openxmlformats.org/officeDocument/2006/relationships/image" Target="../media/image31.png"/><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slideLayout" Target="../slideLayouts/slideLayout7.xml"/><Relationship Id="rId5" Type="http://schemas.openxmlformats.org/officeDocument/2006/relationships/tags" Target="../tags/tag184.xml"/><Relationship Id="rId4" Type="http://schemas.openxmlformats.org/officeDocument/2006/relationships/tags" Target="../tags/tag183.xml"/><Relationship Id="rId9" Type="http://schemas.openxmlformats.org/officeDocument/2006/relationships/image" Target="../media/image29.sv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5.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34.png"/><Relationship Id="rId5" Type="http://schemas.openxmlformats.org/officeDocument/2006/relationships/image" Target="../media/image29.svg"/><Relationship Id="rId4" Type="http://schemas.openxmlformats.org/officeDocument/2006/relationships/image" Target="../media/image28.png"/></Relationships>
</file>

<file path=ppt/slides/_rels/slide9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87.xml"/><Relationship Id="rId7" Type="http://schemas.openxmlformats.org/officeDocument/2006/relationships/tags" Target="../tags/tag191.xml"/><Relationship Id="rId2" Type="http://schemas.openxmlformats.org/officeDocument/2006/relationships/tags" Target="../tags/tag186.xml"/><Relationship Id="rId1" Type="http://schemas.openxmlformats.org/officeDocument/2006/relationships/tags" Target="../tags/tag185.xml"/><Relationship Id="rId6" Type="http://schemas.openxmlformats.org/officeDocument/2006/relationships/tags" Target="../tags/tag190.xml"/><Relationship Id="rId11" Type="http://schemas.openxmlformats.org/officeDocument/2006/relationships/image" Target="../media/image75.png"/><Relationship Id="rId5" Type="http://schemas.openxmlformats.org/officeDocument/2006/relationships/tags" Target="../tags/tag189.xml"/><Relationship Id="rId10" Type="http://schemas.openxmlformats.org/officeDocument/2006/relationships/image" Target="../media/image29.svg"/><Relationship Id="rId4" Type="http://schemas.openxmlformats.org/officeDocument/2006/relationships/tags" Target="../tags/tag188.xml"/><Relationship Id="rId9" Type="http://schemas.openxmlformats.org/officeDocument/2006/relationships/image" Target="../media/image28.png"/></Relationships>
</file>

<file path=ppt/slides/_rels/slide9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tags" Target="../tags/tag194.xml"/><Relationship Id="rId7" Type="http://schemas.openxmlformats.org/officeDocument/2006/relationships/image" Target="../media/image73.jpeg"/><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tags" Target="../tags/tag197.xml"/><Relationship Id="rId7" Type="http://schemas.openxmlformats.org/officeDocument/2006/relationships/image" Target="../media/image29.svg"/><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image" Target="../media/image28.png"/><Relationship Id="rId5" Type="http://schemas.openxmlformats.org/officeDocument/2006/relationships/image" Target="../media/image85.png"/><Relationship Id="rId4" Type="http://schemas.openxmlformats.org/officeDocument/2006/relationships/slideLayout" Target="../slideLayouts/slideLayout7.xml"/><Relationship Id="rId9" Type="http://schemas.openxmlformats.org/officeDocument/2006/relationships/image" Target="../media/image58.jpeg"/></Relationships>
</file>

<file path=ppt/slides/_rels/slide9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slideLayout" Target="../slideLayouts/slideLayout7.xml"/><Relationship Id="rId1" Type="http://schemas.openxmlformats.org/officeDocument/2006/relationships/tags" Target="../tags/tag198.xml"/><Relationship Id="rId4" Type="http://schemas.openxmlformats.org/officeDocument/2006/relationships/image" Target="../media/image58.jpeg"/></Relationships>
</file>

<file path=ppt/slides/_rels/slide9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201.xml"/><Relationship Id="rId7" Type="http://schemas.openxmlformats.org/officeDocument/2006/relationships/image" Target="../media/image31.png"/><Relationship Id="rId2" Type="http://schemas.openxmlformats.org/officeDocument/2006/relationships/tags" Target="../tags/tag200.xml"/><Relationship Id="rId1" Type="http://schemas.openxmlformats.org/officeDocument/2006/relationships/tags" Target="../tags/tag199.xml"/><Relationship Id="rId6" Type="http://schemas.openxmlformats.org/officeDocument/2006/relationships/slideLayout" Target="../slideLayouts/slideLayout7.xml"/><Relationship Id="rId5" Type="http://schemas.openxmlformats.org/officeDocument/2006/relationships/tags" Target="../tags/tag203.xml"/><Relationship Id="rId4" Type="http://schemas.openxmlformats.org/officeDocument/2006/relationships/tags" Target="../tags/tag202.xml"/><Relationship Id="rId9" Type="http://schemas.openxmlformats.org/officeDocument/2006/relationships/image" Target="../media/image29.svg"/></Relationships>
</file>

<file path=ppt/slides/_rels/slide9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06.xml"/><Relationship Id="rId7" Type="http://schemas.openxmlformats.org/officeDocument/2006/relationships/tags" Target="../tags/tag210.xml"/><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image" Target="../media/image75.png"/><Relationship Id="rId5" Type="http://schemas.openxmlformats.org/officeDocument/2006/relationships/tags" Target="../tags/tag208.xml"/><Relationship Id="rId10" Type="http://schemas.openxmlformats.org/officeDocument/2006/relationships/image" Target="../media/image29.svg"/><Relationship Id="rId4" Type="http://schemas.openxmlformats.org/officeDocument/2006/relationships/tags" Target="../tags/tag207.xml"/><Relationship Id="rId9" Type="http://schemas.openxmlformats.org/officeDocument/2006/relationships/image" Target="../media/image28.png"/></Relationships>
</file>

<file path=ppt/slides/_rels/slide9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11.xml"/><Relationship Id="rId4" Type="http://schemas.openxmlformats.org/officeDocument/2006/relationships/image" Target="../media/image29.svg"/></Relationships>
</file>

<file path=ppt/slides/_rels/slide9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12.xml"/><Relationship Id="rId4" Type="http://schemas.openxmlformats.org/officeDocument/2006/relationships/image" Target="../media/image29.svg"/></Relationships>
</file>

<file path=ppt/slides/_rels/slide9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13.xml"/><Relationship Id="rId4" Type="http://schemas.openxmlformats.org/officeDocument/2006/relationships/image" Target="../media/image29.svg"/></Relationships>
</file>

<file path=ppt/slides/_rels/slide99.xml.rels><?xml version="1.0" encoding="UTF-8" standalone="yes"?>
<Relationships xmlns="http://schemas.openxmlformats.org/package/2006/relationships"><Relationship Id="rId3" Type="http://schemas.openxmlformats.org/officeDocument/2006/relationships/tags" Target="../tags/tag216.xml"/><Relationship Id="rId7" Type="http://schemas.openxmlformats.org/officeDocument/2006/relationships/image" Target="../media/image29.svg"/><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image" Target="../media/image28.png"/><Relationship Id="rId5" Type="http://schemas.openxmlformats.org/officeDocument/2006/relationships/image" Target="../media/image48.png"/><Relationship Id="rId4"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024605" y="2448697"/>
            <a:ext cx="8130777" cy="1477328"/>
          </a:xfrm>
          <a:prstGeom prst="rect">
            <a:avLst/>
          </a:prstGeom>
        </p:spPr>
        <p:txBody>
          <a:bodyPr wrap="square" lIns="0" tIns="0" rIns="0" bIns="0" rtlCol="0" anchor="t">
            <a:spAutoFit/>
          </a:bodyPr>
          <a:lstStyle/>
          <a:p>
            <a:pPr algn="ctr" defTabSz="685834">
              <a:lnSpc>
                <a:spcPct val="150000"/>
              </a:lnSpc>
            </a:pPr>
            <a:r>
              <a:rPr lang="en-US" sz="3200" dirty="0" err="1">
                <a:solidFill>
                  <a:srgbClr val="32787A"/>
                </a:solidFill>
                <a:latin typeface="Carelia"/>
              </a:rPr>
              <a:t>Programme</a:t>
            </a:r>
            <a:r>
              <a:rPr lang="en-US" sz="3200" dirty="0">
                <a:solidFill>
                  <a:srgbClr val="32787A"/>
                </a:solidFill>
                <a:latin typeface="Carelia"/>
              </a:rPr>
              <a:t> de </a:t>
            </a:r>
            <a:r>
              <a:rPr lang="en-US" sz="3200" dirty="0" err="1">
                <a:solidFill>
                  <a:srgbClr val="32787A"/>
                </a:solidFill>
                <a:latin typeface="Carelia"/>
              </a:rPr>
              <a:t>remédiation</a:t>
            </a:r>
            <a:r>
              <a:rPr lang="en-US" sz="3200" dirty="0">
                <a:solidFill>
                  <a:srgbClr val="32787A"/>
                </a:solidFill>
                <a:latin typeface="Carelia"/>
              </a:rPr>
              <a:t>  intensive </a:t>
            </a:r>
          </a:p>
          <a:p>
            <a:pPr algn="ctr" defTabSz="685834">
              <a:lnSpc>
                <a:spcPct val="150000"/>
              </a:lnSpc>
            </a:pPr>
            <a:r>
              <a:rPr lang="en-US" sz="3200" dirty="0">
                <a:solidFill>
                  <a:srgbClr val="32787A"/>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019814" y="9625936"/>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605" y="368771"/>
            <a:ext cx="7666790" cy="1449894"/>
          </a:xfrm>
          <a:prstGeom prst="rect">
            <a:avLst/>
          </a:prstGeom>
          <a:noFill/>
          <a:extLst>
            <a:ext uri="{909E8E84-426E-40DD-AFC4-6F175D3DCCD1}">
              <a14:hiddenFill xmlns:a14="http://schemas.microsoft.com/office/drawing/2010/main">
                <a:solidFill>
                  <a:srgbClr val="FFFFFF"/>
                </a:solidFill>
              </a14:hiddenFill>
            </a:ext>
          </a:extLst>
        </p:spPr>
      </p:pic>
      <p:sp>
        <p:nvSpPr>
          <p:cNvPr id="12" name="Forme libre : forme 11">
            <a:extLst>
              <a:ext uri="{FF2B5EF4-FFF2-40B4-BE49-F238E27FC236}">
                <a16:creationId xmlns:a16="http://schemas.microsoft.com/office/drawing/2014/main" id="{871AC103-0B10-F099-6BAB-4D795A1C0826}"/>
              </a:ext>
            </a:extLst>
          </p:cNvPr>
          <p:cNvSpPr/>
          <p:nvPr/>
        </p:nvSpPr>
        <p:spPr>
          <a:xfrm rot="21338648" flipV="1">
            <a:off x="5633176" y="5858898"/>
            <a:ext cx="3728117" cy="1320864"/>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B5D6D9">
                  <a:tint val="66000"/>
                  <a:satMod val="160000"/>
                  <a:lumMod val="47000"/>
                </a:srgbClr>
              </a:gs>
              <a:gs pos="100000">
                <a:srgbClr val="B5D6D9">
                  <a:tint val="44500"/>
                  <a:satMod val="160000"/>
                </a:srgbClr>
              </a:gs>
              <a:gs pos="100000">
                <a:srgbClr val="B5D6D9">
                  <a:tint val="23500"/>
                  <a:satMod val="160000"/>
                </a:srgbClr>
              </a:gs>
            </a:gsLst>
            <a:lin ang="135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17" name="Forme libre : forme 16">
            <a:extLst>
              <a:ext uri="{FF2B5EF4-FFF2-40B4-BE49-F238E27FC236}">
                <a16:creationId xmlns:a16="http://schemas.microsoft.com/office/drawing/2014/main" id="{DFD43ECF-4B5A-1EA1-CAF1-7DF340D54C52}"/>
              </a:ext>
            </a:extLst>
          </p:cNvPr>
          <p:cNvSpPr/>
          <p:nvPr/>
        </p:nvSpPr>
        <p:spPr>
          <a:xfrm rot="261352" flipH="1" flipV="1">
            <a:off x="5747965" y="4947879"/>
            <a:ext cx="3936047" cy="1320864"/>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18" name="ZoneTexte 17">
            <a:extLst>
              <a:ext uri="{FF2B5EF4-FFF2-40B4-BE49-F238E27FC236}">
                <a16:creationId xmlns:a16="http://schemas.microsoft.com/office/drawing/2014/main" id="{B5E40694-37BF-C322-1326-D9E2856A6DD3}"/>
              </a:ext>
            </a:extLst>
          </p:cNvPr>
          <p:cNvSpPr txBox="1"/>
          <p:nvPr/>
        </p:nvSpPr>
        <p:spPr>
          <a:xfrm flipH="1">
            <a:off x="6358755" y="5142537"/>
            <a:ext cx="3546560" cy="101566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Lettre</a:t>
            </a:r>
          </a:p>
        </p:txBody>
      </p:sp>
      <p:sp>
        <p:nvSpPr>
          <p:cNvPr id="19" name="Ellipse 18">
            <a:extLst>
              <a:ext uri="{FF2B5EF4-FFF2-40B4-BE49-F238E27FC236}">
                <a16:creationId xmlns:a16="http://schemas.microsoft.com/office/drawing/2014/main" id="{5BDEEE85-D2BD-72B4-650C-163E3FB1D018}"/>
              </a:ext>
            </a:extLst>
          </p:cNvPr>
          <p:cNvSpPr/>
          <p:nvPr/>
        </p:nvSpPr>
        <p:spPr>
          <a:xfrm>
            <a:off x="4210914" y="4938033"/>
            <a:ext cx="2647086" cy="2570152"/>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a:p>
            <a:pPr algn="ctr">
              <a:buNone/>
            </a:pPr>
            <a:r>
              <a:rPr lang="fr-MA" sz="3600" b="1" dirty="0">
                <a:effectLst/>
                <a:latin typeface="Calibri" panose="020F0502020204030204" pitchFamily="34" charset="0"/>
                <a:ea typeface="Calibri" panose="020F0502020204030204" pitchFamily="34" charset="0"/>
              </a:rPr>
              <a:t>Parcours </a:t>
            </a:r>
            <a:r>
              <a:rPr lang="fr-MA" sz="4400" b="1" dirty="0">
                <a:effectLst/>
                <a:latin typeface="Calibri" panose="020F0502020204030204" pitchFamily="34" charset="0"/>
                <a:ea typeface="Calibri" panose="020F0502020204030204" pitchFamily="34" charset="0"/>
              </a:rPr>
              <a:t>1</a:t>
            </a:r>
            <a:endParaRPr lang="fr-MA" sz="2800" b="1" dirty="0">
              <a:effectLst/>
              <a:latin typeface="Calibri" panose="020F0502020204030204" pitchFamily="34" charset="0"/>
              <a:ea typeface="Calibri" panose="020F0502020204030204" pitchFamily="34" charset="0"/>
            </a:endParaRPr>
          </a:p>
        </p:txBody>
      </p:sp>
      <p:sp>
        <p:nvSpPr>
          <p:cNvPr id="20" name="ZoneTexte 19">
            <a:extLst>
              <a:ext uri="{FF2B5EF4-FFF2-40B4-BE49-F238E27FC236}">
                <a16:creationId xmlns:a16="http://schemas.microsoft.com/office/drawing/2014/main" id="{2154D366-A502-FB54-94D3-8005793C70C9}"/>
              </a:ext>
            </a:extLst>
          </p:cNvPr>
          <p:cNvSpPr txBox="1"/>
          <p:nvPr/>
        </p:nvSpPr>
        <p:spPr>
          <a:xfrm flipH="1">
            <a:off x="6130335" y="6185009"/>
            <a:ext cx="3102685" cy="830997"/>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2</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pic>
        <p:nvPicPr>
          <p:cNvPr id="29" name="Image 28" descr="Une image contenant Police, logo, Graphique, symbole&#10;&#10;Le contenu généré par l’IA peut être incorrect.">
            <a:extLst>
              <a:ext uri="{FF2B5EF4-FFF2-40B4-BE49-F238E27FC236}">
                <a16:creationId xmlns:a16="http://schemas.microsoft.com/office/drawing/2014/main" id="{A312FADB-CD89-8F6B-E879-7E63E22B83F5}"/>
              </a:ext>
            </a:extLst>
          </p:cNvPr>
          <p:cNvPicPr>
            <a:picLocks noChangeAspect="1"/>
          </p:cNvPicPr>
          <p:nvPr/>
        </p:nvPicPr>
        <p:blipFill>
          <a:blip r:embed="rId4" cstate="print">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877607" y="3187361"/>
            <a:ext cx="1981200" cy="1858245"/>
          </a:xfrm>
          <a:prstGeom prst="rect">
            <a:avLst/>
          </a:prstGeom>
        </p:spPr>
      </p:pic>
      <p:pic>
        <p:nvPicPr>
          <p:cNvPr id="4" name="Image 3" descr="Une image contenant texte, dessin humoristique, clipart&#10;&#10;Le contenu généré par l’IA peut être incorrect.">
            <a:extLst>
              <a:ext uri="{FF2B5EF4-FFF2-40B4-BE49-F238E27FC236}">
                <a16:creationId xmlns:a16="http://schemas.microsoft.com/office/drawing/2014/main" id="{52304A1A-C1CD-8C93-0AA8-BB88C4EB5601}"/>
              </a:ext>
            </a:extLst>
          </p:cNvPr>
          <p:cNvPicPr>
            <a:picLocks noChangeAspect="1"/>
          </p:cNvPicPr>
          <p:nvPr/>
        </p:nvPicPr>
        <p:blipFill>
          <a:blip r:embed="rId5">
            <a:clrChange>
              <a:clrFrom>
                <a:srgbClr val="D6ECF1"/>
              </a:clrFrom>
              <a:clrTo>
                <a:srgbClr val="D6ECF1">
                  <a:alpha val="0"/>
                </a:srgbClr>
              </a:clrTo>
            </a:clrChange>
            <a:extLst>
              <a:ext uri="{28A0092B-C50C-407E-A947-70E740481C1C}">
                <a14:useLocalDpi xmlns:a14="http://schemas.microsoft.com/office/drawing/2010/main" val="0"/>
              </a:ext>
            </a:extLst>
          </a:blip>
          <a:stretch>
            <a:fillRect/>
          </a:stretch>
        </p:blipFill>
        <p:spPr>
          <a:xfrm>
            <a:off x="11089696" y="5143499"/>
            <a:ext cx="2647086" cy="508734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9B602-432A-F638-6581-D1F1F0F117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83F24EF-313A-1181-91A6-9642887D8235}"/>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40D348-BF87-3D81-97E9-9EF1D27F7024}"/>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ADB0DBD-5B47-114D-2716-E7888C1A5025}"/>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4AA2812D-ABFC-5355-8942-340CC6D93262}"/>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5" name="ZoneTexte 4">
            <a:extLst>
              <a:ext uri="{FF2B5EF4-FFF2-40B4-BE49-F238E27FC236}">
                <a16:creationId xmlns:a16="http://schemas.microsoft.com/office/drawing/2014/main" id="{7942E25C-D46B-CD33-6664-ED77BFA4C751}"/>
              </a:ext>
            </a:extLst>
          </p:cNvPr>
          <p:cNvSpPr txBox="1"/>
          <p:nvPr>
            <p:custDataLst>
              <p:tags r:id="rId1"/>
            </p:custDataLst>
          </p:nvPr>
        </p:nvSpPr>
        <p:spPr>
          <a:xfrm>
            <a:off x="1210714" y="518988"/>
            <a:ext cx="12014426" cy="438582"/>
          </a:xfrm>
          <a:prstGeom prst="rect">
            <a:avLst/>
          </a:prstGeom>
          <a:noFill/>
        </p:spPr>
        <p:txBody>
          <a:bodyPr wrap="square" rtlCol="0">
            <a:spAutoFit/>
          </a:bodyPr>
          <a:lstStyle/>
          <a:p>
            <a:pPr defTabSz="1028727">
              <a:spcAft>
                <a:spcPts val="600"/>
              </a:spcAft>
              <a:defRPr/>
            </a:pPr>
            <a:r>
              <a:rPr lang="fr-FR" sz="2250" b="1" dirty="0">
                <a:solidFill>
                  <a:prstClr val="white">
                    <a:lumMod val="65000"/>
                  </a:prstClr>
                </a:solidFill>
                <a:latin typeface="Dosis"/>
              </a:rPr>
              <a:t>Corrigez </a:t>
            </a:r>
            <a:r>
              <a:rPr lang="fr-FR" sz="2250"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graphicFrame>
        <p:nvGraphicFramePr>
          <p:cNvPr id="7" name="Tableau 6">
            <a:extLst>
              <a:ext uri="{FF2B5EF4-FFF2-40B4-BE49-F238E27FC236}">
                <a16:creationId xmlns:a16="http://schemas.microsoft.com/office/drawing/2014/main" id="{1943F542-3C2D-F61C-469D-7A4C4B3A6E7C}"/>
              </a:ext>
            </a:extLst>
          </p:cNvPr>
          <p:cNvGraphicFramePr>
            <a:graphicFrameLocks noGrp="1"/>
          </p:cNvGraphicFramePr>
          <p:nvPr>
            <p:custDataLst>
              <p:tags r:id="rId2"/>
            </p:custDataLst>
            <p:extLst>
              <p:ext uri="{D42A27DB-BD31-4B8C-83A1-F6EECF244321}">
                <p14:modId xmlns:p14="http://schemas.microsoft.com/office/powerpoint/2010/main" val="2620226661"/>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7" name="Picture 2">
            <a:extLst>
              <a:ext uri="{FF2B5EF4-FFF2-40B4-BE49-F238E27FC236}">
                <a16:creationId xmlns:a16="http://schemas.microsoft.com/office/drawing/2014/main" id="{ACBAA7A6-49FE-9910-23A2-7D59D96DD97A}"/>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39600" y="466013"/>
            <a:ext cx="1107092" cy="1044436"/>
          </a:xfrm>
          <a:prstGeom prst="rect">
            <a:avLst/>
          </a:prstGeom>
          <a:noFill/>
          <a:extLst>
            <a:ext uri="{909E8E84-426E-40DD-AFC4-6F175D3DCCD1}">
              <a14:hiddenFill xmlns:a14="http://schemas.microsoft.com/office/drawing/2010/main">
                <a:solidFill>
                  <a:srgbClr val="FFFFFF"/>
                </a:solidFill>
              </a14:hiddenFill>
            </a:ext>
          </a:extLst>
        </p:spPr>
      </p:pic>
      <p:pic>
        <p:nvPicPr>
          <p:cNvPr id="31" name="Image 30" descr="Une image contenant texte, capture d’écran, diagramme, nombre&#10;&#10;Le contenu généré par l’IA peut être incorrect.">
            <a:extLst>
              <a:ext uri="{FF2B5EF4-FFF2-40B4-BE49-F238E27FC236}">
                <a16:creationId xmlns:a16="http://schemas.microsoft.com/office/drawing/2014/main" id="{BEDFA13F-4731-7596-ECEA-60F11299E7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85766" y="1940516"/>
            <a:ext cx="8744468" cy="6405968"/>
          </a:xfrm>
          <a:prstGeom prst="rect">
            <a:avLst/>
          </a:prstGeom>
        </p:spPr>
      </p:pic>
    </p:spTree>
    <p:extLst>
      <p:ext uri="{BB962C8B-B14F-4D97-AF65-F5344CB8AC3E}">
        <p14:creationId xmlns:p14="http://schemas.microsoft.com/office/powerpoint/2010/main" val="36973525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EF3A-ECB7-7E29-E337-596CD33EF14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DCB7D69-5301-8345-BAA3-34C19B20305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9E392CF-E434-DAED-3BD1-8BBF0CD6E0DD}"/>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717E5A01-1E8A-BCE3-29AC-60E8D4A6550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9" name="Rectangle : coins arrondis 18">
            <a:extLst>
              <a:ext uri="{FF2B5EF4-FFF2-40B4-BE49-F238E27FC236}">
                <a16:creationId xmlns:a16="http://schemas.microsoft.com/office/drawing/2014/main" id="{B80093AD-05E6-9EB8-50E5-63BFD838C50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BDF88EEA-F91F-50E2-6A0A-524DB118408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AAF34E25-E76D-EF72-46F7-3A24AE83A02D}"/>
              </a:ext>
            </a:extLst>
          </p:cNvPr>
          <p:cNvSpPr txBox="1"/>
          <p:nvPr/>
        </p:nvSpPr>
        <p:spPr>
          <a:xfrm>
            <a:off x="1093302" y="473273"/>
            <a:ext cx="11529396" cy="438582"/>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nous allons écrire la lettre n</a:t>
            </a:r>
            <a:r>
              <a:rPr lang="fr-FR" sz="2250" b="1" dirty="0">
                <a:solidFill>
                  <a:prstClr val="white">
                    <a:lumMod val="65000"/>
                  </a:prstClr>
                </a:solidFill>
                <a:latin typeface="Dosis" pitchFamily="2" charset="0"/>
              </a:rPr>
              <a:t> minuscule</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250" b="1" dirty="0">
                <a:solidFill>
                  <a:prstClr val="white">
                    <a:lumMod val="65000"/>
                  </a:prstClr>
                </a:solidFill>
                <a:latin typeface="Dosis" panose="02010703020202060003" pitchFamily="2" charset="0"/>
              </a:rPr>
              <a:t>Regardez comment je fais.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6759E574-C6CC-4EE6-389E-AD06759DCCAE}"/>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9" name="Image 8">
            <a:extLst>
              <a:ext uri="{FF2B5EF4-FFF2-40B4-BE49-F238E27FC236}">
                <a16:creationId xmlns:a16="http://schemas.microsoft.com/office/drawing/2014/main" id="{389C215D-E102-A920-A20B-B79FC730AFC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895600" y="2247900"/>
            <a:ext cx="7848600" cy="5715000"/>
          </a:xfrm>
          <a:prstGeom prst="rect">
            <a:avLst/>
          </a:prstGeom>
        </p:spPr>
      </p:pic>
    </p:spTree>
    <p:extLst>
      <p:ext uri="{BB962C8B-B14F-4D97-AF65-F5344CB8AC3E}">
        <p14:creationId xmlns:p14="http://schemas.microsoft.com/office/powerpoint/2010/main" val="10998961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53F70-C0A1-9414-F48A-B898A76296A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62340FF-90D1-86EE-6818-12ED144045C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1C50EC44-865E-E02D-142E-3C0A0B01E9B4}"/>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988EBEFF-1774-A7DA-FCE8-8566BC3C7169}"/>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B6CB6AED-F568-F3EA-685C-3B86B08AD3C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89AE10B1-3C30-4875-658B-C1A646B59F0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C187C4B0-6C27-2BDE-12FE-98ACF5AA2496}"/>
              </a:ext>
            </a:extLst>
          </p:cNvPr>
          <p:cNvSpPr txBox="1"/>
          <p:nvPr/>
        </p:nvSpPr>
        <p:spPr>
          <a:xfrm>
            <a:off x="1224495" y="366762"/>
            <a:ext cx="11529396" cy="438582"/>
          </a:xfrm>
          <a:prstGeom prst="rect">
            <a:avLst/>
          </a:prstGeom>
          <a:noFill/>
        </p:spPr>
        <p:txBody>
          <a:bodyPr wrap="square" rtlCol="0">
            <a:spAutoFit/>
          </a:bodyPr>
          <a:lstStyle/>
          <a:p>
            <a:pPr lvl="0" defTabSz="1028675">
              <a:defRPr/>
            </a:pPr>
            <a:r>
              <a:rPr lang="fr-FR" sz="2250" dirty="0">
                <a:solidFill>
                  <a:schemeClr val="bg1">
                    <a:lumMod val="65000"/>
                  </a:schemeClr>
                </a:solidFill>
                <a:latin typeface="Dosis" panose="02010703020202060003" pitchFamily="2" charset="0"/>
              </a:rPr>
              <a:t>Je trace un trait vers le bas. Puis, je fais un petit arc vers le haut et je redescends jusqu’à la ligne.</a:t>
            </a:r>
            <a:endPar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endParaRPr>
          </a:p>
        </p:txBody>
      </p:sp>
      <p:sp>
        <p:nvSpPr>
          <p:cNvPr id="31" name="ZoneTexte 30">
            <a:extLst>
              <a:ext uri="{FF2B5EF4-FFF2-40B4-BE49-F238E27FC236}">
                <a16:creationId xmlns:a16="http://schemas.microsoft.com/office/drawing/2014/main" id="{5511416E-9C3F-01C3-4AD2-50A319E1A1AB}"/>
              </a:ext>
            </a:extLst>
          </p:cNvPr>
          <p:cNvSpPr txBox="1"/>
          <p:nvPr/>
        </p:nvSpPr>
        <p:spPr>
          <a:xfrm>
            <a:off x="723888" y="843444"/>
            <a:ext cx="12567429" cy="369332"/>
          </a:xfrm>
          <a:prstGeom prst="rect">
            <a:avLst/>
          </a:prstGeom>
          <a:noFill/>
        </p:spPr>
        <p:txBody>
          <a:bodyPr wrap="square">
            <a:spAutoFit/>
          </a:bodyPr>
          <a:lstStyle/>
          <a:p>
            <a:r>
              <a:rPr lang="fr-FR" i="1" dirty="0">
                <a:solidFill>
                  <a:prstClr val="white">
                    <a:lumMod val="65000"/>
                  </a:prstClr>
                </a:solidFill>
                <a:latin typeface="Dosis" pitchFamily="2" charset="0"/>
              </a:rPr>
              <a:t>Démonstration par l’enseignant(e ) au tableau. Demander aux élèves de faire le geste avec le doigt dans l’air pendant la démonstration. </a:t>
            </a:r>
            <a:endParaRPr lang="fr-MA" i="1" dirty="0">
              <a:latin typeface="Dosis" pitchFamily="2" charset="0"/>
            </a:endParaRPr>
          </a:p>
        </p:txBody>
      </p:sp>
      <p:pic>
        <p:nvPicPr>
          <p:cNvPr id="4" name="Image 3">
            <a:extLst>
              <a:ext uri="{FF2B5EF4-FFF2-40B4-BE49-F238E27FC236}">
                <a16:creationId xmlns:a16="http://schemas.microsoft.com/office/drawing/2014/main" id="{CCF7C7D4-4971-3A85-682E-C908B5A3A887}"/>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10" name="Image 9">
            <a:extLst>
              <a:ext uri="{FF2B5EF4-FFF2-40B4-BE49-F238E27FC236}">
                <a16:creationId xmlns:a16="http://schemas.microsoft.com/office/drawing/2014/main" id="{564E45E8-B7F3-318E-E1F6-4EC24859128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048001" y="2552700"/>
            <a:ext cx="7703294" cy="5105400"/>
          </a:xfrm>
          <a:prstGeom prst="rect">
            <a:avLst/>
          </a:prstGeom>
        </p:spPr>
      </p:pic>
      <p:pic>
        <p:nvPicPr>
          <p:cNvPr id="11" name="Picture 2" descr="Afbeeldingen over Circle Font – Blader in stockfoto's, vectoren en video's  over 1,068,626 | Adobe Stock">
            <a:extLst>
              <a:ext uri="{FF2B5EF4-FFF2-40B4-BE49-F238E27FC236}">
                <a16:creationId xmlns:a16="http://schemas.microsoft.com/office/drawing/2014/main" id="{85723F78-695E-C065-FA47-061347424B4E}"/>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334000" y="5143500"/>
            <a:ext cx="683095" cy="6096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Afbeeldingen over Circle Font – Blader in stockfoto's, vectoren en video's  over 1,068,626 | Adobe Stock">
            <a:extLst>
              <a:ext uri="{FF2B5EF4-FFF2-40B4-BE49-F238E27FC236}">
                <a16:creationId xmlns:a16="http://schemas.microsoft.com/office/drawing/2014/main" id="{A93FDFA5-CEEE-877C-0449-25E162E4E1A3}"/>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372927" y="6134100"/>
            <a:ext cx="616266" cy="618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70818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3F5E5-FAB1-2C57-9605-4180AA57716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59F9C31-1706-6A30-D266-9C7577E160AD}"/>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06D4CE6-2CE6-2218-1F11-09A7BFDCA549}"/>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35CD9B2F-EDE2-6697-551D-E1E01147CA39}"/>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3C4E1E-242E-29BB-A5D6-D0CFDEA97743}"/>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DF68D9B-4C59-3EC4-3135-73AE143EB1A5}"/>
              </a:ext>
            </a:extLst>
          </p:cNvPr>
          <p:cNvGraphicFramePr>
            <a:graphicFrameLocks noGrp="1"/>
          </p:cNvGraphicFramePr>
          <p:nvPr>
            <p:custDataLst>
              <p:tags r:id="rId3"/>
            </p:custDataLst>
            <p:extLst>
              <p:ext uri="{D42A27DB-BD31-4B8C-83A1-F6EECF244321}">
                <p14:modId xmlns:p14="http://schemas.microsoft.com/office/powerpoint/2010/main" val="1084207990"/>
              </p:ext>
            </p:ext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05C2CE32-96FF-9897-3F1F-30351ED32C7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B2263E86-0C77-A3C0-1650-DFB93813146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68B4DE57-6C0B-5696-943B-A628AE6280D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DED448AF-2287-F6E5-F370-C4D074A4DB39}"/>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n minuscule . </a:t>
            </a:r>
          </a:p>
        </p:txBody>
      </p:sp>
    </p:spTree>
    <p:extLst>
      <p:ext uri="{BB962C8B-B14F-4D97-AF65-F5344CB8AC3E}">
        <p14:creationId xmlns:p14="http://schemas.microsoft.com/office/powerpoint/2010/main" val="11779358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27440-9761-523A-3F49-B57F921B2AE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4E872EB-127B-6A3D-068D-CAB958100D80}"/>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03E0D969-9549-FF01-BD6D-1B93AC527ED0}"/>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B70F80D6-7129-28C5-CD4D-2D64FBF9BCB8}"/>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E4E5634-C4BD-91D2-11F3-6CEDC8A4261D}"/>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75E3BA8F-9E89-6F7F-5926-D5C5304B269E}"/>
              </a:ext>
            </a:extLst>
          </p:cNvPr>
          <p:cNvGraphicFramePr>
            <a:graphicFrameLocks noGrp="1"/>
          </p:cNvGraphicFramePr>
          <p:nvPr>
            <p:custDataLst>
              <p:tags r:id="rId3"/>
            </p:custDataLst>
            <p:extLst>
              <p:ext uri="{D42A27DB-BD31-4B8C-83A1-F6EECF244321}">
                <p14:modId xmlns:p14="http://schemas.microsoft.com/office/powerpoint/2010/main" val="1006299371"/>
              </p:ext>
            </p:ext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F13F43DC-A70D-4BEC-5D79-CC5F179F52F2}"/>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0C1F8F2-0FAA-80AF-6047-6A9FBCD7783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4062425A-0C6A-0C57-9E7A-2FFEBB1CEB1A}"/>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2F5AB7C2-4C09-9E2F-4AF1-DE79E2CC082A}"/>
              </a:ext>
            </a:extLst>
          </p:cNvPr>
          <p:cNvSpPr txBox="1"/>
          <p:nvPr>
            <p:custDataLst>
              <p:tags r:id="rId5"/>
            </p:custDataLst>
          </p:nvPr>
        </p:nvSpPr>
        <p:spPr>
          <a:xfrm>
            <a:off x="1162025"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983C01E1-6A36-3E88-4A9E-EED70C1D5E5B}"/>
              </a:ext>
            </a:extLst>
          </p:cNvPr>
          <p:cNvSpPr txBox="1"/>
          <p:nvPr/>
        </p:nvSpPr>
        <p:spPr>
          <a:xfrm>
            <a:off x="1113738" y="832187"/>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43733510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49DCD-8971-BE0E-DBB9-26475C47664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FDCD80C-088D-22D4-39B5-740C062B855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C1B91EBB-C6F8-6ACB-9666-EBC18D058D84}"/>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AEACF166-9663-69F3-D138-FFB65B746C78}"/>
              </a:ext>
            </a:extLst>
          </p:cNvPr>
          <p:cNvGraphicFramePr>
            <a:graphicFrameLocks noGrp="1"/>
          </p:cNvGraphicFramePr>
          <p:nvPr>
            <p:custDataLst>
              <p:tags r:id="rId1"/>
            </p:custDataLst>
            <p:extLst>
              <p:ext uri="{D42A27DB-BD31-4B8C-83A1-F6EECF244321}">
                <p14:modId xmlns:p14="http://schemas.microsoft.com/office/powerpoint/2010/main" val="2978123492"/>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8" name="Rectangle : coins arrondis 77">
            <a:extLst>
              <a:ext uri="{FF2B5EF4-FFF2-40B4-BE49-F238E27FC236}">
                <a16:creationId xmlns:a16="http://schemas.microsoft.com/office/drawing/2014/main" id="{AB11B59A-4055-3A11-F78B-5CA5E26FCBA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9" name="Freeform 8">
            <a:extLst>
              <a:ext uri="{FF2B5EF4-FFF2-40B4-BE49-F238E27FC236}">
                <a16:creationId xmlns:a16="http://schemas.microsoft.com/office/drawing/2014/main" id="{2FAA5639-9ABB-593A-5F46-20AC3CA38BB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80" name="ZoneTexte 79">
            <a:extLst>
              <a:ext uri="{FF2B5EF4-FFF2-40B4-BE49-F238E27FC236}">
                <a16:creationId xmlns:a16="http://schemas.microsoft.com/office/drawing/2014/main" id="{4AABEFA0-D381-188B-950D-E52DC94AB285}"/>
              </a:ext>
            </a:extLst>
          </p:cNvPr>
          <p:cNvSpPr txBox="1"/>
          <p:nvPr>
            <p:custDataLst>
              <p:tags r:id="rId2"/>
            </p:custDataLst>
          </p:nvPr>
        </p:nvSpPr>
        <p:spPr>
          <a:xfrm>
            <a:off x="1154930" y="399594"/>
            <a:ext cx="11529396" cy="438582"/>
          </a:xfrm>
          <a:prstGeom prst="rect">
            <a:avLst/>
          </a:prstGeom>
          <a:noFill/>
        </p:spPr>
        <p:txBody>
          <a:bodyPr wrap="square" rtlCol="0">
            <a:spAutoFit/>
          </a:bodyPr>
          <a:lstStyle/>
          <a:p>
            <a:pPr lvl="0" defTabSz="1028727">
              <a:defRPr/>
            </a:pP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Je vais vous montrer comment écrire la lettre </a:t>
            </a:r>
            <a:r>
              <a:rPr lang="fr-FR" sz="2250" b="1" dirty="0">
                <a:solidFill>
                  <a:prstClr val="white">
                    <a:lumMod val="65000"/>
                  </a:prstClr>
                </a:solidFill>
                <a:latin typeface="Dosis" panose="02010703020202060003" pitchFamily="2" charset="0"/>
              </a:rPr>
              <a:t>N</a:t>
            </a: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  majuscule</a:t>
            </a:r>
            <a:r>
              <a:rPr lang="fr-FR" sz="2250" b="1" dirty="0">
                <a:solidFill>
                  <a:prstClr val="white">
                    <a:lumMod val="65000"/>
                  </a:prstClr>
                </a:solidFill>
                <a:latin typeface="Dosis"/>
              </a:rPr>
              <a:t> Regardez comment je fais</a:t>
            </a: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 </a:t>
            </a:r>
          </a:p>
        </p:txBody>
      </p:sp>
      <p:pic>
        <p:nvPicPr>
          <p:cNvPr id="81" name="Image 80">
            <a:extLst>
              <a:ext uri="{FF2B5EF4-FFF2-40B4-BE49-F238E27FC236}">
                <a16:creationId xmlns:a16="http://schemas.microsoft.com/office/drawing/2014/main" id="{1770E252-7ABA-D9CA-BDDC-489C46240626}"/>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9" name="Image 8">
            <a:extLst>
              <a:ext uri="{FF2B5EF4-FFF2-40B4-BE49-F238E27FC236}">
                <a16:creationId xmlns:a16="http://schemas.microsoft.com/office/drawing/2014/main" id="{78B16FB8-C63C-1A97-B269-CA570B72163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428999" y="2754131"/>
            <a:ext cx="7133533" cy="5208769"/>
          </a:xfrm>
          <a:prstGeom prst="rect">
            <a:avLst/>
          </a:prstGeom>
        </p:spPr>
      </p:pic>
    </p:spTree>
    <p:extLst>
      <p:ext uri="{BB962C8B-B14F-4D97-AF65-F5344CB8AC3E}">
        <p14:creationId xmlns:p14="http://schemas.microsoft.com/office/powerpoint/2010/main" val="341859423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D9AEE-65EF-0DA0-564C-1FC96406B8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E92423E-EF3D-7A79-5E53-7808D6D1BC3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97A6DAA0-A9E5-F06D-76DE-994E29D1DEF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8E3A4048-1E79-66AC-A24D-B258C985F08C}"/>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6" name="Image 75">
            <a:extLst>
              <a:ext uri="{FF2B5EF4-FFF2-40B4-BE49-F238E27FC236}">
                <a16:creationId xmlns:a16="http://schemas.microsoft.com/office/drawing/2014/main" id="{7C1C24ED-72FD-BFAB-2C6B-1145A4B9C61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236761" y="2754131"/>
            <a:ext cx="7318677" cy="5083536"/>
          </a:xfrm>
          <a:prstGeom prst="rect">
            <a:avLst/>
          </a:prstGeom>
        </p:spPr>
      </p:pic>
      <p:sp>
        <p:nvSpPr>
          <p:cNvPr id="14" name="Rectangle : coins arrondis 13">
            <a:extLst>
              <a:ext uri="{FF2B5EF4-FFF2-40B4-BE49-F238E27FC236}">
                <a16:creationId xmlns:a16="http://schemas.microsoft.com/office/drawing/2014/main" id="{4CEB910B-392F-0307-F66A-96CC70BB4DD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E8CAC4A1-B699-6EB1-E795-A905B9DCB35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BC0A0FCE-FCC4-3A25-1B84-AB8F57F990A5}"/>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0F845B33-96B7-92CA-CA5F-6B21734B5F9F}"/>
              </a:ext>
            </a:extLst>
          </p:cNvPr>
          <p:cNvSpPr txBox="1"/>
          <p:nvPr>
            <p:custDataLst>
              <p:tags r:id="rId3"/>
            </p:custDataLst>
          </p:nvPr>
        </p:nvSpPr>
        <p:spPr>
          <a:xfrm>
            <a:off x="1154930" y="387083"/>
            <a:ext cx="11721613" cy="784830"/>
          </a:xfrm>
          <a:prstGeom prst="rect">
            <a:avLst/>
          </a:prstGeom>
          <a:noFill/>
        </p:spPr>
        <p:txBody>
          <a:bodyPr wrap="square" rtlCol="0">
            <a:spAutoFit/>
          </a:bodyPr>
          <a:lstStyle/>
          <a:p>
            <a:pPr defTabSz="1028727">
              <a:defRPr/>
            </a:pPr>
            <a:r>
              <a:rPr lang="fr-FR" sz="2250" dirty="0">
                <a:solidFill>
                  <a:schemeClr val="bg1">
                    <a:lumMod val="65000"/>
                  </a:schemeClr>
                </a:solidFill>
                <a:latin typeface="Dosis" panose="02010703020202060003" pitchFamily="2" charset="0"/>
              </a:rPr>
              <a:t>Je trace un grand trait vers le bas. Ensuite, je fais un trait oblique qui descend. Puis je trace un deuxième grand trait vers le bas.</a:t>
            </a:r>
            <a:endParaRPr lang="fr-MA" sz="2250" i="1" dirty="0">
              <a:solidFill>
                <a:schemeClr val="bg1">
                  <a:lumMod val="65000"/>
                </a:schemeClr>
              </a:solidFill>
              <a:latin typeface="Dosis" panose="02010703020202060003" pitchFamily="2" charset="0"/>
            </a:endParaRPr>
          </a:p>
        </p:txBody>
      </p:sp>
      <p:pic>
        <p:nvPicPr>
          <p:cNvPr id="6" name="Picture 2" descr="Afbeeldingen over Circle Font – Blader in stockfoto's, vectoren en video's  over 1,068,626 | Adobe Stock">
            <a:extLst>
              <a:ext uri="{FF2B5EF4-FFF2-40B4-BE49-F238E27FC236}">
                <a16:creationId xmlns:a16="http://schemas.microsoft.com/office/drawing/2014/main" id="{727058BE-F57E-E283-D496-4E5E82F9E3A9}"/>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093441" y="4090290"/>
            <a:ext cx="683095" cy="609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F29F13DA-212F-7E64-9DAD-00403BBF7030}"/>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566860" y="4120487"/>
            <a:ext cx="616266" cy="6181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fbeeldingen over Circle Font – Blader in stockfoto's, vectoren en video's  over 1,068,626 | Adobe Stock">
            <a:extLst>
              <a:ext uri="{FF2B5EF4-FFF2-40B4-BE49-F238E27FC236}">
                <a16:creationId xmlns:a16="http://schemas.microsoft.com/office/drawing/2014/main" id="{122DA488-163B-B9D0-7E68-837A7F8A791C}"/>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633215" y="4093842"/>
            <a:ext cx="576771" cy="60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74782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2B2FB-5603-5DB2-BD83-89EDB34F9FD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2780A49-7327-E2E8-9CDE-7D93B42B0CD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1E722B08-A8C8-A25B-C5B5-6F47565F195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D108333B-DE8A-7105-2741-BCB8C6FFAC25}"/>
              </a:ext>
            </a:extLst>
          </p:cNvPr>
          <p:cNvGraphicFramePr>
            <a:graphicFrameLocks noGrp="1"/>
          </p:cNvGraphicFramePr>
          <p:nvPr>
            <p:custDataLst>
              <p:tags r:id="rId1"/>
            </p:custDataLst>
            <p:extLst>
              <p:ext uri="{D42A27DB-BD31-4B8C-83A1-F6EECF244321}">
                <p14:modId xmlns:p14="http://schemas.microsoft.com/office/powerpoint/2010/main" val="464748082"/>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6" name="Image 75">
            <a:extLst>
              <a:ext uri="{FF2B5EF4-FFF2-40B4-BE49-F238E27FC236}">
                <a16:creationId xmlns:a16="http://schemas.microsoft.com/office/drawing/2014/main" id="{BA349CD7-331A-338A-E02D-1615F428E60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36761" y="2754131"/>
            <a:ext cx="7318677" cy="5083536"/>
          </a:xfrm>
          <a:prstGeom prst="rect">
            <a:avLst/>
          </a:prstGeom>
        </p:spPr>
      </p:pic>
      <p:sp>
        <p:nvSpPr>
          <p:cNvPr id="14" name="Rectangle : coins arrondis 13">
            <a:extLst>
              <a:ext uri="{FF2B5EF4-FFF2-40B4-BE49-F238E27FC236}">
                <a16:creationId xmlns:a16="http://schemas.microsoft.com/office/drawing/2014/main" id="{2ABE3538-C81F-F6AE-3353-CE98BFFC645A}"/>
              </a:ext>
            </a:extLst>
          </p:cNvPr>
          <p:cNvSpPr/>
          <p:nvPr/>
        </p:nvSpPr>
        <p:spPr>
          <a:xfrm>
            <a:off x="292847" y="332509"/>
            <a:ext cx="13147300"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6" name="Picture 2" descr="Afbeeldingen over Circle Font – Blader in stockfoto's, vectoren en video's  over 1,068,626 | Adobe Stock">
            <a:extLst>
              <a:ext uri="{FF2B5EF4-FFF2-40B4-BE49-F238E27FC236}">
                <a16:creationId xmlns:a16="http://schemas.microsoft.com/office/drawing/2014/main" id="{284C7CF6-7E2E-43BB-49D5-E587309EEED8}"/>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093441" y="4090290"/>
            <a:ext cx="683095" cy="609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C21C0878-09E2-993A-811B-54FB33925A8D}"/>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566860" y="4120487"/>
            <a:ext cx="616266" cy="6181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fbeeldingen over Circle Font – Blader in stockfoto's, vectoren en video's  over 1,068,626 | Adobe Stock">
            <a:extLst>
              <a:ext uri="{FF2B5EF4-FFF2-40B4-BE49-F238E27FC236}">
                <a16:creationId xmlns:a16="http://schemas.microsoft.com/office/drawing/2014/main" id="{F3EC1B5E-2B25-DCB9-DC99-8BA2A2FE909B}"/>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633215" y="4093842"/>
            <a:ext cx="576771" cy="606048"/>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B13ACDE2-318D-0DFD-949D-864880220C66}"/>
              </a:ext>
            </a:extLst>
          </p:cNvPr>
          <p:cNvSpPr txBox="1"/>
          <p:nvPr/>
        </p:nvSpPr>
        <p:spPr>
          <a:xfrm>
            <a:off x="1216253" y="438502"/>
            <a:ext cx="11585347" cy="707886"/>
          </a:xfrm>
          <a:prstGeom prst="rect">
            <a:avLst/>
          </a:prstGeom>
          <a:noFill/>
        </p:spPr>
        <p:txBody>
          <a:bodyPr wrap="square">
            <a:spAutoFit/>
          </a:bodyPr>
          <a:lstStyle/>
          <a:p>
            <a:r>
              <a:rPr lang="fr-FR" sz="2000" i="1" dirty="0">
                <a:solidFill>
                  <a:prstClr val="white">
                    <a:lumMod val="65000"/>
                  </a:prstClr>
                </a:solidFill>
                <a:latin typeface="Dosis" pitchFamily="2" charset="0"/>
              </a:rPr>
              <a:t>Démonstration par l’enseignant(e) au tableau. </a:t>
            </a:r>
          </a:p>
          <a:p>
            <a:r>
              <a:rPr lang="fr-FR" sz="2000" i="1" dirty="0">
                <a:solidFill>
                  <a:prstClr val="white">
                    <a:lumMod val="65000"/>
                  </a:prstClr>
                </a:solidFill>
                <a:latin typeface="Dosis" pitchFamily="2" charset="0"/>
              </a:rPr>
              <a:t>Demander aux élèves de faire le geste avec le doigt dans l’air pendant la démonstration. </a:t>
            </a:r>
            <a:endParaRPr lang="fr-MA" sz="2000" i="1" dirty="0">
              <a:latin typeface="Dosis" pitchFamily="2" charset="0"/>
            </a:endParaRPr>
          </a:p>
        </p:txBody>
      </p:sp>
    </p:spTree>
    <p:extLst>
      <p:ext uri="{BB962C8B-B14F-4D97-AF65-F5344CB8AC3E}">
        <p14:creationId xmlns:p14="http://schemas.microsoft.com/office/powerpoint/2010/main" val="424862144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FF728-CED9-907D-BD00-AF9C7A21BEF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92A208C-19F8-D19F-0810-1DC8C18C1CA6}"/>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B1804CEA-49AC-EAF7-2BF5-5EF600C06D1D}"/>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2DD30269-F0E4-6345-6C17-44809D1E7E4B}"/>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89483C6-3CFA-2F47-ABC4-2D8B6C016845}"/>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0265EC39-FA88-294E-1F1E-7FB5C70CBC07}"/>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5F46096E-289B-4739-B2C2-0515F087BA9B}"/>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A7305234-4C58-198A-01EA-E1ECC52DA712}"/>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683DD222-4772-0E54-D5F0-6FA476F199E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9823A0CC-BC6D-3F0A-C950-B95DCD79283D}"/>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a:t>
            </a:r>
            <a:r>
              <a:rPr kumimoji="0" lang="fr-FR" sz="2250" b="1" i="0" u="none" strike="noStrike" kern="1200" cap="none" spc="0" normalizeH="0" baseline="0" noProof="0" dirty="0">
                <a:ln>
                  <a:noFill/>
                </a:ln>
                <a:solidFill>
                  <a:prstClr val="white">
                    <a:lumMod val="65000"/>
                  </a:prstClr>
                </a:solidFill>
                <a:effectLst/>
                <a:uLnTx/>
                <a:uFillTx/>
              </a:rPr>
              <a:t>N</a:t>
            </a:r>
            <a:r>
              <a:rPr kumimoji="0" lang="fr-FR" sz="2250" b="1" i="0" u="none" strike="noStrike" kern="1200" cap="none" spc="0" normalizeH="0" baseline="0" noProof="0" dirty="0">
                <a:ln>
                  <a:noFill/>
                </a:ln>
                <a:solidFill>
                  <a:prstClr val="white">
                    <a:lumMod val="65000"/>
                  </a:prstClr>
                </a:solidFill>
                <a:effectLst/>
                <a:uLnTx/>
                <a:uFillTx/>
                <a:latin typeface="Algerian" panose="04020705040A02060702" pitchFamily="82" charset="0"/>
              </a:rPr>
              <a:t>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majuscule . </a:t>
            </a:r>
          </a:p>
        </p:txBody>
      </p:sp>
    </p:spTree>
    <p:extLst>
      <p:ext uri="{BB962C8B-B14F-4D97-AF65-F5344CB8AC3E}">
        <p14:creationId xmlns:p14="http://schemas.microsoft.com/office/powerpoint/2010/main" val="26887692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CCED-6A9B-B650-E572-94E1BDA0B0B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35B938-F2EC-C433-8572-41DA1B8C5829}"/>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80AED47E-738C-32E2-815F-9D7550308B5D}"/>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85705FA4-1743-039E-3272-B3DC198D53BE}"/>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3BD71A0-09FE-65CC-0BA5-00CDA496972F}"/>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C08DD6E5-E214-496A-290B-E8BC800357E4}"/>
              </a:ext>
            </a:extLst>
          </p:cNvPr>
          <p:cNvGraphicFramePr>
            <a:graphicFrameLocks noGrp="1"/>
          </p:cNvGraphicFramePr>
          <p:nvPr>
            <p:custDataLst>
              <p:tags r:id="rId3"/>
            </p:custDataLst>
            <p:extLst>
              <p:ext uri="{D42A27DB-BD31-4B8C-83A1-F6EECF244321}">
                <p14:modId xmlns:p14="http://schemas.microsoft.com/office/powerpoint/2010/main" val="1233981246"/>
              </p:ext>
            </p:ext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B5C2599D-C772-206E-4779-BC640FC9F20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613C11CC-1EF5-D523-7159-737DC0A9A5A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8FB79991-3F99-ABD4-9C9A-AC6D038634E0}"/>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92496074-F2FB-B52D-5404-3883381AB39E}"/>
              </a:ext>
            </a:extLst>
          </p:cNvPr>
          <p:cNvSpPr txBox="1"/>
          <p:nvPr>
            <p:custDataLst>
              <p:tags r:id="rId5"/>
            </p:custDataLst>
          </p:nvPr>
        </p:nvSpPr>
        <p:spPr>
          <a:xfrm>
            <a:off x="1162025"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52B35809-C7F3-57B3-6F87-F7337085E960}"/>
              </a:ext>
            </a:extLst>
          </p:cNvPr>
          <p:cNvSpPr txBox="1"/>
          <p:nvPr/>
        </p:nvSpPr>
        <p:spPr>
          <a:xfrm>
            <a:off x="1113738" y="832187"/>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389662701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E89C6-25FC-F9EF-7DE7-A4A6130AA99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3EA9EB1-1F71-9268-BC12-0C61D8D6F32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882620C-931F-C75D-BC86-623919057056}"/>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A26BC8-DB83-F7B9-0B65-5B3958CCD4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E2C1BF00-4BAF-09B6-9709-C2BB2E99D26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sp>
        <p:nvSpPr>
          <p:cNvPr id="4" name="ZoneTexte 3">
            <a:extLst>
              <a:ext uri="{FF2B5EF4-FFF2-40B4-BE49-F238E27FC236}">
                <a16:creationId xmlns:a16="http://schemas.microsoft.com/office/drawing/2014/main" id="{DE0B7BC1-2FBA-5929-0E55-06AA77CEAE22}"/>
              </a:ext>
            </a:extLst>
          </p:cNvPr>
          <p:cNvSpPr txBox="1"/>
          <p:nvPr/>
        </p:nvSpPr>
        <p:spPr>
          <a:xfrm>
            <a:off x="1165399" y="414257"/>
            <a:ext cx="10583757" cy="445828"/>
          </a:xfrm>
          <a:prstGeom prst="rect">
            <a:avLst/>
          </a:prstGeom>
          <a:noFill/>
        </p:spPr>
        <p:txBody>
          <a:bodyPr wrap="square">
            <a:spAutoFit/>
          </a:bodyPr>
          <a:lstStyle/>
          <a:p>
            <a:pPr marL="0" lvl="1" defTabSz="685834">
              <a:lnSpc>
                <a:spcPts val="3017"/>
              </a:lnSpc>
              <a:spcBef>
                <a:spcPct val="0"/>
              </a:spcBef>
              <a:defRPr/>
            </a:pPr>
            <a:r>
              <a:rPr lang="fr-FR" sz="2250" b="1" dirty="0">
                <a:solidFill>
                  <a:srgbClr val="A6A6A6"/>
                </a:solidFill>
                <a:latin typeface="Dosis" panose="02010703020202060003" pitchFamily="2" charset="0"/>
              </a:rPr>
              <a:t>À la maison, coloriez les lettres  que nous avons vues aujourd’hui.</a:t>
            </a:r>
          </a:p>
        </p:txBody>
      </p:sp>
      <p:pic>
        <p:nvPicPr>
          <p:cNvPr id="6" name="Picture 2">
            <a:extLst>
              <a:ext uri="{FF2B5EF4-FFF2-40B4-BE49-F238E27FC236}">
                <a16:creationId xmlns:a16="http://schemas.microsoft.com/office/drawing/2014/main" id="{FA2DF2EF-9C80-4DEB-6489-290E62F5C70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901926" y="356494"/>
            <a:ext cx="1447799" cy="144780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capture d’écran, nombre, diagramme&#10;&#10;Le contenu généré par l’IA peut être incorrect.">
            <a:extLst>
              <a:ext uri="{FF2B5EF4-FFF2-40B4-BE49-F238E27FC236}">
                <a16:creationId xmlns:a16="http://schemas.microsoft.com/office/drawing/2014/main" id="{88CA4118-16F8-EA7B-AD5C-F7B18BB3FC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61233" y="2771775"/>
            <a:ext cx="4393535" cy="6419851"/>
          </a:xfrm>
          <a:prstGeom prst="rect">
            <a:avLst/>
          </a:prstGeom>
        </p:spPr>
      </p:pic>
      <p:sp>
        <p:nvSpPr>
          <p:cNvPr id="13" name="Rectangle 12">
            <a:extLst>
              <a:ext uri="{FF2B5EF4-FFF2-40B4-BE49-F238E27FC236}">
                <a16:creationId xmlns:a16="http://schemas.microsoft.com/office/drawing/2014/main" id="{436971AE-CF52-9A23-DC5F-78E4F7BC59F9}"/>
              </a:ext>
            </a:extLst>
          </p:cNvPr>
          <p:cNvSpPr/>
          <p:nvPr/>
        </p:nvSpPr>
        <p:spPr>
          <a:xfrm>
            <a:off x="4546932" y="2628900"/>
            <a:ext cx="4622136" cy="67056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6">
            <a:extLst>
              <a:ext uri="{FF2B5EF4-FFF2-40B4-BE49-F238E27FC236}">
                <a16:creationId xmlns:a16="http://schemas.microsoft.com/office/drawing/2014/main" id="{E6A0BBF8-1B99-8E3E-2E87-6A24EF8A5B0B}"/>
              </a:ext>
            </a:extLst>
          </p:cNvPr>
          <p:cNvSpPr txBox="1"/>
          <p:nvPr/>
        </p:nvSpPr>
        <p:spPr>
          <a:xfrm>
            <a:off x="4267200" y="933202"/>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graphicFrame>
        <p:nvGraphicFramePr>
          <p:cNvPr id="2" name="Tableau 1">
            <a:extLst>
              <a:ext uri="{FF2B5EF4-FFF2-40B4-BE49-F238E27FC236}">
                <a16:creationId xmlns:a16="http://schemas.microsoft.com/office/drawing/2014/main" id="{1B619FE4-1720-8A60-31C1-7F5734CEA838}"/>
              </a:ext>
            </a:extLst>
          </p:cNvPr>
          <p:cNvGraphicFramePr>
            <a:graphicFrameLocks noGrp="1"/>
          </p:cNvGraphicFramePr>
          <p:nvPr>
            <p:custDataLst>
              <p:tags r:id="rId1"/>
            </p:custDataLst>
            <p:extLst>
              <p:ext uri="{D42A27DB-BD31-4B8C-83A1-F6EECF244321}">
                <p14:modId xmlns:p14="http://schemas.microsoft.com/office/powerpoint/2010/main" val="1770771811"/>
              </p:ext>
            </p:ext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91808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C0C9A-A9B0-D93F-AF86-4DD07255501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CCAE7B-E24F-BC80-AEBB-3C55707ED538}"/>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946B9432-8F5C-FAA0-0D85-CE1744AC4253}"/>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3DAD2B0-103E-5E82-C13E-F2EBB1359E6D}"/>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47FEC751-B161-A7FC-29D9-694A60DC7AE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5" name="ZoneTexte 4">
            <a:extLst>
              <a:ext uri="{FF2B5EF4-FFF2-40B4-BE49-F238E27FC236}">
                <a16:creationId xmlns:a16="http://schemas.microsoft.com/office/drawing/2014/main" id="{561DC10E-D429-1FFB-5BFF-6ED0A4A0594E}"/>
              </a:ext>
            </a:extLst>
          </p:cNvPr>
          <p:cNvSpPr txBox="1"/>
          <p:nvPr>
            <p:custDataLst>
              <p:tags r:id="rId1"/>
            </p:custDataLst>
          </p:nvPr>
        </p:nvSpPr>
        <p:spPr>
          <a:xfrm>
            <a:off x="1210714" y="518988"/>
            <a:ext cx="12014426" cy="438582"/>
          </a:xfrm>
          <a:prstGeom prst="rect">
            <a:avLst/>
          </a:prstGeom>
          <a:noFill/>
        </p:spPr>
        <p:txBody>
          <a:bodyPr wrap="square" rtlCol="0">
            <a:spAutoFit/>
          </a:bodyPr>
          <a:lstStyle/>
          <a:p>
            <a:pPr defTabSz="1028727">
              <a:spcAft>
                <a:spcPts val="600"/>
              </a:spcAft>
              <a:defRPr/>
            </a:pPr>
            <a:r>
              <a:rPr lang="fr-FR" sz="2250" b="1" dirty="0">
                <a:solidFill>
                  <a:prstClr val="white">
                    <a:lumMod val="65000"/>
                  </a:prstClr>
                </a:solidFill>
                <a:latin typeface="Dosis"/>
              </a:rPr>
              <a:t>Corrigez </a:t>
            </a:r>
            <a:r>
              <a:rPr lang="fr-FR" sz="2250"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graphicFrame>
        <p:nvGraphicFramePr>
          <p:cNvPr id="7" name="Tableau 6">
            <a:extLst>
              <a:ext uri="{FF2B5EF4-FFF2-40B4-BE49-F238E27FC236}">
                <a16:creationId xmlns:a16="http://schemas.microsoft.com/office/drawing/2014/main" id="{2D543123-D345-DFDD-CBFF-A81E620E8BBA}"/>
              </a:ext>
            </a:extLst>
          </p:cNvPr>
          <p:cNvGraphicFramePr>
            <a:graphicFrameLocks noGrp="1"/>
          </p:cNvGraphicFramePr>
          <p:nvPr>
            <p:custDataLst>
              <p:tags r:id="rId2"/>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7" name="Picture 2">
            <a:extLst>
              <a:ext uri="{FF2B5EF4-FFF2-40B4-BE49-F238E27FC236}">
                <a16:creationId xmlns:a16="http://schemas.microsoft.com/office/drawing/2014/main" id="{8903267A-7D90-883B-B3A3-D7087179486E}"/>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39600" y="466013"/>
            <a:ext cx="1107092" cy="1044436"/>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descr="Une image contenant texte, capture d’écran&#10;&#10;Le contenu généré par l’IA peut être incorrect.">
            <a:extLst>
              <a:ext uri="{FF2B5EF4-FFF2-40B4-BE49-F238E27FC236}">
                <a16:creationId xmlns:a16="http://schemas.microsoft.com/office/drawing/2014/main" id="{7F33200A-8159-4FB2-EC9E-22CC73FEB4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2736" y="1816674"/>
            <a:ext cx="10130528" cy="6653652"/>
          </a:xfrm>
          <a:prstGeom prst="rect">
            <a:avLst/>
          </a:prstGeom>
        </p:spPr>
      </p:pic>
    </p:spTree>
    <p:extLst>
      <p:ext uri="{BB962C8B-B14F-4D97-AF65-F5344CB8AC3E}">
        <p14:creationId xmlns:p14="http://schemas.microsoft.com/office/powerpoint/2010/main" val="218776000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296D3-70C9-DC85-0F38-FDC43041525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2A7845C-0339-7F40-9090-B1AD9F7E2E7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2333C8E2-AAA9-89FA-3EB7-DF350646E33C}"/>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F5BAB6DF-5E08-FFB0-98AD-1D36D1D518FB}"/>
              </a:ext>
            </a:extLst>
          </p:cNvPr>
          <p:cNvSpPr/>
          <p:nvPr/>
        </p:nvSpPr>
        <p:spPr>
          <a:xfrm>
            <a:off x="2857500" y="1487584"/>
            <a:ext cx="8001000" cy="7924800"/>
          </a:xfrm>
          <a:prstGeom prst="ellipse">
            <a:avLst/>
          </a:prstGeom>
          <a:solidFill>
            <a:schemeClr val="accent3">
              <a:lumMod val="60000"/>
              <a:lumOff val="40000"/>
              <a:alpha val="5725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Rebrassage de lecture (1)</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a:extLst>
              <a:ext uri="{FF2B5EF4-FFF2-40B4-BE49-F238E27FC236}">
                <a16:creationId xmlns:a16="http://schemas.microsoft.com/office/drawing/2014/main" id="{DBCDC6DC-AC00-C938-907E-1FB552D6A2AE}"/>
              </a:ext>
            </a:extLst>
          </p:cNvPr>
          <p:cNvSpPr txBox="1"/>
          <p:nvPr/>
        </p:nvSpPr>
        <p:spPr>
          <a:xfrm>
            <a:off x="3141094" y="4553595"/>
            <a:ext cx="7433812" cy="589905"/>
          </a:xfrm>
          <a:prstGeom prst="rect">
            <a:avLst/>
          </a:prstGeom>
        </p:spPr>
        <p:txBody>
          <a:bodyPr wrap="square" lIns="0" tIns="0" rIns="0" bIns="0" rtlCol="0" anchor="t">
            <a:spAutoFit/>
          </a:bodyPr>
          <a:lstStyle/>
          <a:p>
            <a:pPr algn="ctr">
              <a:lnSpc>
                <a:spcPts val="4608"/>
              </a:lnSpc>
            </a:pPr>
            <a:r>
              <a:rPr lang="fr-FR" sz="4400" b="1" dirty="0">
                <a:solidFill>
                  <a:schemeClr val="accent3">
                    <a:lumMod val="75000"/>
                  </a:schemeClr>
                </a:solidFill>
                <a:latin typeface="Dosis" pitchFamily="2" charset="0"/>
              </a:rPr>
              <a:t>Chasse aux lettres</a:t>
            </a:r>
            <a:endParaRPr lang="en-US" sz="4000" dirty="0">
              <a:solidFill>
                <a:schemeClr val="accent3">
                  <a:lumMod val="75000"/>
                </a:schemeClr>
              </a:solidFill>
              <a:latin typeface="Dosis" pitchFamily="2" charset="0"/>
            </a:endParaRPr>
          </a:p>
        </p:txBody>
      </p:sp>
      <p:pic>
        <p:nvPicPr>
          <p:cNvPr id="11" name="Image 10" descr="Une image contenant texte, capture d’écran, nombre, Police&#10;&#10;Le contenu généré par l’IA peut être incorrect.">
            <a:extLst>
              <a:ext uri="{FF2B5EF4-FFF2-40B4-BE49-F238E27FC236}">
                <a16:creationId xmlns:a16="http://schemas.microsoft.com/office/drawing/2014/main" id="{2767F3D1-A3DD-30FB-387F-4C9364102085}"/>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6796" y="5924833"/>
            <a:ext cx="3581401" cy="2657728"/>
          </a:xfrm>
          <a:prstGeom prst="rect">
            <a:avLst/>
          </a:prstGeom>
        </p:spPr>
      </p:pic>
    </p:spTree>
    <p:extLst>
      <p:ext uri="{BB962C8B-B14F-4D97-AF65-F5344CB8AC3E}">
        <p14:creationId xmlns:p14="http://schemas.microsoft.com/office/powerpoint/2010/main" val="179067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CA026-3383-202A-01FF-12AC3EAF7ED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C743890-4A7D-7D45-8FF5-286D9B96125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27251994-8306-0B04-3C5F-86DFFC6498F1}"/>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A1408D1-9D76-0435-1B6C-BF2D18CAF838}"/>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AD08D898-622A-D699-4180-5E4DBD13386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B2C6FB84-4BBD-78CB-670C-ED9EC1FC6E9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143FCBA0-EFF5-07EC-E923-5EE92F572039}"/>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D539779B-261C-4131-B3C3-FD0ABAEF1EFB}"/>
              </a:ext>
            </a:extLst>
          </p:cNvPr>
          <p:cNvSpPr txBox="1"/>
          <p:nvPr/>
        </p:nvSpPr>
        <p:spPr>
          <a:xfrm>
            <a:off x="1224495" y="378596"/>
            <a:ext cx="11320557" cy="807913"/>
          </a:xfrm>
          <a:prstGeom prst="rect">
            <a:avLst/>
          </a:prstGeom>
          <a:noFill/>
        </p:spPr>
        <p:txBody>
          <a:bodyPr wrap="square">
            <a:spAutoFit/>
          </a:bodyPr>
          <a:lstStyle/>
          <a:p>
            <a:pPr defTabSz="342900">
              <a:defRPr/>
            </a:pPr>
            <a:r>
              <a:rPr lang="fr-FR" sz="2250" b="1" dirty="0">
                <a:solidFill>
                  <a:prstClr val="white">
                    <a:lumMod val="65000"/>
                  </a:prstClr>
                </a:solidFill>
                <a:latin typeface="Dosis" panose="02010703020202060003" pitchFamily="2" charset="0"/>
              </a:rPr>
              <a:t>Ouvrez vos livrets à l’activité 1, page 8.</a:t>
            </a:r>
          </a:p>
          <a:p>
            <a:pPr defTabSz="342900">
              <a:defRPr/>
            </a:pPr>
            <a:r>
              <a:rPr lang="fr-FR" sz="2250" dirty="0">
                <a:solidFill>
                  <a:schemeClr val="bg1">
                    <a:lumMod val="65000"/>
                  </a:schemeClr>
                </a:solidFill>
                <a:latin typeface="Dosis" panose="02010703020202060003" pitchFamily="2" charset="0"/>
              </a:rPr>
              <a:t>Cherchez dans les mots les lettres j, l, i, m, n que nous avons vues aujourd’hui. </a:t>
            </a:r>
          </a:p>
        </p:txBody>
      </p:sp>
      <p:pic>
        <p:nvPicPr>
          <p:cNvPr id="4" name="Image 3">
            <a:extLst>
              <a:ext uri="{FF2B5EF4-FFF2-40B4-BE49-F238E27FC236}">
                <a16:creationId xmlns:a16="http://schemas.microsoft.com/office/drawing/2014/main" id="{05B7702E-0982-1495-13A9-E822F5F6399A}"/>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6" name="Image 5">
            <a:extLst>
              <a:ext uri="{FF2B5EF4-FFF2-40B4-BE49-F238E27FC236}">
                <a16:creationId xmlns:a16="http://schemas.microsoft.com/office/drawing/2014/main" id="{FDCC5A85-F572-93E2-19EA-930B24649D9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267200" y="1778705"/>
            <a:ext cx="5181600" cy="6729591"/>
          </a:xfrm>
          <a:prstGeom prst="rect">
            <a:avLst/>
          </a:prstGeom>
        </p:spPr>
      </p:pic>
      <p:sp>
        <p:nvSpPr>
          <p:cNvPr id="7" name="Rectangle 6">
            <a:extLst>
              <a:ext uri="{FF2B5EF4-FFF2-40B4-BE49-F238E27FC236}">
                <a16:creationId xmlns:a16="http://schemas.microsoft.com/office/drawing/2014/main" id="{927BD68B-C2C5-7440-C8D5-4C1668C2182A}"/>
              </a:ext>
            </a:extLst>
          </p:cNvPr>
          <p:cNvSpPr/>
          <p:nvPr/>
        </p:nvSpPr>
        <p:spPr>
          <a:xfrm>
            <a:off x="4114800" y="4000500"/>
            <a:ext cx="5562600" cy="1752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264696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4A1D3-0C55-E175-27B3-A04BAEACECF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295EC47-F10A-9092-E27A-3DC75F631F8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66234C7C-7A8E-8E8C-9C0F-775C46B8540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6F053827-D5AF-ABE4-EC60-20E404DD9553}"/>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DBA763DC-44A2-26E3-2DE9-6DE58679929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929094FA-1A2B-961D-5500-5CC44257E54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A60C1303-ED04-399F-A020-6E5B1F620B30}"/>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CAC76E33-780E-3CBB-5133-4DDE7FD40146}"/>
              </a:ext>
            </a:extLst>
          </p:cNvPr>
          <p:cNvSpPr txBox="1"/>
          <p:nvPr/>
        </p:nvSpPr>
        <p:spPr>
          <a:xfrm>
            <a:off x="1224495" y="429726"/>
            <a:ext cx="11320557" cy="438582"/>
          </a:xfrm>
          <a:prstGeom prst="rect">
            <a:avLst/>
          </a:prstGeom>
          <a:noFill/>
        </p:spPr>
        <p:txBody>
          <a:bodyPr wrap="square">
            <a:spAutoFit/>
          </a:bodyPr>
          <a:lstStyle/>
          <a:p>
            <a:pPr defTabSz="342900">
              <a:defRPr/>
            </a:pPr>
            <a:r>
              <a:rPr lang="fr-FR" sz="2250" dirty="0">
                <a:solidFill>
                  <a:schemeClr val="bg1">
                    <a:lumMod val="65000"/>
                  </a:schemeClr>
                </a:solidFill>
                <a:latin typeface="Dosis" panose="02010703020202060003" pitchFamily="2" charset="0"/>
              </a:rPr>
              <a:t>Nous allons faire le premier exemple ensemble.</a:t>
            </a:r>
            <a:endParaRPr lang="fr-FR" sz="225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11" name="ZoneTexte 10">
            <a:extLst>
              <a:ext uri="{FF2B5EF4-FFF2-40B4-BE49-F238E27FC236}">
                <a16:creationId xmlns:a16="http://schemas.microsoft.com/office/drawing/2014/main" id="{4A807151-DA36-F1B5-910A-64D00DD21FEC}"/>
              </a:ext>
            </a:extLst>
          </p:cNvPr>
          <p:cNvSpPr txBox="1"/>
          <p:nvPr/>
        </p:nvSpPr>
        <p:spPr>
          <a:xfrm>
            <a:off x="1224494" y="901236"/>
            <a:ext cx="11492171" cy="400110"/>
          </a:xfrm>
          <a:prstGeom prst="rect">
            <a:avLst/>
          </a:prstGeom>
          <a:noFill/>
        </p:spPr>
        <p:txBody>
          <a:bodyPr wrap="square">
            <a:spAutoFit/>
          </a:bodyPr>
          <a:lstStyle/>
          <a:p>
            <a:pPr defTabSz="342900">
              <a:defRPr/>
            </a:pPr>
            <a:r>
              <a:rPr lang="fr-FR" sz="2000" i="1" dirty="0">
                <a:solidFill>
                  <a:schemeClr val="bg1">
                    <a:lumMod val="65000"/>
                  </a:schemeClr>
                </a:solidFill>
                <a:latin typeface="Dosis" panose="02010703020202060003" pitchFamily="2" charset="0"/>
              </a:rPr>
              <a:t>L’enseignant  (e) écrit le mot au tableau pour montrer aux élèves comment entourer la lettre cible dans le mot.</a:t>
            </a:r>
            <a:endPar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8DC0FC3C-F763-0857-B097-89283273A82E}"/>
              </a:ext>
            </a:extLst>
          </p:cNvPr>
          <p:cNvSpPr txBox="1"/>
          <p:nvPr/>
        </p:nvSpPr>
        <p:spPr>
          <a:xfrm>
            <a:off x="1295400" y="3566145"/>
            <a:ext cx="11125200" cy="3154710"/>
          </a:xfrm>
          <a:prstGeom prst="rect">
            <a:avLst/>
          </a:prstGeom>
          <a:noFill/>
        </p:spPr>
        <p:txBody>
          <a:bodyPr wrap="square" rtlCol="0">
            <a:spAutoFit/>
          </a:bodyPr>
          <a:lstStyle/>
          <a:p>
            <a:pPr algn="ctr"/>
            <a:r>
              <a:rPr lang="fr-FR" sz="19900" dirty="0">
                <a:solidFill>
                  <a:srgbClr val="106585"/>
                </a:solidFill>
                <a:latin typeface="Dosis" panose="02010703020202060003" pitchFamily="2" charset="0"/>
              </a:rPr>
              <a:t>joli</a:t>
            </a:r>
            <a:endParaRPr lang="fr-FR" sz="13800" dirty="0">
              <a:solidFill>
                <a:srgbClr val="106585"/>
              </a:solidFill>
              <a:latin typeface="Dosis" panose="02010703020202060003" pitchFamily="2" charset="0"/>
            </a:endParaRPr>
          </a:p>
        </p:txBody>
      </p:sp>
    </p:spTree>
    <p:extLst>
      <p:ext uri="{BB962C8B-B14F-4D97-AF65-F5344CB8AC3E}">
        <p14:creationId xmlns:p14="http://schemas.microsoft.com/office/powerpoint/2010/main" val="421857970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A9FC2-25EA-F0FE-C350-40A85E5441E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2ECE8F7-3209-2C43-72F1-5F61FCE53ED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B45A29E2-7228-F391-9B1D-657C0044FAA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21BD2AE9-F4AA-593B-4669-4ABB58A86652}"/>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FD0DED2B-EDDE-FD78-74A2-AEEB3755D3E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CF13EA5E-F0E9-44E5-507D-A30E626700E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0A092F3D-6627-7BF2-FBBE-7FFFCD5312BB}"/>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E1D19C51-7AFC-ABE3-30AB-722D3CE10DC7}"/>
              </a:ext>
            </a:extLst>
          </p:cNvPr>
          <p:cNvSpPr txBox="1"/>
          <p:nvPr>
            <p:custDataLst>
              <p:tags r:id="rId3"/>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69470319-B3E4-074E-6E88-2FAC041105DD}"/>
              </a:ext>
            </a:extLst>
          </p:cNvPr>
          <p:cNvSpPr txBox="1"/>
          <p:nvPr/>
        </p:nvSpPr>
        <p:spPr>
          <a:xfrm>
            <a:off x="1224495" y="429726"/>
            <a:ext cx="11320557" cy="784830"/>
          </a:xfrm>
          <a:prstGeom prst="rect">
            <a:avLst/>
          </a:prstGeom>
          <a:noFill/>
        </p:spPr>
        <p:txBody>
          <a:bodyPr wrap="square">
            <a:spAutoFit/>
          </a:bodyPr>
          <a:lstStyle/>
          <a:p>
            <a:pPr defTabSz="342900">
              <a:defRPr/>
            </a:pPr>
            <a:r>
              <a:rPr lang="fr-FR" sz="2250" dirty="0">
                <a:solidFill>
                  <a:schemeClr val="bg1">
                    <a:lumMod val="65000"/>
                  </a:schemeClr>
                </a:solidFill>
                <a:latin typeface="Dosis" panose="02010703020202060003" pitchFamily="2" charset="0"/>
              </a:rPr>
              <a:t>Je cherche la lettre  j dans le mot joli. </a:t>
            </a:r>
          </a:p>
          <a:p>
            <a:pPr defTabSz="342900">
              <a:defRPr/>
            </a:pPr>
            <a:r>
              <a:rPr lang="fr-FR" sz="2250" dirty="0">
                <a:solidFill>
                  <a:schemeClr val="bg1">
                    <a:lumMod val="65000"/>
                  </a:schemeClr>
                </a:solidFill>
                <a:latin typeface="Dosis" panose="02010703020202060003" pitchFamily="2" charset="0"/>
              </a:rPr>
              <a:t>Je regarde chaque lettre. Quand je vois la lettre j, je l’entoure.</a:t>
            </a:r>
            <a:endParaRPr lang="fr-FR" sz="225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9" name="ZoneTexte 8">
            <a:extLst>
              <a:ext uri="{FF2B5EF4-FFF2-40B4-BE49-F238E27FC236}">
                <a16:creationId xmlns:a16="http://schemas.microsoft.com/office/drawing/2014/main" id="{A621BC2F-9714-0FA7-390F-DAFCBC98C5BE}"/>
              </a:ext>
            </a:extLst>
          </p:cNvPr>
          <p:cNvSpPr txBox="1"/>
          <p:nvPr/>
        </p:nvSpPr>
        <p:spPr>
          <a:xfrm>
            <a:off x="1295400" y="3566145"/>
            <a:ext cx="11125200" cy="3154710"/>
          </a:xfrm>
          <a:prstGeom prst="rect">
            <a:avLst/>
          </a:prstGeom>
          <a:noFill/>
        </p:spPr>
        <p:txBody>
          <a:bodyPr wrap="square" rtlCol="0">
            <a:spAutoFit/>
          </a:bodyPr>
          <a:lstStyle/>
          <a:p>
            <a:pPr algn="ctr"/>
            <a:r>
              <a:rPr lang="fr-FR" sz="19900" dirty="0">
                <a:solidFill>
                  <a:srgbClr val="106585"/>
                </a:solidFill>
                <a:latin typeface="Dosis" panose="02010703020202060003" pitchFamily="2" charset="0"/>
              </a:rPr>
              <a:t>joli</a:t>
            </a:r>
            <a:endParaRPr lang="fr-FR" sz="13800" dirty="0">
              <a:solidFill>
                <a:srgbClr val="106585"/>
              </a:solidFill>
              <a:latin typeface="Dosis" panose="02010703020202060003" pitchFamily="2" charset="0"/>
            </a:endParaRPr>
          </a:p>
        </p:txBody>
      </p:sp>
      <p:sp>
        <p:nvSpPr>
          <p:cNvPr id="11" name="Ellipse 10">
            <a:extLst>
              <a:ext uri="{FF2B5EF4-FFF2-40B4-BE49-F238E27FC236}">
                <a16:creationId xmlns:a16="http://schemas.microsoft.com/office/drawing/2014/main" id="{E0CD70C7-2155-B00E-CBF7-633821B32588}"/>
              </a:ext>
            </a:extLst>
          </p:cNvPr>
          <p:cNvSpPr/>
          <p:nvPr/>
        </p:nvSpPr>
        <p:spPr>
          <a:xfrm>
            <a:off x="5029200" y="4038974"/>
            <a:ext cx="1066800" cy="2933325"/>
          </a:xfrm>
          <a:prstGeom prst="ellipse">
            <a:avLst/>
          </a:prstGeom>
          <a:no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MA">
              <a:solidFill>
                <a:srgbClr val="FF0000"/>
              </a:solidFill>
            </a:endParaRPr>
          </a:p>
        </p:txBody>
      </p:sp>
    </p:spTree>
    <p:extLst>
      <p:ext uri="{BB962C8B-B14F-4D97-AF65-F5344CB8AC3E}">
        <p14:creationId xmlns:p14="http://schemas.microsoft.com/office/powerpoint/2010/main" val="420336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42333-44D1-5BE3-C954-5991F517588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322187F-2603-9D7E-1653-195FAA1B77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3C84DE82-D678-1BCD-2F8E-0B9ED62DA73F}"/>
              </a:ext>
            </a:extLst>
          </p:cNvPr>
          <p:cNvSpPr/>
          <p:nvPr/>
        </p:nvSpPr>
        <p:spPr>
          <a:xfrm>
            <a:off x="258860" y="452351"/>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0D082911-5C55-78B4-9AB3-ABDD116E7CB5}"/>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1765C3F9-F8B5-FC4D-3992-38E2099BCD3E}"/>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9F9E7153-9110-E81E-DE28-50D711E4CE3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BC28AECB-B851-A6C7-95C5-D50ECEB402AC}"/>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E76F5826-C6F3-2E73-FE84-57196F1762AE}"/>
              </a:ext>
            </a:extLst>
          </p:cNvPr>
          <p:cNvSpPr txBox="1"/>
          <p:nvPr/>
        </p:nvSpPr>
        <p:spPr>
          <a:xfrm>
            <a:off x="1212804" y="422678"/>
            <a:ext cx="11320557" cy="784830"/>
          </a:xfrm>
          <a:prstGeom prst="rect">
            <a:avLst/>
          </a:prstGeom>
          <a:noFill/>
        </p:spPr>
        <p:txBody>
          <a:bodyPr wrap="square">
            <a:spAutoFit/>
          </a:bodyPr>
          <a:lstStyle/>
          <a:p>
            <a:pPr defTabSz="685818">
              <a:defRPr/>
            </a:pPr>
            <a:r>
              <a:rPr lang="fr-FR" sz="2250" dirty="0">
                <a:solidFill>
                  <a:schemeClr val="bg1">
                    <a:lumMod val="65000"/>
                  </a:schemeClr>
                </a:solidFill>
                <a:latin typeface="Dosis" panose="02010703020202060003" pitchFamily="2" charset="0"/>
              </a:rPr>
              <a:t>Observez bien chaque mot et entourez les lettres comme dans l’exemple</a:t>
            </a:r>
            <a:r>
              <a:rPr lang="fr-FR" sz="2250" b="1" dirty="0">
                <a:solidFill>
                  <a:prstClr val="white">
                    <a:lumMod val="65000"/>
                  </a:prstClr>
                </a:solidFill>
                <a:latin typeface="Dosis" panose="02010703020202060003" pitchFamily="2" charset="0"/>
              </a:rPr>
              <a:t>.</a:t>
            </a:r>
          </a:p>
          <a:p>
            <a:pPr defTabSz="685818">
              <a:defRPr/>
            </a:pPr>
            <a:r>
              <a:rPr lang="fr-FR" sz="2250" b="1" dirty="0">
                <a:solidFill>
                  <a:prstClr val="white">
                    <a:lumMod val="65000"/>
                  </a:prstClr>
                </a:solidFill>
                <a:latin typeface="Dosis" panose="02010703020202060003" pitchFamily="2" charset="0"/>
              </a:rPr>
              <a:t> Je vais circuler entre les rangs pour vous aider.</a:t>
            </a:r>
          </a:p>
        </p:txBody>
      </p:sp>
      <p:pic>
        <p:nvPicPr>
          <p:cNvPr id="11" name="Image 10">
            <a:extLst>
              <a:ext uri="{FF2B5EF4-FFF2-40B4-BE49-F238E27FC236}">
                <a16:creationId xmlns:a16="http://schemas.microsoft.com/office/drawing/2014/main" id="{37DC5BBB-6D9B-9942-587A-9B459226961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57144" y="2582344"/>
            <a:ext cx="11601713" cy="5122312"/>
          </a:xfrm>
          <a:prstGeom prst="rect">
            <a:avLst/>
          </a:prstGeom>
        </p:spPr>
      </p:pic>
      <p:pic>
        <p:nvPicPr>
          <p:cNvPr id="4" name="Image 3">
            <a:extLst>
              <a:ext uri="{FF2B5EF4-FFF2-40B4-BE49-F238E27FC236}">
                <a16:creationId xmlns:a16="http://schemas.microsoft.com/office/drawing/2014/main" id="{CB2A857E-CF7B-52CC-EB12-F84834D96E37}"/>
              </a:ext>
            </a:extLst>
          </p:cNvPr>
          <p:cNvPicPr>
            <a:picLocks noChangeAspect="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91879" y="230645"/>
            <a:ext cx="1331274" cy="1348740"/>
          </a:xfrm>
          <a:prstGeom prst="rect">
            <a:avLst/>
          </a:prstGeom>
        </p:spPr>
      </p:pic>
    </p:spTree>
    <p:extLst>
      <p:ext uri="{BB962C8B-B14F-4D97-AF65-F5344CB8AC3E}">
        <p14:creationId xmlns:p14="http://schemas.microsoft.com/office/powerpoint/2010/main" val="7287638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B43B7-AC31-B9C8-1411-16F4608D08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325B344-758F-C972-EC4F-59492352579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DD5696BE-2476-FFE1-B27B-7959882C18AF}"/>
              </a:ext>
            </a:extLst>
          </p:cNvPr>
          <p:cNvSpPr/>
          <p:nvPr/>
        </p:nvSpPr>
        <p:spPr>
          <a:xfrm>
            <a:off x="372530" y="472044"/>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44467E66-45A3-90AF-C622-3B982B7C8292}"/>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B2B0FB51-78C7-B2F8-642A-8BA242A7109F}"/>
              </a:ext>
            </a:extLst>
          </p:cNvPr>
          <p:cNvSpPr/>
          <p:nvPr/>
        </p:nvSpPr>
        <p:spPr>
          <a:xfrm>
            <a:off x="382428" y="422678"/>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C0E89BC7-BDF2-AED8-B7F4-DD99B69C4A0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75C23502-1701-E256-54B2-98695125C5C8}"/>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39CB48D3-EB72-293F-F89C-C65C3352502B}"/>
              </a:ext>
            </a:extLst>
          </p:cNvPr>
          <p:cNvSpPr txBox="1"/>
          <p:nvPr/>
        </p:nvSpPr>
        <p:spPr>
          <a:xfrm>
            <a:off x="1212804" y="472044"/>
            <a:ext cx="11320557" cy="784830"/>
          </a:xfrm>
          <a:prstGeom prst="rect">
            <a:avLst/>
          </a:prstGeom>
          <a:noFill/>
        </p:spPr>
        <p:txBody>
          <a:bodyPr wrap="square">
            <a:spAutoFit/>
          </a:bodyPr>
          <a:lstStyle/>
          <a:p>
            <a:pPr defTabSz="685818">
              <a:defRPr/>
            </a:pPr>
            <a:r>
              <a:rPr lang="fr-FR" sz="2250" b="1" dirty="0">
                <a:solidFill>
                  <a:prstClr val="white">
                    <a:lumMod val="65000"/>
                  </a:prstClr>
                </a:solidFill>
                <a:latin typeface="Dosis" panose="02010703020202060003" pitchFamily="2" charset="0"/>
              </a:rPr>
              <a:t>Corrigez.</a:t>
            </a:r>
          </a:p>
          <a:p>
            <a:pPr defTabSz="685818">
              <a:defRPr/>
            </a:pPr>
            <a:r>
              <a:rPr lang="fr-FR" sz="2250" b="1" dirty="0">
                <a:solidFill>
                  <a:prstClr val="white">
                    <a:lumMod val="65000"/>
                  </a:prstClr>
                </a:solidFill>
                <a:latin typeface="Dosis" panose="02010703020202060003" pitchFamily="2" charset="0"/>
              </a:rPr>
              <a:t>L’enseignant(e ) fournit une rétroaction positive ou corrective. </a:t>
            </a:r>
          </a:p>
        </p:txBody>
      </p:sp>
      <p:pic>
        <p:nvPicPr>
          <p:cNvPr id="27" name="Image 26">
            <a:extLst>
              <a:ext uri="{FF2B5EF4-FFF2-40B4-BE49-F238E27FC236}">
                <a16:creationId xmlns:a16="http://schemas.microsoft.com/office/drawing/2014/main" id="{986EA137-ED02-3A23-4FFD-8DCFD23838A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14523" y="2236261"/>
            <a:ext cx="11286955" cy="5814478"/>
          </a:xfrm>
          <a:prstGeom prst="rect">
            <a:avLst/>
          </a:prstGeom>
        </p:spPr>
      </p:pic>
    </p:spTree>
    <p:extLst>
      <p:ext uri="{BB962C8B-B14F-4D97-AF65-F5344CB8AC3E}">
        <p14:creationId xmlns:p14="http://schemas.microsoft.com/office/powerpoint/2010/main" val="89332619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DBE6D-5CA9-EE32-F46A-0AF54BAB97E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EBBC47-6560-F115-8B6E-CA47B3A784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45F07DEC-C2E1-EC1F-9F06-977BB8B7BE21}"/>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6517CEF-6189-C928-A92E-B71F18D0B05A}"/>
              </a:ext>
            </a:extLst>
          </p:cNvPr>
          <p:cNvSpPr/>
          <p:nvPr/>
        </p:nvSpPr>
        <p:spPr>
          <a:xfrm>
            <a:off x="2857500" y="1487584"/>
            <a:ext cx="8001000" cy="7924800"/>
          </a:xfrm>
          <a:prstGeom prst="ellips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Rebrassage de lecture (2)</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a:extLst>
              <a:ext uri="{FF2B5EF4-FFF2-40B4-BE49-F238E27FC236}">
                <a16:creationId xmlns:a16="http://schemas.microsoft.com/office/drawing/2014/main" id="{E65ABAC4-2921-E153-5770-F541E0B7E5C2}"/>
              </a:ext>
            </a:extLst>
          </p:cNvPr>
          <p:cNvSpPr txBox="1"/>
          <p:nvPr/>
        </p:nvSpPr>
        <p:spPr>
          <a:xfrm>
            <a:off x="3141094" y="4553595"/>
            <a:ext cx="7433812" cy="589905"/>
          </a:xfrm>
          <a:prstGeom prst="rect">
            <a:avLst/>
          </a:prstGeom>
        </p:spPr>
        <p:txBody>
          <a:bodyPr wrap="square" lIns="0" tIns="0" rIns="0" bIns="0" rtlCol="0" anchor="t">
            <a:spAutoFit/>
          </a:bodyPr>
          <a:lstStyle/>
          <a:p>
            <a:pPr algn="ctr">
              <a:lnSpc>
                <a:spcPts val="4608"/>
              </a:lnSpc>
            </a:pPr>
            <a:r>
              <a:rPr lang="fr-FR" sz="4400" b="1" dirty="0">
                <a:solidFill>
                  <a:schemeClr val="accent3">
                    <a:lumMod val="75000"/>
                  </a:schemeClr>
                </a:solidFill>
                <a:latin typeface="Dosis" pitchFamily="2" charset="0"/>
              </a:rPr>
              <a:t>Jeu du duel</a:t>
            </a:r>
            <a:endParaRPr lang="en-US" sz="4000" dirty="0">
              <a:solidFill>
                <a:schemeClr val="accent3">
                  <a:lumMod val="75000"/>
                </a:schemeClr>
              </a:solidFill>
              <a:latin typeface="Dosis" pitchFamily="2" charset="0"/>
            </a:endParaRPr>
          </a:p>
        </p:txBody>
      </p:sp>
      <p:pic>
        <p:nvPicPr>
          <p:cNvPr id="9" name="Image 8" descr="Une image contenant Dessin animé, habits, illustration, clipart&#10;&#10;Le contenu généré par l’IA peut être incorrect.">
            <a:extLst>
              <a:ext uri="{FF2B5EF4-FFF2-40B4-BE49-F238E27FC236}">
                <a16:creationId xmlns:a16="http://schemas.microsoft.com/office/drawing/2014/main" id="{F25AECF9-C8AB-8DD0-6FA6-0EE7D57598E8}"/>
              </a:ext>
            </a:extLst>
          </p:cNvPr>
          <p:cNvPicPr>
            <a:picLocks noChangeAspect="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5312798" y="6108225"/>
            <a:ext cx="3090404" cy="2772370"/>
          </a:xfrm>
          <a:prstGeom prst="rect">
            <a:avLst/>
          </a:prstGeom>
        </p:spPr>
      </p:pic>
    </p:spTree>
    <p:extLst>
      <p:ext uri="{BB962C8B-B14F-4D97-AF65-F5344CB8AC3E}">
        <p14:creationId xmlns:p14="http://schemas.microsoft.com/office/powerpoint/2010/main" val="2594278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6E3C2-3771-3742-8203-DBCE229F67AA}"/>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0B56227-8486-EF25-D711-A9190F0347C7}"/>
              </a:ext>
            </a:extLst>
          </p:cNvPr>
          <p:cNvSpPr/>
          <p:nvPr/>
        </p:nvSpPr>
        <p:spPr>
          <a:xfrm>
            <a:off x="231318"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68FB105-F402-F8A6-043B-C9D3C60A5565}"/>
              </a:ext>
            </a:extLst>
          </p:cNvPr>
          <p:cNvSpPr/>
          <p:nvPr/>
        </p:nvSpPr>
        <p:spPr>
          <a:xfrm>
            <a:off x="264077" y="339086"/>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ZoneTexte 19">
            <a:extLst>
              <a:ext uri="{FF2B5EF4-FFF2-40B4-BE49-F238E27FC236}">
                <a16:creationId xmlns:a16="http://schemas.microsoft.com/office/drawing/2014/main" id="{788D7889-78F8-AEE2-AAD5-8320D9AC1B73}"/>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pic>
        <p:nvPicPr>
          <p:cNvPr id="13" name="Picture 2" descr="Afbeeldingen over Circle Font – Blader in stockfoto's, vectoren en video's  over 1,068,626 | Adobe Stock">
            <a:extLst>
              <a:ext uri="{FF2B5EF4-FFF2-40B4-BE49-F238E27FC236}">
                <a16:creationId xmlns:a16="http://schemas.microsoft.com/office/drawing/2014/main" id="{4836F7CF-865A-4B4D-48C3-5DF553F3F2E4}"/>
              </a:ext>
            </a:extLst>
          </p:cNvPr>
          <p:cNvPicPr>
            <a:picLocks noChangeAspect="1" noChangeArrowheads="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800600" y="3340799"/>
            <a:ext cx="727122" cy="623879"/>
          </a:xfrm>
          <a:prstGeom prst="rect">
            <a:avLst/>
          </a:prstGeom>
          <a:noFill/>
          <a:extLst>
            <a:ext uri="{909E8E84-426E-40DD-AFC4-6F175D3DCCD1}">
              <a14:hiddenFill xmlns:a14="http://schemas.microsoft.com/office/drawing/2010/main">
                <a:solidFill>
                  <a:srgbClr val="FFFFFF"/>
                </a:solidFill>
              </a14:hiddenFill>
            </a:ext>
          </a:extLst>
        </p:spPr>
      </p:pic>
      <p:sp>
        <p:nvSpPr>
          <p:cNvPr id="32" name="ZoneTexte 31">
            <a:extLst>
              <a:ext uri="{FF2B5EF4-FFF2-40B4-BE49-F238E27FC236}">
                <a16:creationId xmlns:a16="http://schemas.microsoft.com/office/drawing/2014/main" id="{D808FB3C-618D-453C-C510-09D5A68AD28B}"/>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34" name="Picture 2" descr="Afbeeldingen over Circle Font – Blader in stockfoto's, vectoren en video's  over 1,068,626 | Adobe Stock">
            <a:extLst>
              <a:ext uri="{FF2B5EF4-FFF2-40B4-BE49-F238E27FC236}">
                <a16:creationId xmlns:a16="http://schemas.microsoft.com/office/drawing/2014/main" id="{7E891C3E-2101-9C4A-6749-2778F8A6F820}"/>
              </a:ext>
            </a:extLst>
          </p:cNvPr>
          <p:cNvPicPr>
            <a:picLocks noChangeAspect="1" noChangeArrowheads="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8188280" y="3213504"/>
            <a:ext cx="655985" cy="623879"/>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94CB3E04-7B2C-C2F7-A617-DE947BF9CB1F}"/>
              </a:ext>
            </a:extLst>
          </p:cNvPr>
          <p:cNvSpPr txBox="1"/>
          <p:nvPr/>
        </p:nvSpPr>
        <p:spPr>
          <a:xfrm>
            <a:off x="1122716" y="390611"/>
            <a:ext cx="12284326" cy="784830"/>
          </a:xfrm>
          <a:prstGeom prst="rect">
            <a:avLst/>
          </a:prstGeom>
          <a:noFill/>
        </p:spPr>
        <p:txBody>
          <a:bodyPr wrap="square">
            <a:spAutoFit/>
          </a:bodyPr>
          <a:lstStyle/>
          <a:p>
            <a:pPr defTabSz="685834"/>
            <a:r>
              <a:rPr lang="fr-FR" sz="2250" b="1" dirty="0">
                <a:solidFill>
                  <a:prstClr val="white">
                    <a:lumMod val="65000"/>
                  </a:prstClr>
                </a:solidFill>
                <a:latin typeface="Dosis" pitchFamily="2" charset="0"/>
              </a:rPr>
              <a:t>Vous  allez passer au tableau pour jouer à  deux. </a:t>
            </a:r>
            <a:r>
              <a:rPr lang="fr-MA" sz="2250" dirty="0">
                <a:solidFill>
                  <a:prstClr val="white">
                    <a:lumMod val="65000"/>
                  </a:prstClr>
                </a:solidFill>
                <a:latin typeface="Dosis" pitchFamily="2" charset="0"/>
              </a:rPr>
              <a:t>Un élève montre quatre lettres, une après l’autre, </a:t>
            </a:r>
          </a:p>
          <a:p>
            <a:pPr defTabSz="685834"/>
            <a:r>
              <a:rPr lang="fr-MA" sz="2250" dirty="0">
                <a:solidFill>
                  <a:prstClr val="white">
                    <a:lumMod val="65000"/>
                  </a:prstClr>
                </a:solidFill>
                <a:latin typeface="Dosis" pitchFamily="2" charset="0"/>
              </a:rPr>
              <a:t> et l’autre lit les lettres. Par la suite les rôles seront échangés. </a:t>
            </a:r>
          </a:p>
        </p:txBody>
      </p:sp>
      <p:pic>
        <p:nvPicPr>
          <p:cNvPr id="6" name="Image 5">
            <a:extLst>
              <a:ext uri="{FF2B5EF4-FFF2-40B4-BE49-F238E27FC236}">
                <a16:creationId xmlns:a16="http://schemas.microsoft.com/office/drawing/2014/main" id="{01C0E0E7-BB11-0793-2C4C-CBC551B30F5C}"/>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67679" y="282192"/>
            <a:ext cx="1381080" cy="1120448"/>
          </a:xfrm>
          <a:prstGeom prst="rect">
            <a:avLst/>
          </a:prstGeom>
        </p:spPr>
      </p:pic>
      <p:sp>
        <p:nvSpPr>
          <p:cNvPr id="7" name="Freeform 8">
            <a:extLst>
              <a:ext uri="{FF2B5EF4-FFF2-40B4-BE49-F238E27FC236}">
                <a16:creationId xmlns:a16="http://schemas.microsoft.com/office/drawing/2014/main" id="{2391D7D5-394B-B075-D9FD-5A027FCB82D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1" name="Image 10">
            <a:extLst>
              <a:ext uri="{FF2B5EF4-FFF2-40B4-BE49-F238E27FC236}">
                <a16:creationId xmlns:a16="http://schemas.microsoft.com/office/drawing/2014/main" id="{0D028E55-5317-900C-9D52-1A27F67B558F}"/>
              </a:ext>
            </a:extLst>
          </p:cNvPr>
          <p:cNvPicPr>
            <a:picLocks noChangeAspect="1"/>
          </p:cNvPicPr>
          <p:nvPr/>
        </p:nvPicPr>
        <p:blipFill>
          <a:blip r:embed="rId8"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4996907" y="3229408"/>
            <a:ext cx="3722186" cy="3115402"/>
          </a:xfrm>
          <a:prstGeom prst="rect">
            <a:avLst/>
          </a:prstGeom>
        </p:spPr>
      </p:pic>
      <p:graphicFrame>
        <p:nvGraphicFramePr>
          <p:cNvPr id="15" name="Tableau 14">
            <a:extLst>
              <a:ext uri="{FF2B5EF4-FFF2-40B4-BE49-F238E27FC236}">
                <a16:creationId xmlns:a16="http://schemas.microsoft.com/office/drawing/2014/main" id="{023E2B71-0819-E151-428E-D996F49EFFE6}"/>
              </a:ext>
            </a:extLst>
          </p:cNvPr>
          <p:cNvGraphicFramePr>
            <a:graphicFrameLocks noGrp="1"/>
          </p:cNvGraphicFramePr>
          <p:nvPr>
            <p:custDataLst>
              <p:tags r:id="rId2"/>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27537012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1B125C-A95B-AB21-474A-F2B6D7F32E55}"/>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AF23F4-379F-448D-001B-4A780209FBCE}"/>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0D6B16D-C2B1-5B6B-89B9-9A7EED237B2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ZoneTexte 4">
            <a:extLst>
              <a:ext uri="{FF2B5EF4-FFF2-40B4-BE49-F238E27FC236}">
                <a16:creationId xmlns:a16="http://schemas.microsoft.com/office/drawing/2014/main" id="{8C942FE5-60C2-A422-FC84-6F358514755A}"/>
              </a:ext>
            </a:extLst>
          </p:cNvPr>
          <p:cNvSpPr txBox="1"/>
          <p:nvPr/>
        </p:nvSpPr>
        <p:spPr>
          <a:xfrm>
            <a:off x="1181100" y="1732310"/>
            <a:ext cx="11353800" cy="6822380"/>
          </a:xfrm>
          <a:prstGeom prst="rect">
            <a:avLst/>
          </a:prstGeom>
          <a:noFill/>
        </p:spPr>
        <p:txBody>
          <a:bodyPr wrap="square" rtlCol="0">
            <a:spAutoFit/>
          </a:bodyPr>
          <a:lstStyle/>
          <a:p>
            <a:pPr algn="ctr" defTabSz="1028752">
              <a:spcAft>
                <a:spcPts val="1350"/>
              </a:spcAft>
              <a:defRPr/>
            </a:pPr>
            <a:r>
              <a:rPr lang="fr-FR" sz="13800" kern="0" spc="480" dirty="0">
                <a:solidFill>
                  <a:srgbClr val="106585"/>
                </a:solidFill>
                <a:latin typeface="Dosis" pitchFamily="2" charset="0"/>
              </a:rPr>
              <a:t>m  j   N  L  n   l</a:t>
            </a:r>
          </a:p>
          <a:p>
            <a:pPr algn="ctr" defTabSz="1028752">
              <a:spcAft>
                <a:spcPts val="1350"/>
              </a:spcAft>
              <a:defRPr/>
            </a:pPr>
            <a:r>
              <a:rPr lang="fr-FR" sz="13800" kern="0" spc="480" dirty="0">
                <a:solidFill>
                  <a:srgbClr val="106585"/>
                </a:solidFill>
                <a:latin typeface="Dosis" pitchFamily="2" charset="0"/>
              </a:rPr>
              <a:t>J  l   n  m   j   M </a:t>
            </a:r>
          </a:p>
          <a:p>
            <a:pPr algn="ctr" defTabSz="1028752">
              <a:spcAft>
                <a:spcPts val="1350"/>
              </a:spcAft>
              <a:defRPr/>
            </a:pPr>
            <a:r>
              <a:rPr lang="fr-FR" sz="13800" kern="0" spc="480" dirty="0">
                <a:solidFill>
                  <a:srgbClr val="106585"/>
                </a:solidFill>
                <a:latin typeface="Dosis" pitchFamily="2" charset="0"/>
              </a:rPr>
              <a:t>N  L   m  l   n   j</a:t>
            </a:r>
          </a:p>
        </p:txBody>
      </p:sp>
      <p:sp>
        <p:nvSpPr>
          <p:cNvPr id="7" name="ZoneTexte 6">
            <a:extLst>
              <a:ext uri="{FF2B5EF4-FFF2-40B4-BE49-F238E27FC236}">
                <a16:creationId xmlns:a16="http://schemas.microsoft.com/office/drawing/2014/main" id="{3BD14F32-CAE5-DD0D-C35F-6DEE21D50989}"/>
              </a:ext>
            </a:extLst>
          </p:cNvPr>
          <p:cNvSpPr txBox="1"/>
          <p:nvPr/>
        </p:nvSpPr>
        <p:spPr>
          <a:xfrm>
            <a:off x="1215799" y="401887"/>
            <a:ext cx="10595201" cy="746358"/>
          </a:xfrm>
          <a:prstGeom prst="rect">
            <a:avLst/>
          </a:prstGeom>
          <a:noFill/>
        </p:spPr>
        <p:txBody>
          <a:bodyPr wrap="square">
            <a:spAutoFit/>
          </a:bodyPr>
          <a:lstStyle/>
          <a:p>
            <a:pPr defTabSz="685834"/>
            <a:r>
              <a:rPr lang="fr-MA" sz="2250" dirty="0">
                <a:solidFill>
                  <a:prstClr val="white">
                    <a:lumMod val="65000"/>
                  </a:prstClr>
                </a:solidFill>
                <a:latin typeface="Dosis" pitchFamily="2" charset="0"/>
              </a:rPr>
              <a:t>Maintenant, on va commencer le jeu. Qui veut passer au tableau?</a:t>
            </a:r>
          </a:p>
          <a:p>
            <a:pPr defTabSz="685834"/>
            <a:r>
              <a:rPr lang="fr-MA" sz="2000" i="1" dirty="0">
                <a:solidFill>
                  <a:prstClr val="white">
                    <a:lumMod val="65000"/>
                  </a:prstClr>
                </a:solidFill>
                <a:latin typeface="Dosis" pitchFamily="2" charset="0"/>
              </a:rPr>
              <a:t>Le gagnant sera celui qui aura le plus de réponses correctes. </a:t>
            </a:r>
          </a:p>
        </p:txBody>
      </p:sp>
      <p:sp>
        <p:nvSpPr>
          <p:cNvPr id="11" name="Freeform 8">
            <a:extLst>
              <a:ext uri="{FF2B5EF4-FFF2-40B4-BE49-F238E27FC236}">
                <a16:creationId xmlns:a16="http://schemas.microsoft.com/office/drawing/2014/main" id="{4A8BB2C4-E670-B83B-1C80-711B939A2E1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76FD56E6-6EE2-77EF-E24B-42291D810DA4}"/>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50F2CFF8-42AF-7855-E4B0-4D4C71B91791}"/>
              </a:ext>
            </a:extLst>
          </p:cNvPr>
          <p:cNvPicPr>
            <a:picLocks noChangeAspect="1"/>
          </p:cNvPicPr>
          <p:nvPr>
            <p:custDataLst>
              <p:tags r:id="rId2"/>
            </p:custDataLst>
          </p:nvPr>
        </p:nvPicPr>
        <p:blipFill>
          <a:blip r:embed="rId6">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Tree>
    <p:extLst>
      <p:ext uri="{BB962C8B-B14F-4D97-AF65-F5344CB8AC3E}">
        <p14:creationId xmlns:p14="http://schemas.microsoft.com/office/powerpoint/2010/main" val="328133219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873AF-A547-FB38-3707-3BEDF2D4FE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65D0DE-5C3C-3FF4-E7E6-251797CF06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124112D-6EDB-1594-011A-E030D324114D}"/>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E7CD1789-7621-A74D-4E48-CBA4C7CD2D6D}"/>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5DB4328E-D5DC-4A3C-6054-AF389A06D19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9" name="ZoneTexte 18">
            <a:extLst>
              <a:ext uri="{FF2B5EF4-FFF2-40B4-BE49-F238E27FC236}">
                <a16:creationId xmlns:a16="http://schemas.microsoft.com/office/drawing/2014/main" id="{F3FB8D5B-B11F-AB8F-3BD1-92E97688401A}"/>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93ECAB47-6BA8-A567-28AA-7435CFAB6E0D}"/>
              </a:ext>
            </a:extLst>
          </p:cNvPr>
          <p:cNvSpPr txBox="1"/>
          <p:nvPr/>
        </p:nvSpPr>
        <p:spPr>
          <a:xfrm>
            <a:off x="1161857" y="391367"/>
            <a:ext cx="11320557" cy="438582"/>
          </a:xfrm>
          <a:prstGeom prst="rect">
            <a:avLst/>
          </a:prstGeom>
          <a:noFill/>
        </p:spPr>
        <p:txBody>
          <a:bodyPr wrap="square">
            <a:spAutoFit/>
          </a:bodyPr>
          <a:lstStyle/>
          <a:p>
            <a:pPr lvl="0" defTabSz="685818">
              <a:defRPr/>
            </a:pPr>
            <a:r>
              <a:rPr lang="fr-FR" sz="2250" b="1" dirty="0">
                <a:solidFill>
                  <a:prstClr val="white">
                    <a:lumMod val="65000"/>
                  </a:prstClr>
                </a:solidFill>
                <a:latin typeface="Dosis" pitchFamily="2" charset="0"/>
              </a:rPr>
              <a:t>Ouvrez vos livrets à l’activité 2, page 8 .</a:t>
            </a:r>
            <a:endParaRPr lang="fr-FR" sz="20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85E99E25-1B7D-0C0D-8DF9-062CB8FA64F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267200" y="2279175"/>
            <a:ext cx="5181600" cy="6729591"/>
          </a:xfrm>
          <a:prstGeom prst="rect">
            <a:avLst/>
          </a:prstGeom>
        </p:spPr>
      </p:pic>
      <p:sp>
        <p:nvSpPr>
          <p:cNvPr id="4" name="Rectangle 3">
            <a:extLst>
              <a:ext uri="{FF2B5EF4-FFF2-40B4-BE49-F238E27FC236}">
                <a16:creationId xmlns:a16="http://schemas.microsoft.com/office/drawing/2014/main" id="{63F2063E-5935-81EB-9308-368B525C51A9}"/>
              </a:ext>
            </a:extLst>
          </p:cNvPr>
          <p:cNvSpPr/>
          <p:nvPr/>
        </p:nvSpPr>
        <p:spPr>
          <a:xfrm>
            <a:off x="4343399" y="6210300"/>
            <a:ext cx="5181599" cy="16764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Freeform 8">
            <a:extLst>
              <a:ext uri="{FF2B5EF4-FFF2-40B4-BE49-F238E27FC236}">
                <a16:creationId xmlns:a16="http://schemas.microsoft.com/office/drawing/2014/main" id="{1399C309-EFCB-D661-6D3D-18850207D784}"/>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Tree>
    <p:extLst>
      <p:ext uri="{BB962C8B-B14F-4D97-AF65-F5344CB8AC3E}">
        <p14:creationId xmlns:p14="http://schemas.microsoft.com/office/powerpoint/2010/main" val="2933309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42593E7C-BBD8-FF81-D60F-F45BC533BDF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845F961A-9D37-EC65-CA2D-DCFBDB9AA6C6}"/>
              </a:ext>
            </a:extLst>
          </p:cNvPr>
          <p:cNvSpPr/>
          <p:nvPr/>
        </p:nvSpPr>
        <p:spPr>
          <a:xfrm>
            <a:off x="2857500" y="1487584"/>
            <a:ext cx="8001000" cy="7924800"/>
          </a:xfrm>
          <a:prstGeom prst="ellipse">
            <a:avLst/>
          </a:prstGeom>
          <a:solidFill>
            <a:schemeClr val="bg2">
              <a:lumMod val="75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Rituel</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4" name="Image 3" descr="Une image contenant dessin, garçon, illustration, dessin humoristique&#10;&#10;Le contenu généré par l’IA peut être incorrect.">
            <a:extLst>
              <a:ext uri="{FF2B5EF4-FFF2-40B4-BE49-F238E27FC236}">
                <a16:creationId xmlns:a16="http://schemas.microsoft.com/office/drawing/2014/main" id="{7B5EC4ED-BAF2-3126-F281-35DE04DC6E5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80053" y="5333487"/>
            <a:ext cx="2217027" cy="3360776"/>
          </a:xfrm>
          <a:prstGeom prst="rect">
            <a:avLst/>
          </a:prstGeom>
        </p:spPr>
      </p:pic>
      <p:pic>
        <p:nvPicPr>
          <p:cNvPr id="5" name="Image 4" descr="Une image contenant dessin, dessin humoristique, croquis, illustration&#10;&#10;Le contenu généré par l’IA peut être incorrect.">
            <a:extLst>
              <a:ext uri="{FF2B5EF4-FFF2-40B4-BE49-F238E27FC236}">
                <a16:creationId xmlns:a16="http://schemas.microsoft.com/office/drawing/2014/main" id="{A195909B-29FA-81CA-6650-581EE5D22524}"/>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5800" y="5438639"/>
            <a:ext cx="1995711" cy="3360777"/>
          </a:xfrm>
          <a:prstGeom prst="rect">
            <a:avLst/>
          </a:prstGeom>
        </p:spPr>
      </p:pic>
      <p:sp>
        <p:nvSpPr>
          <p:cNvPr id="7" name="TextBox 7">
            <a:extLst>
              <a:ext uri="{FF2B5EF4-FFF2-40B4-BE49-F238E27FC236}">
                <a16:creationId xmlns:a16="http://schemas.microsoft.com/office/drawing/2014/main" id="{CC0ABD8D-7790-A7E5-6F5A-4DAACFA2A94B}"/>
              </a:ext>
            </a:extLst>
          </p:cNvPr>
          <p:cNvSpPr txBox="1"/>
          <p:nvPr/>
        </p:nvSpPr>
        <p:spPr>
          <a:xfrm>
            <a:off x="3962399" y="3741992"/>
            <a:ext cx="5791201" cy="819455"/>
          </a:xfrm>
          <a:prstGeom prst="rect">
            <a:avLst/>
          </a:prstGeom>
        </p:spPr>
        <p:txBody>
          <a:bodyPr wrap="square" lIns="0" tIns="0" rIns="0" bIns="0" rtlCol="0" anchor="t">
            <a:spAutoFit/>
          </a:bodyPr>
          <a:lstStyle/>
          <a:p>
            <a:pPr algn="ctr" defTabSz="685834">
              <a:lnSpc>
                <a:spcPts val="6911"/>
              </a:lnSpc>
              <a:spcAft>
                <a:spcPts val="900"/>
              </a:spcAft>
              <a:defRPr/>
            </a:pPr>
            <a:r>
              <a:rPr lang="fr-MA" sz="5400" b="1" dirty="0">
                <a:solidFill>
                  <a:schemeClr val="bg2">
                    <a:lumMod val="50000"/>
                  </a:schemeClr>
                </a:solidFill>
                <a:latin typeface="Dosis" pitchFamily="2" charset="0"/>
                <a:ea typeface="Calibri" panose="020F0502020204030204" pitchFamily="34" charset="0"/>
                <a:cs typeface="Calibri" panose="020F0502020204030204" pitchFamily="34" charset="0"/>
              </a:rPr>
              <a:t>Chanson</a:t>
            </a:r>
            <a:r>
              <a:rPr lang="fr-FR" sz="5400" b="1" dirty="0">
                <a:solidFill>
                  <a:schemeClr val="bg2">
                    <a:lumMod val="50000"/>
                  </a:schemeClr>
                </a:solidFill>
                <a:latin typeface="Dosis" pitchFamily="2" charset="0"/>
                <a:ea typeface="Calibri" panose="020F0502020204030204" pitchFamily="34" charset="0"/>
                <a:cs typeface="Calibri" panose="020F0502020204030204" pitchFamily="34" charset="0"/>
              </a:rPr>
              <a:t> </a:t>
            </a:r>
          </a:p>
        </p:txBody>
      </p:sp>
      <p:grpSp>
        <p:nvGrpSpPr>
          <p:cNvPr id="6" name="Groupe 5">
            <a:extLst>
              <a:ext uri="{FF2B5EF4-FFF2-40B4-BE49-F238E27FC236}">
                <a16:creationId xmlns:a16="http://schemas.microsoft.com/office/drawing/2014/main" id="{C990A38F-5DE4-91E9-A9A9-6F6B144FA0F7}"/>
              </a:ext>
            </a:extLst>
          </p:cNvPr>
          <p:cNvGrpSpPr/>
          <p:nvPr/>
        </p:nvGrpSpPr>
        <p:grpSpPr>
          <a:xfrm>
            <a:off x="13855" y="190500"/>
            <a:ext cx="2240841" cy="841410"/>
            <a:chOff x="3663231" y="3540342"/>
            <a:chExt cx="1066274" cy="385540"/>
          </a:xfrm>
        </p:grpSpPr>
        <p:sp>
          <p:nvSpPr>
            <p:cNvPr id="9" name="Rectangle : coins arrondis 8">
              <a:extLst>
                <a:ext uri="{FF2B5EF4-FFF2-40B4-BE49-F238E27FC236}">
                  <a16:creationId xmlns:a16="http://schemas.microsoft.com/office/drawing/2014/main" id="{376B2470-AC12-D2F7-77D5-B7F461CB359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10" name="Picture 2">
              <a:extLst>
                <a:ext uri="{FF2B5EF4-FFF2-40B4-BE49-F238E27FC236}">
                  <a16:creationId xmlns:a16="http://schemas.microsoft.com/office/drawing/2014/main" id="{21E691FD-0A56-3EF4-352D-FDA8A9E35C4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0BB8EE05-52A4-9831-A716-E0E5D55747E6}"/>
                </a:ext>
              </a:extLst>
            </p:cNvPr>
            <p:cNvSpPr txBox="1"/>
            <p:nvPr/>
          </p:nvSpPr>
          <p:spPr>
            <a:xfrm>
              <a:off x="3981318" y="3619032"/>
              <a:ext cx="748187" cy="211538"/>
            </a:xfrm>
            <a:prstGeom prst="rect">
              <a:avLst/>
            </a:prstGeom>
            <a:noFill/>
          </p:spPr>
          <p:txBody>
            <a:bodyPr wrap="square" rtlCol="0">
              <a:spAutoFit/>
            </a:bodyPr>
            <a:lstStyle/>
            <a:p>
              <a:pPr defTabSz="685800">
                <a:defRPr/>
              </a:pPr>
              <a:r>
                <a:rPr lang="fr-MA" sz="24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par>
                                <p:cTn id="7" presetID="6" presetClass="emph" presetSubtype="0" fill="hold" nodeType="withEffect">
                                  <p:stCondLst>
                                    <p:cond delay="0"/>
                                  </p:stCondLst>
                                  <p:childTnLst>
                                    <p:animScale>
                                      <p:cBhvr>
                                        <p:cTn id="8"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AD728-8225-4372-4C2C-78DF1A4C622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2C8106A-4FC4-228B-1EB8-5D6E88AC664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A682C76-8358-B5E1-0A57-002A1978EBCB}"/>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E9C11B0C-8DA2-89D1-18BB-D0FE1B45EADA}"/>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1289C777-326F-BB92-941A-E73717EB8903}"/>
              </a:ext>
            </a:extLst>
          </p:cNvPr>
          <p:cNvSpPr txBox="1"/>
          <p:nvPr/>
        </p:nvSpPr>
        <p:spPr>
          <a:xfrm>
            <a:off x="971203" y="444970"/>
            <a:ext cx="12230277" cy="746358"/>
          </a:xfrm>
          <a:prstGeom prst="rect">
            <a:avLst/>
          </a:prstGeom>
          <a:noFill/>
        </p:spPr>
        <p:txBody>
          <a:bodyPr wrap="square" rtlCol="0">
            <a:spAutoFit/>
          </a:bodyPr>
          <a:lstStyle/>
          <a:p>
            <a:pPr lvl="0" defTabSz="685818">
              <a:defRPr/>
            </a:pPr>
            <a:r>
              <a:rPr lang="fr-FR" sz="2250" b="1" dirty="0">
                <a:solidFill>
                  <a:prstClr val="white">
                    <a:lumMod val="65000"/>
                  </a:prstClr>
                </a:solidFill>
                <a:latin typeface="Dosis" pitchFamily="2" charset="0"/>
              </a:rPr>
              <a:t>Lisez  à votre voisin à voix basse . Ensuite, échangez les rôles.</a:t>
            </a:r>
            <a:endParaRPr lang="fr-FR" sz="2250" dirty="0">
              <a:solidFill>
                <a:prstClr val="white">
                  <a:lumMod val="65000"/>
                </a:prstClr>
              </a:solidFill>
              <a:latin typeface="Dosis" pitchFamily="2" charset="0"/>
            </a:endParaRPr>
          </a:p>
          <a:p>
            <a:pPr defTabSz="685834">
              <a:defRPr/>
            </a:pPr>
            <a:r>
              <a:rPr lang="fr-FR" sz="2000" i="1" dirty="0">
                <a:solidFill>
                  <a:prstClr val="white">
                    <a:lumMod val="65000"/>
                  </a:prstClr>
                </a:solidFill>
                <a:latin typeface="Dosis" pitchFamily="2" charset="0"/>
              </a:rPr>
              <a:t>L’enseignant  (e ) circule entre les rangs et fournit une rétroaction positive ou corrective.    </a:t>
            </a:r>
            <a:endParaRPr lang="fr-FR" sz="2400" i="1" dirty="0">
              <a:solidFill>
                <a:prstClr val="white">
                  <a:lumMod val="65000"/>
                </a:prstClr>
              </a:solidFill>
              <a:latin typeface="Dosis" pitchFamily="2" charset="0"/>
            </a:endParaRPr>
          </a:p>
        </p:txBody>
      </p:sp>
      <p:pic>
        <p:nvPicPr>
          <p:cNvPr id="4" name="Image 3" descr="Une image contenant dessin, dessin humoristique, croquis, Dessin d’enfant&#10;&#10;Description générée automatiquement">
            <a:extLst>
              <a:ext uri="{FF2B5EF4-FFF2-40B4-BE49-F238E27FC236}">
                <a16:creationId xmlns:a16="http://schemas.microsoft.com/office/drawing/2014/main" id="{CB2AFE60-088B-A5E8-6F8F-DB9F2CEB56D2}"/>
              </a:ext>
            </a:extLst>
          </p:cNvPr>
          <p:cNvPicPr>
            <a:picLocks noChangeAspect="1"/>
          </p:cNvPicPr>
          <p:nvPr>
            <p:custDataLst>
              <p:tags r:id="rId1"/>
            </p:custDataLst>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06132" y="357930"/>
            <a:ext cx="896406" cy="978580"/>
          </a:xfrm>
          <a:prstGeom prst="rect">
            <a:avLst/>
          </a:prstGeom>
        </p:spPr>
      </p:pic>
      <p:pic>
        <p:nvPicPr>
          <p:cNvPr id="5" name="Image 4">
            <a:extLst>
              <a:ext uri="{FF2B5EF4-FFF2-40B4-BE49-F238E27FC236}">
                <a16:creationId xmlns:a16="http://schemas.microsoft.com/office/drawing/2014/main" id="{3C2D3B45-ADBF-7A86-4FE0-5EF6AB23C55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85850" y="2804629"/>
            <a:ext cx="11744300" cy="4677743"/>
          </a:xfrm>
          <a:prstGeom prst="rect">
            <a:avLst/>
          </a:prstGeom>
        </p:spPr>
      </p:pic>
      <p:sp>
        <p:nvSpPr>
          <p:cNvPr id="7" name="Freeform 8">
            <a:extLst>
              <a:ext uri="{FF2B5EF4-FFF2-40B4-BE49-F238E27FC236}">
                <a16:creationId xmlns:a16="http://schemas.microsoft.com/office/drawing/2014/main" id="{B8A9C93D-B060-2117-C604-F0203DFC422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4FAC189-B37D-AB7F-97DB-E5B4DB7923C1}"/>
              </a:ext>
            </a:extLst>
          </p:cNvPr>
          <p:cNvGraphicFramePr>
            <a:graphicFrameLocks noGrp="1"/>
          </p:cNvGraphicFramePr>
          <p:nvPr>
            <p:custDataLst>
              <p:tags r:id="rId2"/>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03463915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30A0D-04A9-52F0-E7C4-F5CFEA69272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4FE7122-7686-A080-8B68-E3FD5B3CA8EF}"/>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D27C1D87-5787-6370-B956-262CE3C620C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A3DDD6CD-9D8F-213B-5020-9A8B966C1FB5}"/>
              </a:ext>
            </a:extLst>
          </p:cNvPr>
          <p:cNvSpPr/>
          <p:nvPr/>
        </p:nvSpPr>
        <p:spPr>
          <a:xfrm>
            <a:off x="2857500" y="1487584"/>
            <a:ext cx="8001000" cy="7924800"/>
          </a:xfrm>
          <a:prstGeom prst="ellipse">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Pratique autonome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7" name="TextBox 7">
            <a:extLst>
              <a:ext uri="{FF2B5EF4-FFF2-40B4-BE49-F238E27FC236}">
                <a16:creationId xmlns:a16="http://schemas.microsoft.com/office/drawing/2014/main" id="{5FC378CB-A0C4-8E19-1B19-98A5973AF03B}"/>
              </a:ext>
            </a:extLst>
          </p:cNvPr>
          <p:cNvSpPr txBox="1"/>
          <p:nvPr/>
        </p:nvSpPr>
        <p:spPr>
          <a:xfrm>
            <a:off x="3152602" y="4076700"/>
            <a:ext cx="7685116" cy="1675459"/>
          </a:xfrm>
          <a:prstGeom prst="rect">
            <a:avLst/>
          </a:prstGeom>
        </p:spPr>
        <p:txBody>
          <a:bodyPr wrap="square" lIns="0" tIns="0" rIns="0" bIns="0" rtlCol="0" anchor="t">
            <a:spAutoFit/>
          </a:bodyPr>
          <a:lstStyle/>
          <a:p>
            <a:pPr algn="ctr" defTabSz="685834">
              <a:lnSpc>
                <a:spcPts val="6911"/>
              </a:lnSpc>
            </a:pPr>
            <a:r>
              <a:rPr lang="fr-FR" sz="4400" b="1" dirty="0">
                <a:solidFill>
                  <a:schemeClr val="accent4">
                    <a:lumMod val="50000"/>
                  </a:schemeClr>
                </a:solidFill>
                <a:latin typeface="Dosis" pitchFamily="2" charset="0"/>
              </a:rPr>
              <a:t>Je m’exerce dans</a:t>
            </a:r>
          </a:p>
          <a:p>
            <a:pPr algn="ctr" defTabSz="685834">
              <a:lnSpc>
                <a:spcPts val="6911"/>
              </a:lnSpc>
            </a:pPr>
            <a:r>
              <a:rPr lang="fr-FR" sz="4400" b="1" dirty="0">
                <a:solidFill>
                  <a:schemeClr val="accent4">
                    <a:lumMod val="50000"/>
                  </a:schemeClr>
                </a:solidFill>
                <a:latin typeface="Dosis" pitchFamily="2" charset="0"/>
              </a:rPr>
              <a:t> mon cahier d’activités</a:t>
            </a:r>
            <a:endParaRPr lang="en-US" sz="4000" dirty="0">
              <a:solidFill>
                <a:schemeClr val="accent4">
                  <a:lumMod val="50000"/>
                </a:schemeClr>
              </a:solidFill>
              <a:latin typeface="Dosis" pitchFamily="2" charset="0"/>
            </a:endParaRPr>
          </a:p>
        </p:txBody>
      </p:sp>
      <p:pic>
        <p:nvPicPr>
          <p:cNvPr id="9" name="Image 8">
            <a:extLst>
              <a:ext uri="{FF2B5EF4-FFF2-40B4-BE49-F238E27FC236}">
                <a16:creationId xmlns:a16="http://schemas.microsoft.com/office/drawing/2014/main" id="{D0E49ABB-F6E8-5B25-FA1F-A85F553676E6}"/>
              </a:ext>
            </a:extLst>
          </p:cNvPr>
          <p:cNvPicPr>
            <a:picLocks noChangeAspect="1"/>
          </p:cNvPicPr>
          <p:nvPr/>
        </p:nvPicPr>
        <p:blipFill>
          <a:blip r:embed="rId3"/>
          <a:stretch>
            <a:fillRect/>
          </a:stretch>
        </p:blipFill>
        <p:spPr>
          <a:xfrm>
            <a:off x="5124081" y="6179043"/>
            <a:ext cx="3742157" cy="2396201"/>
          </a:xfrm>
          <a:prstGeom prst="rect">
            <a:avLst/>
          </a:prstGeom>
        </p:spPr>
      </p:pic>
      <p:grpSp>
        <p:nvGrpSpPr>
          <p:cNvPr id="3" name="Groupe 2">
            <a:extLst>
              <a:ext uri="{FF2B5EF4-FFF2-40B4-BE49-F238E27FC236}">
                <a16:creationId xmlns:a16="http://schemas.microsoft.com/office/drawing/2014/main" id="{C90DA7EB-9282-69DD-8152-2AC4F13559E4}"/>
              </a:ext>
            </a:extLst>
          </p:cNvPr>
          <p:cNvGrpSpPr/>
          <p:nvPr/>
        </p:nvGrpSpPr>
        <p:grpSpPr>
          <a:xfrm>
            <a:off x="13855" y="190500"/>
            <a:ext cx="2240841" cy="841410"/>
            <a:chOff x="3663231" y="3540342"/>
            <a:chExt cx="1066274" cy="385540"/>
          </a:xfrm>
        </p:grpSpPr>
        <p:sp>
          <p:nvSpPr>
            <p:cNvPr id="5" name="Rectangle : coins arrondis 4">
              <a:extLst>
                <a:ext uri="{FF2B5EF4-FFF2-40B4-BE49-F238E27FC236}">
                  <a16:creationId xmlns:a16="http://schemas.microsoft.com/office/drawing/2014/main" id="{D84C66A2-18BF-A598-46A7-27345222471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6" name="Picture 2">
              <a:extLst>
                <a:ext uri="{FF2B5EF4-FFF2-40B4-BE49-F238E27FC236}">
                  <a16:creationId xmlns:a16="http://schemas.microsoft.com/office/drawing/2014/main" id="{031CA4C9-9821-5223-3EB4-1ABEBDE05DC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884FE8A8-AF7F-57FB-D525-1B5144C10989}"/>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20 min</a:t>
              </a:r>
            </a:p>
          </p:txBody>
        </p:sp>
      </p:grpSp>
    </p:spTree>
    <p:extLst>
      <p:ext uri="{BB962C8B-B14F-4D97-AF65-F5344CB8AC3E}">
        <p14:creationId xmlns:p14="http://schemas.microsoft.com/office/powerpoint/2010/main" val="3342260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E4BAC-D6FC-516F-07FC-CDEF4E8C6F0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AE71BA9-7D20-0678-B3A2-28A34EB0426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0919F9D9-1332-612E-0CCE-AB6E95AD1481}"/>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26490FF6-EF70-71C2-4416-9EC71B17EBCC}"/>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DF1D0BFC-90CF-5858-A9F5-9D4FE90F8BD2}"/>
              </a:ext>
            </a:extLst>
          </p:cNvPr>
          <p:cNvSpPr txBox="1"/>
          <p:nvPr/>
        </p:nvSpPr>
        <p:spPr>
          <a:xfrm>
            <a:off x="971203" y="444970"/>
            <a:ext cx="10534997" cy="746358"/>
          </a:xfrm>
          <a:prstGeom prst="rect">
            <a:avLst/>
          </a:prstGeom>
          <a:noFill/>
        </p:spPr>
        <p:txBody>
          <a:bodyPr wrap="square" rtlCol="0">
            <a:spAutoFit/>
          </a:bodyPr>
          <a:lstStyle/>
          <a:p>
            <a:pPr lvl="0" defTabSz="685818">
              <a:defRPr/>
            </a:pPr>
            <a:r>
              <a:rPr lang="fr-FR" sz="2250" dirty="0">
                <a:solidFill>
                  <a:schemeClr val="bg1">
                    <a:lumMod val="65000"/>
                  </a:schemeClr>
                </a:solidFill>
                <a:latin typeface="Dosis" panose="02010703020202060003" pitchFamily="2" charset="0"/>
              </a:rPr>
              <a:t>Maintenant, chacun lit seul à voix basse. </a:t>
            </a:r>
          </a:p>
          <a:p>
            <a:pPr lvl="0" defTabSz="685818">
              <a:defRPr/>
            </a:pPr>
            <a:r>
              <a:rPr lang="fr-FR" sz="2000" i="1" dirty="0">
                <a:solidFill>
                  <a:prstClr val="white">
                    <a:lumMod val="65000"/>
                  </a:prstClr>
                </a:solidFill>
                <a:latin typeface="Dosis" pitchFamily="2" charset="0"/>
              </a:rPr>
              <a:t>L’enseignant  (e ) circule entre les rangs et fournit une rétroaction positive ou corrective.    </a:t>
            </a:r>
            <a:endParaRPr lang="fr-FR" sz="2400" i="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825340EF-22ED-2077-8CD8-B9329470E64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5850" y="2804629"/>
            <a:ext cx="11744300" cy="4677743"/>
          </a:xfrm>
          <a:prstGeom prst="rect">
            <a:avLst/>
          </a:prstGeom>
        </p:spPr>
      </p:pic>
      <p:sp>
        <p:nvSpPr>
          <p:cNvPr id="7" name="Freeform 8">
            <a:extLst>
              <a:ext uri="{FF2B5EF4-FFF2-40B4-BE49-F238E27FC236}">
                <a16:creationId xmlns:a16="http://schemas.microsoft.com/office/drawing/2014/main" id="{4119D1A2-2761-6098-C29D-A9C09869A9D1}"/>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4B5A97BE-790C-5395-ACDC-A2B898885F42}"/>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1185710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40B666-AFE1-A42C-874B-EB981E93E83D}"/>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5CDA8C4F-B759-E17C-104C-74A25B8FAC26}"/>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EE492A-94AE-96D9-725D-4C856F7E06BD}"/>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ZoneTexte 19">
            <a:extLst>
              <a:ext uri="{FF2B5EF4-FFF2-40B4-BE49-F238E27FC236}">
                <a16:creationId xmlns:a16="http://schemas.microsoft.com/office/drawing/2014/main" id="{0FCE2818-BE99-1687-1E2F-E68CB9A97D41}"/>
              </a:ext>
            </a:extLst>
          </p:cNvPr>
          <p:cNvSpPr txBox="1"/>
          <p:nvPr/>
        </p:nvSpPr>
        <p:spPr>
          <a:xfrm>
            <a:off x="1207502" y="419100"/>
            <a:ext cx="11529396" cy="438582"/>
          </a:xfrm>
          <a:prstGeom prst="rect">
            <a:avLst/>
          </a:prstGeom>
          <a:noFill/>
        </p:spPr>
        <p:txBody>
          <a:bodyPr wrap="square" rtlCol="0">
            <a:spAutoFit/>
          </a:bodyPr>
          <a:lstStyle/>
          <a:p>
            <a:pPr defTabSz="1028752">
              <a:defRPr/>
            </a:pPr>
            <a:r>
              <a:rPr lang="fr-FR" sz="2250" b="1" dirty="0">
                <a:solidFill>
                  <a:prstClr val="white">
                    <a:lumMod val="65000"/>
                  </a:prstClr>
                </a:solidFill>
                <a:latin typeface="Dosis" pitchFamily="2" charset="0"/>
              </a:rPr>
              <a:t>Allez à l’activité 3, page 8.</a:t>
            </a:r>
          </a:p>
        </p:txBody>
      </p:sp>
      <p:pic>
        <p:nvPicPr>
          <p:cNvPr id="3" name="Image 2">
            <a:extLst>
              <a:ext uri="{FF2B5EF4-FFF2-40B4-BE49-F238E27FC236}">
                <a16:creationId xmlns:a16="http://schemas.microsoft.com/office/drawing/2014/main" id="{05E73B59-A6C5-BB22-90A5-89326B7269D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43400" y="2108647"/>
            <a:ext cx="4724400" cy="6069706"/>
          </a:xfrm>
          <a:prstGeom prst="rect">
            <a:avLst/>
          </a:prstGeom>
        </p:spPr>
      </p:pic>
      <p:sp>
        <p:nvSpPr>
          <p:cNvPr id="5" name="Freeform 8">
            <a:extLst>
              <a:ext uri="{FF2B5EF4-FFF2-40B4-BE49-F238E27FC236}">
                <a16:creationId xmlns:a16="http://schemas.microsoft.com/office/drawing/2014/main" id="{D79AB9A3-5EA3-ED20-3D9E-878E973E60B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7" name="Rectangle 6">
            <a:extLst>
              <a:ext uri="{FF2B5EF4-FFF2-40B4-BE49-F238E27FC236}">
                <a16:creationId xmlns:a16="http://schemas.microsoft.com/office/drawing/2014/main" id="{C8ED41F6-6E2C-9B2B-6CD7-1D87B2FEB3DD}"/>
              </a:ext>
            </a:extLst>
          </p:cNvPr>
          <p:cNvSpPr/>
          <p:nvPr/>
        </p:nvSpPr>
        <p:spPr>
          <a:xfrm>
            <a:off x="4343400" y="7042939"/>
            <a:ext cx="4724400" cy="11378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8" name="Tableau 7">
            <a:extLst>
              <a:ext uri="{FF2B5EF4-FFF2-40B4-BE49-F238E27FC236}">
                <a16:creationId xmlns:a16="http://schemas.microsoft.com/office/drawing/2014/main" id="{512DE630-FA4D-97D0-CDC4-187956B5BCEA}"/>
              </a:ext>
            </a:extLst>
          </p:cNvPr>
          <p:cNvGraphicFramePr>
            <a:graphicFrameLocks noGrp="1"/>
          </p:cNvGraphicFramePr>
          <p:nvPr>
            <p:custDataLst>
              <p:tags r:id="rId1"/>
            </p:custDataLst>
            <p:extLst>
              <p:ext uri="{D42A27DB-BD31-4B8C-83A1-F6EECF244321}">
                <p14:modId xmlns:p14="http://schemas.microsoft.com/office/powerpoint/2010/main" val="1065763228"/>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2610393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D30EBF6-9BD3-2A60-47B7-BEBE3A71DF49}"/>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F0BDA07F-58AB-C280-A234-344CF32E49AE}"/>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4C40ED3B-5669-D4A3-1754-FF17C7B0AEC9}"/>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a:extLst>
              <a:ext uri="{FF2B5EF4-FFF2-40B4-BE49-F238E27FC236}">
                <a16:creationId xmlns:a16="http://schemas.microsoft.com/office/drawing/2014/main" id="{A30520AD-873E-13AF-FDF7-426FBF1C62A8}"/>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2000" y="293854"/>
            <a:ext cx="1201053" cy="992579"/>
          </a:xfrm>
          <a:prstGeom prst="rect">
            <a:avLst/>
          </a:prstGeom>
        </p:spPr>
      </p:pic>
      <p:sp>
        <p:nvSpPr>
          <p:cNvPr id="5" name="Freeform 8">
            <a:extLst>
              <a:ext uri="{FF2B5EF4-FFF2-40B4-BE49-F238E27FC236}">
                <a16:creationId xmlns:a16="http://schemas.microsoft.com/office/drawing/2014/main" id="{04AD351A-65A4-378D-16D9-DF22FF3D43F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7" name="Image 6">
            <a:extLst>
              <a:ext uri="{FF2B5EF4-FFF2-40B4-BE49-F238E27FC236}">
                <a16:creationId xmlns:a16="http://schemas.microsoft.com/office/drawing/2014/main" id="{E1A37BC7-46CE-959F-FF54-0613AF3C931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62000" y="3805755"/>
            <a:ext cx="12192000" cy="2675489"/>
          </a:xfrm>
          <a:prstGeom prst="rect">
            <a:avLst/>
          </a:prstGeom>
        </p:spPr>
      </p:pic>
      <p:graphicFrame>
        <p:nvGraphicFramePr>
          <p:cNvPr id="4" name="Tableau 3">
            <a:extLst>
              <a:ext uri="{FF2B5EF4-FFF2-40B4-BE49-F238E27FC236}">
                <a16:creationId xmlns:a16="http://schemas.microsoft.com/office/drawing/2014/main" id="{C83BFB09-94A2-6C60-32BC-377EBE784235}"/>
              </a:ext>
            </a:extLst>
          </p:cNvPr>
          <p:cNvGraphicFramePr>
            <a:graphicFrameLocks noGrp="1"/>
          </p:cNvGraphicFramePr>
          <p:nvPr>
            <p:custDataLst>
              <p:tags r:id="rId1"/>
            </p:custDataLst>
            <p:extLst>
              <p:ext uri="{D42A27DB-BD31-4B8C-83A1-F6EECF244321}">
                <p14:modId xmlns:p14="http://schemas.microsoft.com/office/powerpoint/2010/main" val="152689590"/>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080CB2C7-3102-DC99-29D4-398C26156DDC}"/>
              </a:ext>
            </a:extLst>
          </p:cNvPr>
          <p:cNvSpPr txBox="1"/>
          <p:nvPr/>
        </p:nvSpPr>
        <p:spPr>
          <a:xfrm>
            <a:off x="1162024" y="377947"/>
            <a:ext cx="12553976" cy="715581"/>
          </a:xfrm>
          <a:prstGeom prst="rect">
            <a:avLst/>
          </a:prstGeom>
          <a:noFill/>
        </p:spPr>
        <p:txBody>
          <a:bodyPr wrap="square" rtlCol="0">
            <a:spAutoFit/>
          </a:bodyPr>
          <a:lstStyle/>
          <a:p>
            <a:pPr defTabSz="685818">
              <a:defRPr/>
            </a:pPr>
            <a:r>
              <a:rPr lang="fr-FR" sz="2250" b="1" dirty="0">
                <a:solidFill>
                  <a:prstClr val="white">
                    <a:lumMod val="65000"/>
                  </a:prstClr>
                </a:solidFill>
                <a:latin typeface="Dosis" panose="02010703020202060003" pitchFamily="2" charset="0"/>
              </a:rPr>
              <a:t>. </a:t>
            </a:r>
            <a:r>
              <a:rPr lang="fr-FR" sz="2250" dirty="0">
                <a:solidFill>
                  <a:schemeClr val="bg1">
                    <a:lumMod val="65000"/>
                  </a:schemeClr>
                </a:solidFill>
                <a:latin typeface="Dosis" panose="02010703020202060003" pitchFamily="2" charset="0"/>
              </a:rPr>
              <a:t>Lisez chaque lettre et écrivez-la comme dans le modèle.</a:t>
            </a:r>
          </a:p>
          <a:p>
            <a:pPr lvl="0" defTabSz="685818">
              <a:defRPr/>
            </a:pPr>
            <a:r>
              <a:rPr lang="fr-FR" i="1" dirty="0">
                <a:solidFill>
                  <a:prstClr val="white">
                    <a:lumMod val="65000"/>
                  </a:prstClr>
                </a:solidFill>
                <a:latin typeface="Dosis" pitchFamily="2" charset="0"/>
              </a:rPr>
              <a:t>L’enseignant rappelle aux élèves les règle de la bonne écriture. Il   circule entre les rangs et fournit une rétroaction positive ou corrective.    </a:t>
            </a:r>
          </a:p>
        </p:txBody>
      </p:sp>
    </p:spTree>
    <p:extLst>
      <p:ext uri="{BB962C8B-B14F-4D97-AF65-F5344CB8AC3E}">
        <p14:creationId xmlns:p14="http://schemas.microsoft.com/office/powerpoint/2010/main" val="82914585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DA28F-BAD2-F20A-09FD-77EA597F395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36CFBB-C370-595F-F20C-2DA71C9892AB}"/>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6" name="TextBox 6">
            <a:extLst>
              <a:ext uri="{FF2B5EF4-FFF2-40B4-BE49-F238E27FC236}">
                <a16:creationId xmlns:a16="http://schemas.microsoft.com/office/drawing/2014/main" id="{1AA23C56-BF16-80C9-A49C-5BD1FEE6E37C}"/>
              </a:ext>
            </a:extLst>
          </p:cNvPr>
          <p:cNvSpPr txBox="1"/>
          <p:nvPr/>
        </p:nvSpPr>
        <p:spPr>
          <a:xfrm>
            <a:off x="1527988" y="973218"/>
            <a:ext cx="11567327" cy="2846933"/>
          </a:xfrm>
          <a:prstGeom prst="rect">
            <a:avLst/>
          </a:prstGeom>
        </p:spPr>
        <p:txBody>
          <a:bodyPr lIns="0" tIns="0" rIns="0" bIns="0" rtlCol="0" anchor="t">
            <a:spAutoFit/>
          </a:bodyPr>
          <a:lstStyle/>
          <a:p>
            <a:pPr algn="ctr" defTabSz="685834">
              <a:lnSpc>
                <a:spcPts val="11099"/>
              </a:lnSpc>
            </a:pPr>
            <a:r>
              <a:rPr lang="en-US" sz="6001" dirty="0">
                <a:solidFill>
                  <a:srgbClr val="215968"/>
                </a:solidFill>
                <a:latin typeface="Carelia"/>
              </a:rPr>
              <a:t>Jeu </a:t>
            </a:r>
          </a:p>
          <a:p>
            <a:pPr algn="ctr" defTabSz="685834">
              <a:lnSpc>
                <a:spcPts val="11099"/>
              </a:lnSpc>
            </a:pPr>
            <a:r>
              <a:rPr lang="en-US" sz="6000" dirty="0">
                <a:solidFill>
                  <a:srgbClr val="215968"/>
                </a:solidFill>
                <a:latin typeface="Carelia"/>
              </a:rPr>
              <a:t> </a:t>
            </a:r>
          </a:p>
        </p:txBody>
      </p:sp>
      <p:sp>
        <p:nvSpPr>
          <p:cNvPr id="8" name="TextBox 8">
            <a:extLst>
              <a:ext uri="{FF2B5EF4-FFF2-40B4-BE49-F238E27FC236}">
                <a16:creationId xmlns:a16="http://schemas.microsoft.com/office/drawing/2014/main" id="{3A66A56E-F614-052B-767E-AE2A88A57360}"/>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9" name="Ellipse 8">
            <a:extLst>
              <a:ext uri="{FF2B5EF4-FFF2-40B4-BE49-F238E27FC236}">
                <a16:creationId xmlns:a16="http://schemas.microsoft.com/office/drawing/2014/main" id="{E0905E8B-77F0-B839-2EE2-0B088AC5856A}"/>
              </a:ext>
            </a:extLst>
          </p:cNvPr>
          <p:cNvSpPr/>
          <p:nvPr/>
        </p:nvSpPr>
        <p:spPr>
          <a:xfrm>
            <a:off x="2857500" y="1487584"/>
            <a:ext cx="8001000" cy="7924800"/>
          </a:xfrm>
          <a:prstGeom prst="ellips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8800" b="1" dirty="0">
                <a:solidFill>
                  <a:srgbClr val="106585"/>
                </a:solidFill>
                <a:latin typeface="Microsoft Uighur" panose="02000000000000000000" pitchFamily="2" charset="-78"/>
                <a:cs typeface="Microsoft Uighur" panose="02000000000000000000" pitchFamily="2" charset="-78"/>
              </a:rPr>
              <a:t>Jeu</a:t>
            </a:r>
          </a:p>
          <a:p>
            <a:pPr algn="ctr" defTabSz="685834"/>
            <a:r>
              <a:rPr lang="fr-FR" sz="88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10" name="TextBox 7">
            <a:extLst>
              <a:ext uri="{FF2B5EF4-FFF2-40B4-BE49-F238E27FC236}">
                <a16:creationId xmlns:a16="http://schemas.microsoft.com/office/drawing/2014/main" id="{5C9BBFCD-D0E4-F73E-2CC4-9A422EF33C72}"/>
              </a:ext>
            </a:extLst>
          </p:cNvPr>
          <p:cNvSpPr txBox="1"/>
          <p:nvPr/>
        </p:nvSpPr>
        <p:spPr>
          <a:xfrm>
            <a:off x="3173384" y="3832468"/>
            <a:ext cx="7685116" cy="793487"/>
          </a:xfrm>
          <a:prstGeom prst="rect">
            <a:avLst/>
          </a:prstGeom>
        </p:spPr>
        <p:txBody>
          <a:bodyPr wrap="square" lIns="0" tIns="0" rIns="0" bIns="0" rtlCol="0" anchor="t">
            <a:spAutoFit/>
          </a:bodyPr>
          <a:lstStyle/>
          <a:p>
            <a:pPr algn="ctr" defTabSz="685834">
              <a:lnSpc>
                <a:spcPts val="6911"/>
              </a:lnSpc>
            </a:pPr>
            <a:r>
              <a:rPr lang="en-US" sz="4400" b="1" dirty="0">
                <a:solidFill>
                  <a:schemeClr val="accent2">
                    <a:lumMod val="75000"/>
                  </a:schemeClr>
                </a:solidFill>
                <a:latin typeface="Dosis" pitchFamily="2" charset="0"/>
              </a:rPr>
              <a:t>Sauter sur les </a:t>
            </a:r>
            <a:r>
              <a:rPr lang="en-US" sz="4400" b="1" dirty="0" err="1">
                <a:solidFill>
                  <a:schemeClr val="accent2">
                    <a:lumMod val="75000"/>
                  </a:schemeClr>
                </a:solidFill>
                <a:latin typeface="Dosis" pitchFamily="2" charset="0"/>
              </a:rPr>
              <a:t>lettres</a:t>
            </a:r>
            <a:endParaRPr lang="en-US" sz="4400" b="1" dirty="0">
              <a:solidFill>
                <a:schemeClr val="accent2">
                  <a:lumMod val="75000"/>
                </a:schemeClr>
              </a:solidFill>
              <a:latin typeface="Dosis" pitchFamily="2" charset="0"/>
            </a:endParaRPr>
          </a:p>
        </p:txBody>
      </p:sp>
      <p:pic>
        <p:nvPicPr>
          <p:cNvPr id="11" name="Image 10">
            <a:extLst>
              <a:ext uri="{FF2B5EF4-FFF2-40B4-BE49-F238E27FC236}">
                <a16:creationId xmlns:a16="http://schemas.microsoft.com/office/drawing/2014/main" id="{4F26C5CD-DA2D-7166-7184-B1A25E13E79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168150" y="6158761"/>
            <a:ext cx="3352800" cy="2437264"/>
          </a:xfrm>
          <a:prstGeom prst="rect">
            <a:avLst/>
          </a:prstGeom>
        </p:spPr>
      </p:pic>
      <p:grpSp>
        <p:nvGrpSpPr>
          <p:cNvPr id="4" name="Groupe 3">
            <a:extLst>
              <a:ext uri="{FF2B5EF4-FFF2-40B4-BE49-F238E27FC236}">
                <a16:creationId xmlns:a16="http://schemas.microsoft.com/office/drawing/2014/main" id="{B2335810-AFE5-1376-1B74-8D75AB7F5438}"/>
              </a:ext>
            </a:extLst>
          </p:cNvPr>
          <p:cNvGrpSpPr/>
          <p:nvPr/>
        </p:nvGrpSpPr>
        <p:grpSpPr>
          <a:xfrm>
            <a:off x="0" y="131808"/>
            <a:ext cx="2240841" cy="841410"/>
            <a:chOff x="3663231" y="3540342"/>
            <a:chExt cx="1066274" cy="385540"/>
          </a:xfrm>
        </p:grpSpPr>
        <p:sp>
          <p:nvSpPr>
            <p:cNvPr id="5" name="Rectangle : coins arrondis 4">
              <a:extLst>
                <a:ext uri="{FF2B5EF4-FFF2-40B4-BE49-F238E27FC236}">
                  <a16:creationId xmlns:a16="http://schemas.microsoft.com/office/drawing/2014/main" id="{88E453E9-3035-8A5C-BD55-BCAFBDA99059}"/>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7" name="Picture 2">
              <a:extLst>
                <a:ext uri="{FF2B5EF4-FFF2-40B4-BE49-F238E27FC236}">
                  <a16:creationId xmlns:a16="http://schemas.microsoft.com/office/drawing/2014/main" id="{1FF1DDF4-5805-72DF-F6FE-7136D225BC9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EDEAF531-C9BF-A396-A2DD-DE48B92F0611}"/>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10 min</a:t>
              </a:r>
            </a:p>
          </p:txBody>
        </p:sp>
      </p:grpSp>
    </p:spTree>
    <p:extLst>
      <p:ext uri="{BB962C8B-B14F-4D97-AF65-F5344CB8AC3E}">
        <p14:creationId xmlns:p14="http://schemas.microsoft.com/office/powerpoint/2010/main" val="20404072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2"/>
            <a:ext cx="13716000" cy="10286999"/>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342897" y="419099"/>
            <a:ext cx="13030204" cy="950455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342895" y="419099"/>
            <a:ext cx="13030202" cy="106680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E1524DF7-1A48-5F8F-3D10-C65972E2F4D8}"/>
              </a:ext>
            </a:extLst>
          </p:cNvPr>
          <p:cNvSpPr/>
          <p:nvPr>
            <p:custDataLst>
              <p:tags r:id="rId5"/>
            </p:custDataLst>
          </p:nvPr>
        </p:nvSpPr>
        <p:spPr>
          <a:xfrm>
            <a:off x="746620" y="718372"/>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85835">
              <a:defRPr/>
            </a:pPr>
            <a:endParaRPr lang="fr-MA" sz="1350" dirty="0">
              <a:solidFill>
                <a:prstClr val="black"/>
              </a:solidFill>
              <a:latin typeface="Dosis" pitchFamily="2" charset="0"/>
            </a:endParaRPr>
          </a:p>
        </p:txBody>
      </p:sp>
      <p:pic>
        <p:nvPicPr>
          <p:cNvPr id="2" name="Image 1">
            <a:extLst>
              <a:ext uri="{FF2B5EF4-FFF2-40B4-BE49-F238E27FC236}">
                <a16:creationId xmlns:a16="http://schemas.microsoft.com/office/drawing/2014/main" id="{A61D4B01-E137-12B2-4FD8-32153DD6E8C0}"/>
              </a:ext>
            </a:extLst>
          </p:cNvPr>
          <p:cNvPicPr>
            <a:picLocks noChangeAspect="1"/>
          </p:cNvPicPr>
          <p:nvPr>
            <p:custDataLst>
              <p:tags r:id="rId6"/>
            </p:custDataLst>
          </p:nvPr>
        </p:nvPicPr>
        <p:blipFill>
          <a:blip r:embed="rId13">
            <a:clrChange>
              <a:clrFrom>
                <a:srgbClr val="FFFFFF"/>
              </a:clrFrom>
              <a:clrTo>
                <a:srgbClr val="FFFFFF">
                  <a:alpha val="0"/>
                </a:srgbClr>
              </a:clrTo>
            </a:clrChange>
          </a:blip>
          <a:stretch>
            <a:fillRect/>
          </a:stretch>
        </p:blipFill>
        <p:spPr>
          <a:xfrm>
            <a:off x="3570469" y="3110569"/>
            <a:ext cx="6440970" cy="4065861"/>
          </a:xfrm>
          <a:prstGeom prst="rect">
            <a:avLst/>
          </a:prstGeom>
        </p:spPr>
      </p:pic>
      <p:sp>
        <p:nvSpPr>
          <p:cNvPr id="4" name="ZoneTexte 3">
            <a:extLst>
              <a:ext uri="{FF2B5EF4-FFF2-40B4-BE49-F238E27FC236}">
                <a16:creationId xmlns:a16="http://schemas.microsoft.com/office/drawing/2014/main" id="{2DB474C9-729B-255F-5A87-0D410F95384F}"/>
              </a:ext>
            </a:extLst>
          </p:cNvPr>
          <p:cNvSpPr txBox="1"/>
          <p:nvPr>
            <p:custDataLst>
              <p:tags r:id="rId7"/>
            </p:custDataLst>
          </p:nvPr>
        </p:nvSpPr>
        <p:spPr>
          <a:xfrm>
            <a:off x="1380850" y="419099"/>
            <a:ext cx="10963550" cy="1131079"/>
          </a:xfrm>
          <a:prstGeom prst="rect">
            <a:avLst/>
          </a:prstGeom>
          <a:noFill/>
        </p:spPr>
        <p:txBody>
          <a:bodyPr wrap="square" rtlCol="0">
            <a:spAutoFit/>
          </a:bodyPr>
          <a:lstStyle/>
          <a:p>
            <a:pPr defTabSz="1028727">
              <a:defRPr/>
            </a:pPr>
            <a:r>
              <a:rPr lang="fr-FR" sz="2250" dirty="0">
                <a:solidFill>
                  <a:schemeClr val="bg1">
                    <a:lumMod val="65000"/>
                  </a:schemeClr>
                </a:solidFill>
                <a:latin typeface="Dosis" panose="02010703020202060003" pitchFamily="2" charset="0"/>
              </a:rPr>
              <a:t>Nous allons jouer au jeu « Sauter sur les lettres ».</a:t>
            </a:r>
            <a:br>
              <a:rPr lang="fr-FR" sz="2250" dirty="0">
                <a:solidFill>
                  <a:schemeClr val="bg1">
                    <a:lumMod val="65000"/>
                  </a:schemeClr>
                </a:solidFill>
                <a:latin typeface="Dosis" panose="02010703020202060003" pitchFamily="2" charset="0"/>
              </a:rPr>
            </a:br>
            <a:r>
              <a:rPr lang="fr-FR" sz="2250" dirty="0">
                <a:solidFill>
                  <a:schemeClr val="bg1">
                    <a:lumMod val="65000"/>
                  </a:schemeClr>
                </a:solidFill>
                <a:latin typeface="Dosis" panose="02010703020202060003" pitchFamily="2" charset="0"/>
              </a:rPr>
              <a:t>Le joueur doit sauter sur toutes les cases contenant la lettre annoncée. Après chaque saut, il lit à voix haute la syllabe de la case. </a:t>
            </a:r>
          </a:p>
        </p:txBody>
      </p:sp>
      <p:graphicFrame>
        <p:nvGraphicFramePr>
          <p:cNvPr id="5" name="Tableau 4">
            <a:extLst>
              <a:ext uri="{FF2B5EF4-FFF2-40B4-BE49-F238E27FC236}">
                <a16:creationId xmlns:a16="http://schemas.microsoft.com/office/drawing/2014/main" id="{36F1BCC2-CDAE-1197-1453-D8D75C05A164}"/>
              </a:ext>
            </a:extLst>
          </p:cNvPr>
          <p:cNvGraphicFramePr>
            <a:graphicFrameLocks noGrp="1"/>
          </p:cNvGraphicFramePr>
          <p:nvPr>
            <p:custDataLst>
              <p:tags r:id="rId8"/>
            </p:custDataLst>
            <p:extLst>
              <p:ext uri="{D42A27DB-BD31-4B8C-83A1-F6EECF244321}">
                <p14:modId xmlns:p14="http://schemas.microsoft.com/office/powerpoint/2010/main" val="828510349"/>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Lecture- écriture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EA0D18E2-E172-1529-AB79-7C422F50A0C4}"/>
              </a:ext>
            </a:extLst>
          </p:cNvPr>
          <p:cNvPicPr>
            <a:picLocks noChangeAspect="1"/>
          </p:cNvPicPr>
          <p:nvPr>
            <p:custDataLst>
              <p:tags r:id="rId9"/>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67679" y="282192"/>
            <a:ext cx="1381080" cy="1120448"/>
          </a:xfrm>
          <a:prstGeom prst="rect">
            <a:avLst/>
          </a:prstGeom>
        </p:spPr>
      </p:pic>
    </p:spTree>
    <p:extLst>
      <p:ext uri="{BB962C8B-B14F-4D97-AF65-F5344CB8AC3E}">
        <p14:creationId xmlns:p14="http://schemas.microsoft.com/office/powerpoint/2010/main" val="423858886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7BD36-1B75-E31D-FC9A-9101228524F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A891678-9101-5A6D-7D5D-1A8AB9D2F1E7}"/>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8A12A793-8764-4C30-F8AD-160208823DC5}"/>
              </a:ext>
            </a:extLst>
          </p:cNvPr>
          <p:cNvSpPr/>
          <p:nvPr>
            <p:custDataLst>
              <p:tags r:id="rId2"/>
            </p:custDataLst>
          </p:nvPr>
        </p:nvSpPr>
        <p:spPr>
          <a:xfrm>
            <a:off x="0" y="2"/>
            <a:ext cx="13716000" cy="10286999"/>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C321E72-05EC-85D2-3B52-D7127B45312C}"/>
              </a:ext>
            </a:extLst>
          </p:cNvPr>
          <p:cNvSpPr/>
          <p:nvPr>
            <p:custDataLst>
              <p:tags r:id="rId3"/>
            </p:custDataLst>
          </p:nvPr>
        </p:nvSpPr>
        <p:spPr>
          <a:xfrm>
            <a:off x="342897" y="419099"/>
            <a:ext cx="13030204" cy="950455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9F854F3-3E12-F9FB-2665-6B62A7A7E9F3}"/>
              </a:ext>
            </a:extLst>
          </p:cNvPr>
          <p:cNvSpPr/>
          <p:nvPr>
            <p:custDataLst>
              <p:tags r:id="rId4"/>
            </p:custDataLst>
          </p:nvPr>
        </p:nvSpPr>
        <p:spPr>
          <a:xfrm>
            <a:off x="342895" y="419099"/>
            <a:ext cx="13030202" cy="106680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A62812C1-3E65-3DF3-EEB3-73F67808C53A}"/>
              </a:ext>
            </a:extLst>
          </p:cNvPr>
          <p:cNvSpPr/>
          <p:nvPr>
            <p:custDataLst>
              <p:tags r:id="rId5"/>
            </p:custDataLst>
          </p:nvPr>
        </p:nvSpPr>
        <p:spPr>
          <a:xfrm>
            <a:off x="746620" y="718372"/>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85835">
              <a:defRPr/>
            </a:pPr>
            <a:endParaRPr lang="fr-MA" sz="1350" dirty="0">
              <a:solidFill>
                <a:prstClr val="black"/>
              </a:solidFill>
              <a:latin typeface="Dosis" pitchFamily="2" charset="0"/>
            </a:endParaRPr>
          </a:p>
        </p:txBody>
      </p:sp>
      <p:pic>
        <p:nvPicPr>
          <p:cNvPr id="2" name="Image 1">
            <a:extLst>
              <a:ext uri="{FF2B5EF4-FFF2-40B4-BE49-F238E27FC236}">
                <a16:creationId xmlns:a16="http://schemas.microsoft.com/office/drawing/2014/main" id="{5B4E0B77-860A-F1BF-27FB-B8395692959E}"/>
              </a:ext>
            </a:extLst>
          </p:cNvPr>
          <p:cNvPicPr>
            <a:picLocks noChangeAspect="1"/>
          </p:cNvPicPr>
          <p:nvPr>
            <p:custDataLst>
              <p:tags r:id="rId6"/>
            </p:custDataLst>
          </p:nvPr>
        </p:nvPicPr>
        <p:blipFill>
          <a:blip r:embed="rId12">
            <a:clrChange>
              <a:clrFrom>
                <a:srgbClr val="FFFFFF"/>
              </a:clrFrom>
              <a:clrTo>
                <a:srgbClr val="FFFFFF">
                  <a:alpha val="0"/>
                </a:srgbClr>
              </a:clrTo>
            </a:clrChange>
          </a:blip>
          <a:stretch>
            <a:fillRect/>
          </a:stretch>
        </p:blipFill>
        <p:spPr>
          <a:xfrm>
            <a:off x="3570469" y="3110569"/>
            <a:ext cx="6440970" cy="4065861"/>
          </a:xfrm>
          <a:prstGeom prst="rect">
            <a:avLst/>
          </a:prstGeom>
        </p:spPr>
      </p:pic>
      <p:sp>
        <p:nvSpPr>
          <p:cNvPr id="5" name="ZoneTexte 4">
            <a:extLst>
              <a:ext uri="{FF2B5EF4-FFF2-40B4-BE49-F238E27FC236}">
                <a16:creationId xmlns:a16="http://schemas.microsoft.com/office/drawing/2014/main" id="{FF21CAF8-AF53-EF21-654D-89AFEF632DCD}"/>
              </a:ext>
            </a:extLst>
          </p:cNvPr>
          <p:cNvSpPr txBox="1"/>
          <p:nvPr>
            <p:custDataLst>
              <p:tags r:id="rId7"/>
            </p:custDataLst>
          </p:nvPr>
        </p:nvSpPr>
        <p:spPr>
          <a:xfrm>
            <a:off x="1502920" y="438502"/>
            <a:ext cx="11529396" cy="746358"/>
          </a:xfrm>
          <a:prstGeom prst="rect">
            <a:avLst/>
          </a:prstGeom>
          <a:noFill/>
        </p:spPr>
        <p:txBody>
          <a:bodyPr wrap="square" rtlCol="0">
            <a:spAutoFit/>
          </a:bodyPr>
          <a:lstStyle/>
          <a:p>
            <a:pPr defTabSz="1028727">
              <a:defRPr/>
            </a:pPr>
            <a:r>
              <a:rPr lang="fr-MA" sz="2250" dirty="0">
                <a:solidFill>
                  <a:prstClr val="white">
                    <a:lumMod val="65000"/>
                  </a:prstClr>
                </a:solidFill>
                <a:latin typeface="Dosis" panose="02010703020202060003" pitchFamily="2" charset="0"/>
              </a:rPr>
              <a:t>Maintenant, on va commencer le jeu.</a:t>
            </a:r>
            <a:endParaRPr lang="fr-FR" sz="2250" dirty="0">
              <a:solidFill>
                <a:schemeClr val="bg1">
                  <a:lumMod val="65000"/>
                </a:schemeClr>
              </a:solidFill>
              <a:latin typeface="Dosis" panose="02010703020202060003" pitchFamily="2" charset="0"/>
            </a:endParaRPr>
          </a:p>
          <a:p>
            <a:pPr defTabSz="1028727">
              <a:defRPr/>
            </a:pPr>
            <a:r>
              <a:rPr lang="fr-FR" sz="2000" i="1" dirty="0">
                <a:solidFill>
                  <a:schemeClr val="bg1">
                    <a:lumMod val="65000"/>
                  </a:schemeClr>
                </a:solidFill>
                <a:latin typeface="Dosis" panose="02010703020202060003" pitchFamily="2" charset="0"/>
              </a:rPr>
              <a:t>L’enseignant ( e ) désigne quelques élèves pour jouer</a:t>
            </a:r>
            <a:endParaRPr lang="fr-FR" sz="2250" i="1" dirty="0">
              <a:solidFill>
                <a:schemeClr val="bg1">
                  <a:lumMod val="65000"/>
                </a:schemeClr>
              </a:solidFill>
              <a:latin typeface="Dosis" panose="02010703020202060003" pitchFamily="2" charset="0"/>
            </a:endParaRPr>
          </a:p>
        </p:txBody>
      </p:sp>
      <p:graphicFrame>
        <p:nvGraphicFramePr>
          <p:cNvPr id="4" name="Tableau 3">
            <a:extLst>
              <a:ext uri="{FF2B5EF4-FFF2-40B4-BE49-F238E27FC236}">
                <a16:creationId xmlns:a16="http://schemas.microsoft.com/office/drawing/2014/main" id="{39D7B124-5860-2D9F-A57E-9052A5DF2B6A}"/>
              </a:ext>
            </a:extLst>
          </p:cNvPr>
          <p:cNvGraphicFramePr>
            <a:graphicFrameLocks noGrp="1"/>
          </p:cNvGraphicFramePr>
          <p:nvPr>
            <p:custDataLst>
              <p:tags r:id="rId8"/>
            </p:custDataLst>
            <p:extLst>
              <p:ext uri="{D42A27DB-BD31-4B8C-83A1-F6EECF244321}">
                <p14:modId xmlns:p14="http://schemas.microsoft.com/office/powerpoint/2010/main" val="1066337261"/>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Lecture- écriture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5214972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1B409-C60D-0AF2-4A7E-7306942C139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7C826B2-D788-08DE-FCC1-BF8B8C326C4F}"/>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92BDE4A6-6663-0B5D-86B8-017DEE92FF81}"/>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507133F-817D-099A-F8A6-7B1CAC42AA52}"/>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B11A5053-0162-76B1-018E-865E763073B0}"/>
              </a:ext>
            </a:extLst>
          </p:cNvPr>
          <p:cNvSpPr/>
          <p:nvPr/>
        </p:nvSpPr>
        <p:spPr>
          <a:xfrm>
            <a:off x="639690" y="646418"/>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white">
                  <a:lumMod val="50000"/>
                </a:prstClr>
              </a:solidFill>
              <a:latin typeface="Dosis" pitchFamily="2" charset="0"/>
            </a:endParaRPr>
          </a:p>
        </p:txBody>
      </p:sp>
      <p:sp>
        <p:nvSpPr>
          <p:cNvPr id="8" name="ZoneTexte 7">
            <a:extLst>
              <a:ext uri="{FF2B5EF4-FFF2-40B4-BE49-F238E27FC236}">
                <a16:creationId xmlns:a16="http://schemas.microsoft.com/office/drawing/2014/main" id="{00B57BFB-539A-9E10-9954-7C3ED7BC8711}"/>
              </a:ext>
            </a:extLst>
          </p:cNvPr>
          <p:cNvSpPr txBox="1"/>
          <p:nvPr>
            <p:custDataLst>
              <p:tags r:id="rId1"/>
            </p:custDataLst>
          </p:nvPr>
        </p:nvSpPr>
        <p:spPr>
          <a:xfrm>
            <a:off x="1335299" y="431065"/>
            <a:ext cx="10780501" cy="784830"/>
          </a:xfrm>
          <a:prstGeom prst="rect">
            <a:avLst/>
          </a:prstGeom>
          <a:noFill/>
        </p:spPr>
        <p:txBody>
          <a:bodyPr wrap="square" rtlCol="0">
            <a:spAutoFit/>
          </a:bodyPr>
          <a:lstStyle/>
          <a:p>
            <a:pPr defTabSz="1028727">
              <a:spcAft>
                <a:spcPts val="600"/>
              </a:spcAft>
              <a:defRPr/>
            </a:pPr>
            <a:r>
              <a:rPr lang="fr-FR" sz="2250" b="1" dirty="0">
                <a:solidFill>
                  <a:srgbClr val="A6A6A6"/>
                </a:solidFill>
                <a:latin typeface="Dosis" panose="02010703020202060003" pitchFamily="2" charset="0"/>
              </a:rPr>
              <a:t>À la maison, écrivez les mots du vocabulaire  et coloriez les lettres que nous avons vues aujourd’hui,  </a:t>
            </a:r>
          </a:p>
        </p:txBody>
      </p:sp>
      <p:sp>
        <p:nvSpPr>
          <p:cNvPr id="11" name="Rectangle 10">
            <a:extLst>
              <a:ext uri="{FF2B5EF4-FFF2-40B4-BE49-F238E27FC236}">
                <a16:creationId xmlns:a16="http://schemas.microsoft.com/office/drawing/2014/main" id="{527477FE-A9B8-778F-59EF-713407034DBD}"/>
              </a:ext>
            </a:extLst>
          </p:cNvPr>
          <p:cNvSpPr/>
          <p:nvPr>
            <p:custDataLst>
              <p:tags r:id="rId2"/>
            </p:custDataLst>
          </p:nvPr>
        </p:nvSpPr>
        <p:spPr>
          <a:xfrm>
            <a:off x="1960411" y="2667522"/>
            <a:ext cx="3956928" cy="64423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a:endParaRPr>
          </a:p>
        </p:txBody>
      </p:sp>
      <p:sp>
        <p:nvSpPr>
          <p:cNvPr id="2" name="TextBox 6">
            <a:extLst>
              <a:ext uri="{FF2B5EF4-FFF2-40B4-BE49-F238E27FC236}">
                <a16:creationId xmlns:a16="http://schemas.microsoft.com/office/drawing/2014/main" id="{9FFBC3D7-EB80-71C4-FBD6-51140D684602}"/>
              </a:ext>
            </a:extLst>
          </p:cNvPr>
          <p:cNvSpPr txBox="1"/>
          <p:nvPr/>
        </p:nvSpPr>
        <p:spPr>
          <a:xfrm>
            <a:off x="4410076" y="1116230"/>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3" name="Picture 2">
            <a:extLst>
              <a:ext uri="{FF2B5EF4-FFF2-40B4-BE49-F238E27FC236}">
                <a16:creationId xmlns:a16="http://schemas.microsoft.com/office/drawing/2014/main" id="{BE286D94-71D8-A982-35F2-836BA342391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963400" y="356495"/>
            <a:ext cx="1386325" cy="115266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descr="Une image contenant texte, capture d’écran, conception&#10;&#10;Le contenu généré par l’IA peut être incorrect.">
            <a:extLst>
              <a:ext uri="{FF2B5EF4-FFF2-40B4-BE49-F238E27FC236}">
                <a16:creationId xmlns:a16="http://schemas.microsoft.com/office/drawing/2014/main" id="{D05C1C87-8597-74E1-8064-757A932F11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3600" y="2781124"/>
            <a:ext cx="3610550" cy="6215136"/>
          </a:xfrm>
          <a:prstGeom prst="rect">
            <a:avLst/>
          </a:prstGeom>
        </p:spPr>
      </p:pic>
      <p:pic>
        <p:nvPicPr>
          <p:cNvPr id="12" name="Image 11" descr="Une image contenant texte, capture d’écran, nombre, diagramme&#10;&#10;Le contenu généré par l’IA peut être incorrect.">
            <a:extLst>
              <a:ext uri="{FF2B5EF4-FFF2-40B4-BE49-F238E27FC236}">
                <a16:creationId xmlns:a16="http://schemas.microsoft.com/office/drawing/2014/main" id="{F4CA814F-B334-B8BC-BD2D-78670FE8C8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07412" y="2703698"/>
            <a:ext cx="3825821" cy="6369989"/>
          </a:xfrm>
          <a:prstGeom prst="rect">
            <a:avLst/>
          </a:prstGeom>
        </p:spPr>
      </p:pic>
      <p:sp>
        <p:nvSpPr>
          <p:cNvPr id="13" name="Rectangle 12">
            <a:extLst>
              <a:ext uri="{FF2B5EF4-FFF2-40B4-BE49-F238E27FC236}">
                <a16:creationId xmlns:a16="http://schemas.microsoft.com/office/drawing/2014/main" id="{5BECDFCE-0B54-D19E-4F53-5753FAB1F931}"/>
              </a:ext>
            </a:extLst>
          </p:cNvPr>
          <p:cNvSpPr/>
          <p:nvPr/>
        </p:nvSpPr>
        <p:spPr>
          <a:xfrm>
            <a:off x="7489048" y="3687229"/>
            <a:ext cx="4024883" cy="305200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9390367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09DAB-8982-FD0E-AADE-D3AECFB53E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432F5D-ED60-C8E9-B17B-9ED231E0D306}"/>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DD28E8C-2E26-E848-898C-F479115338EC}"/>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BA6D918-BBD4-95C3-C51C-DDA11CE9416E}"/>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2298D862-B555-CFE9-DACE-981F7291F36A}"/>
              </a:ext>
            </a:extLst>
          </p:cNvPr>
          <p:cNvSpPr/>
          <p:nvPr/>
        </p:nvSpPr>
        <p:spPr>
          <a:xfrm>
            <a:off x="639690" y="646418"/>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white">
                  <a:lumMod val="50000"/>
                </a:prstClr>
              </a:solidFill>
              <a:latin typeface="Dosis" pitchFamily="2" charset="0"/>
            </a:endParaRPr>
          </a:p>
        </p:txBody>
      </p:sp>
      <p:sp>
        <p:nvSpPr>
          <p:cNvPr id="8" name="ZoneTexte 7">
            <a:extLst>
              <a:ext uri="{FF2B5EF4-FFF2-40B4-BE49-F238E27FC236}">
                <a16:creationId xmlns:a16="http://schemas.microsoft.com/office/drawing/2014/main" id="{8CD428B3-F4F0-0D95-01AC-D0E013CD0B33}"/>
              </a:ext>
            </a:extLst>
          </p:cNvPr>
          <p:cNvSpPr txBox="1"/>
          <p:nvPr>
            <p:custDataLst>
              <p:tags r:id="rId1"/>
            </p:custDataLst>
          </p:nvPr>
        </p:nvSpPr>
        <p:spPr>
          <a:xfrm>
            <a:off x="1335299" y="431066"/>
            <a:ext cx="10690079" cy="784830"/>
          </a:xfrm>
          <a:prstGeom prst="rect">
            <a:avLst/>
          </a:prstGeom>
          <a:noFill/>
        </p:spPr>
        <p:txBody>
          <a:bodyPr wrap="square" rtlCol="0">
            <a:spAutoFit/>
          </a:bodyPr>
          <a:lstStyle/>
          <a:p>
            <a:pPr defTabSz="1028727">
              <a:spcAft>
                <a:spcPts val="600"/>
              </a:spcAft>
              <a:defRPr/>
            </a:pPr>
            <a:r>
              <a:rPr lang="fr-FR" sz="2250" b="1" dirty="0">
                <a:solidFill>
                  <a:srgbClr val="A6A6A6"/>
                </a:solidFill>
                <a:latin typeface="Dosis" panose="02010703020202060003" pitchFamily="2" charset="0"/>
              </a:rPr>
              <a:t>Lisez les lettres de l’exercice 2 ,page 8, et recopiez dans vos cahiers les lettres que nous avons vues aujourd’hui</a:t>
            </a:r>
          </a:p>
        </p:txBody>
      </p:sp>
      <p:sp>
        <p:nvSpPr>
          <p:cNvPr id="2" name="TextBox 6">
            <a:extLst>
              <a:ext uri="{FF2B5EF4-FFF2-40B4-BE49-F238E27FC236}">
                <a16:creationId xmlns:a16="http://schemas.microsoft.com/office/drawing/2014/main" id="{18475DC9-445D-9995-D191-611BBC0F5A3A}"/>
              </a:ext>
            </a:extLst>
          </p:cNvPr>
          <p:cNvSpPr txBox="1"/>
          <p:nvPr/>
        </p:nvSpPr>
        <p:spPr>
          <a:xfrm>
            <a:off x="4410076" y="1116230"/>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3" name="Picture 2">
            <a:extLst>
              <a:ext uri="{FF2B5EF4-FFF2-40B4-BE49-F238E27FC236}">
                <a16:creationId xmlns:a16="http://schemas.microsoft.com/office/drawing/2014/main" id="{8AFB93B6-563D-429A-7B02-0FF40AC757B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15800" y="356495"/>
            <a:ext cx="1233925" cy="1152668"/>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4E3FF5F8-2E5D-E48A-3F89-970F58B138B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886326" y="2552700"/>
            <a:ext cx="4229100" cy="5942697"/>
          </a:xfrm>
          <a:prstGeom prst="rect">
            <a:avLst/>
          </a:prstGeom>
        </p:spPr>
      </p:pic>
      <p:sp>
        <p:nvSpPr>
          <p:cNvPr id="16" name="Rectangle 15">
            <a:extLst>
              <a:ext uri="{FF2B5EF4-FFF2-40B4-BE49-F238E27FC236}">
                <a16:creationId xmlns:a16="http://schemas.microsoft.com/office/drawing/2014/main" id="{92023F3A-B3A2-214C-8119-9C10E76FC9A5}"/>
              </a:ext>
            </a:extLst>
          </p:cNvPr>
          <p:cNvSpPr/>
          <p:nvPr/>
        </p:nvSpPr>
        <p:spPr>
          <a:xfrm>
            <a:off x="4822194" y="6010781"/>
            <a:ext cx="4357365" cy="248461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51831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3">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43296" y="4252233"/>
            <a:ext cx="5321185" cy="5688403"/>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pic>
        <p:nvPicPr>
          <p:cNvPr id="10" name="Image 9">
            <a:extLst>
              <a:ext uri="{FF2B5EF4-FFF2-40B4-BE49-F238E27FC236}">
                <a16:creationId xmlns:a16="http://schemas.microsoft.com/office/drawing/2014/main" id="{D8011201-A522-53C8-2BAF-D0D2B0588B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3000" y="3475554"/>
            <a:ext cx="6413606" cy="3678791"/>
          </a:xfrm>
          <a:prstGeom prst="rect">
            <a:avLst/>
          </a:prstGeom>
        </p:spPr>
      </p:pic>
      <p:graphicFrame>
        <p:nvGraphicFramePr>
          <p:cNvPr id="5" name="Tableau 4">
            <a:extLst>
              <a:ext uri="{FF2B5EF4-FFF2-40B4-BE49-F238E27FC236}">
                <a16:creationId xmlns:a16="http://schemas.microsoft.com/office/drawing/2014/main" id="{9D497536-B3EE-7517-E13A-5DEB54752A97}"/>
              </a:ext>
            </a:extLst>
          </p:cNvPr>
          <p:cNvGraphicFramePr>
            <a:graphicFrameLocks noGrp="1"/>
          </p:cNvGraphicFramePr>
          <p:nvPr>
            <p:custDataLst>
              <p:tags r:id="rId1"/>
            </p:custDataLst>
            <p:extLst>
              <p:ext uri="{D42A27DB-BD31-4B8C-83A1-F6EECF244321}">
                <p14:modId xmlns:p14="http://schemas.microsoft.com/office/powerpoint/2010/main" val="3885869846"/>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BAC4BDDF-2EB8-D962-252D-49E19DBD3C48}"/>
              </a:ext>
            </a:extLst>
          </p:cNvPr>
          <p:cNvSpPr txBox="1"/>
          <p:nvPr/>
        </p:nvSpPr>
        <p:spPr>
          <a:xfrm>
            <a:off x="1240672" y="454445"/>
            <a:ext cx="14153527" cy="438582"/>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écouter la chanson « Bonjour mes amis » et nous allons chanter ensemble. </a:t>
            </a:r>
          </a:p>
        </p:txBody>
      </p:sp>
      <p:sp>
        <p:nvSpPr>
          <p:cNvPr id="3" name="Freeform 8">
            <a:extLst>
              <a:ext uri="{FF2B5EF4-FFF2-40B4-BE49-F238E27FC236}">
                <a16:creationId xmlns:a16="http://schemas.microsoft.com/office/drawing/2014/main" id="{23F1AA86-C47E-F854-5A1B-88F4337B070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253598496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7E8C24-DA99-38B5-645D-DE7B164DE1F3}"/>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DAF020A-9247-3E51-467E-810529B131B9}"/>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263EB4A4-3A46-952B-7425-A46965B3E72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3" name="Bulle narrative : rectangle à coins arrondis 32">
            <a:extLst>
              <a:ext uri="{FF2B5EF4-FFF2-40B4-BE49-F238E27FC236}">
                <a16:creationId xmlns:a16="http://schemas.microsoft.com/office/drawing/2014/main" id="{6B171BFB-CFF9-9341-D11E-479BA567AFB6}"/>
              </a:ext>
            </a:extLst>
          </p:cNvPr>
          <p:cNvSpPr/>
          <p:nvPr/>
        </p:nvSpPr>
        <p:spPr>
          <a:xfrm>
            <a:off x="5684866" y="3607199"/>
            <a:ext cx="6811933" cy="2452636"/>
          </a:xfrm>
          <a:prstGeom prst="wedgeRoundRectCallout">
            <a:avLst>
              <a:gd name="adj1" fmla="val -86230"/>
              <a:gd name="adj2" fmla="val -12353"/>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srgbClr val="215968"/>
              </a:solidFill>
              <a:latin typeface="Dosis" pitchFamily="2" charset="0"/>
            </a:endParaRPr>
          </a:p>
        </p:txBody>
      </p:sp>
      <p:sp>
        <p:nvSpPr>
          <p:cNvPr id="34" name="ZoneTexte 33">
            <a:extLst>
              <a:ext uri="{FF2B5EF4-FFF2-40B4-BE49-F238E27FC236}">
                <a16:creationId xmlns:a16="http://schemas.microsoft.com/office/drawing/2014/main" id="{19874B0F-145F-42B0-6385-4A51EAD1F300}"/>
              </a:ext>
            </a:extLst>
          </p:cNvPr>
          <p:cNvSpPr txBox="1"/>
          <p:nvPr/>
        </p:nvSpPr>
        <p:spPr>
          <a:xfrm flipH="1">
            <a:off x="5832100" y="3712339"/>
            <a:ext cx="6517464" cy="2554545"/>
          </a:xfrm>
          <a:prstGeom prst="rect">
            <a:avLst/>
          </a:prstGeom>
          <a:noFill/>
        </p:spPr>
        <p:txBody>
          <a:bodyPr wrap="square" rtlCol="0">
            <a:spAutoFit/>
          </a:bodyPr>
          <a:lstStyle/>
          <a:p>
            <a:pPr algn="ctr" defTabSz="685834"/>
            <a:endParaRPr lang="fr-MA" sz="3200" b="1" dirty="0">
              <a:solidFill>
                <a:srgbClr val="215968"/>
              </a:solidFill>
              <a:latin typeface="Dosis" pitchFamily="2" charset="0"/>
            </a:endParaRPr>
          </a:p>
          <a:p>
            <a:pPr algn="ctr" defTabSz="685834"/>
            <a:r>
              <a:rPr lang="fr-MA" sz="3200" b="1" dirty="0">
                <a:solidFill>
                  <a:srgbClr val="215968"/>
                </a:solidFill>
                <a:latin typeface="Dosis" pitchFamily="2" charset="0"/>
              </a:rPr>
              <a:t>La séance d’aujourd’hui est terminée</a:t>
            </a:r>
          </a:p>
          <a:p>
            <a:pPr algn="ctr" defTabSz="685834"/>
            <a:r>
              <a:rPr lang="fr-MA" sz="3200" b="1" dirty="0">
                <a:solidFill>
                  <a:srgbClr val="215968"/>
                </a:solidFill>
                <a:latin typeface="Dosis" pitchFamily="2" charset="0"/>
              </a:rPr>
              <a:t> </a:t>
            </a:r>
          </a:p>
          <a:p>
            <a:pPr algn="ctr" defTabSz="685834"/>
            <a:r>
              <a:rPr lang="fr-MA" sz="3200" b="1" dirty="0">
                <a:solidFill>
                  <a:srgbClr val="215968"/>
                </a:solidFill>
                <a:latin typeface="Dosis" pitchFamily="2" charset="0"/>
              </a:rPr>
              <a:t>A demain ! </a:t>
            </a:r>
          </a:p>
          <a:p>
            <a:pPr marL="514364" indent="-514364" defTabSz="685834">
              <a:buFontTx/>
              <a:buChar char="-"/>
            </a:pPr>
            <a:endParaRPr lang="fr-MA" sz="3200" b="1" dirty="0">
              <a:solidFill>
                <a:srgbClr val="EEECE1">
                  <a:lumMod val="25000"/>
                </a:srgbClr>
              </a:solidFill>
              <a:latin typeface="Dosis" pitchFamily="2" charset="0"/>
            </a:endParaRPr>
          </a:p>
        </p:txBody>
      </p:sp>
      <p:pic>
        <p:nvPicPr>
          <p:cNvPr id="7" name="Image 6" descr="Une image contenant croquis, dessin, illustration, Visage humain&#10;&#10;Le contenu généré par l’IA peut être incorrect.">
            <a:extLst>
              <a:ext uri="{FF2B5EF4-FFF2-40B4-BE49-F238E27FC236}">
                <a16:creationId xmlns:a16="http://schemas.microsoft.com/office/drawing/2014/main" id="{CE009262-ECC6-6453-617E-99EABA5214A7}"/>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7828" y="3390900"/>
            <a:ext cx="5321185" cy="6553200"/>
          </a:xfrm>
          <a:prstGeom prst="rect">
            <a:avLst/>
          </a:prstGeom>
        </p:spPr>
      </p:pic>
    </p:spTree>
    <p:extLst>
      <p:ext uri="{BB962C8B-B14F-4D97-AF65-F5344CB8AC3E}">
        <p14:creationId xmlns:p14="http://schemas.microsoft.com/office/powerpoint/2010/main" val="298163258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2C32757C-5D6C-4D1A-DFD3-FA1BF7D6F60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11" name="Group 3">
            <a:extLst>
              <a:ext uri="{FF2B5EF4-FFF2-40B4-BE49-F238E27FC236}">
                <a16:creationId xmlns:a16="http://schemas.microsoft.com/office/drawing/2014/main" id="{45AF42FB-7D70-68F7-25B7-C08A620A7BF1}"/>
              </a:ext>
            </a:extLst>
          </p:cNvPr>
          <p:cNvGrpSpPr/>
          <p:nvPr/>
        </p:nvGrpSpPr>
        <p:grpSpPr>
          <a:xfrm>
            <a:off x="857250" y="1180450"/>
            <a:ext cx="12001500" cy="7926101"/>
            <a:chOff x="0" y="0"/>
            <a:chExt cx="3895412" cy="2555175"/>
          </a:xfrm>
        </p:grpSpPr>
        <p:sp>
          <p:nvSpPr>
            <p:cNvPr id="12" name="Freeform 4">
              <a:extLst>
                <a:ext uri="{FF2B5EF4-FFF2-40B4-BE49-F238E27FC236}">
                  <a16:creationId xmlns:a16="http://schemas.microsoft.com/office/drawing/2014/main" id="{EC2446C6-4FD9-B74D-0C35-EA6B5E2E18C0}"/>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6" name="TextBox 5">
              <a:extLst>
                <a:ext uri="{FF2B5EF4-FFF2-40B4-BE49-F238E27FC236}">
                  <a16:creationId xmlns:a16="http://schemas.microsoft.com/office/drawing/2014/main" id="{378749F7-32FD-7DFC-0BBB-47CF4B3CA1AF}"/>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0" name="Freeform 7">
            <a:extLst>
              <a:ext uri="{FF2B5EF4-FFF2-40B4-BE49-F238E27FC236}">
                <a16:creationId xmlns:a16="http://schemas.microsoft.com/office/drawing/2014/main" id="{760A53C5-D2B8-6BBD-4EDC-B8B2EE145CC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2114551" y="7108915"/>
            <a:ext cx="10777117" cy="1077218"/>
          </a:xfrm>
          <a:prstGeom prst="rect">
            <a:avLst/>
          </a:prstGeom>
        </p:spPr>
        <p:txBody>
          <a:bodyPr wrap="square" lIns="0" tIns="0" rIns="0" bIns="0" rtlCol="0" anchor="t">
            <a:spAutoFit/>
          </a:bodyPr>
          <a:lstStyle/>
          <a:p>
            <a:pPr algn="ctr" defTabSz="685834">
              <a:lnSpc>
                <a:spcPts val="4200"/>
              </a:lnSpc>
              <a:defRPr/>
            </a:pPr>
            <a:r>
              <a:rPr lang="en-US" sz="2400" dirty="0">
                <a:solidFill>
                  <a:srgbClr val="1F497D"/>
                </a:solidFill>
                <a:latin typeface="Carelia"/>
              </a:rPr>
              <a:t>Les </a:t>
            </a:r>
            <a:r>
              <a:rPr lang="en-US" sz="2400" dirty="0" err="1">
                <a:solidFill>
                  <a:srgbClr val="1F497D"/>
                </a:solidFill>
                <a:latin typeface="Carelia"/>
              </a:rPr>
              <a:t>objectifs</a:t>
            </a:r>
            <a:r>
              <a:rPr lang="en-US" sz="2400" dirty="0">
                <a:solidFill>
                  <a:srgbClr val="1F497D"/>
                </a:solidFill>
                <a:latin typeface="Carelia"/>
              </a:rPr>
              <a:t> de ma séance </a:t>
            </a:r>
            <a:r>
              <a:rPr lang="en-US" sz="2400" dirty="0" err="1">
                <a:solidFill>
                  <a:srgbClr val="1F497D"/>
                </a:solidFill>
                <a:latin typeface="Carelia"/>
              </a:rPr>
              <a:t>ont-ils</a:t>
            </a:r>
            <a:r>
              <a:rPr lang="en-US" sz="2400" dirty="0">
                <a:solidFill>
                  <a:srgbClr val="1F497D"/>
                </a:solidFill>
                <a:latin typeface="Carelia"/>
              </a:rPr>
              <a:t> </a:t>
            </a:r>
            <a:r>
              <a:rPr lang="en-US" sz="2400" dirty="0" err="1">
                <a:solidFill>
                  <a:srgbClr val="1F497D"/>
                </a:solidFill>
                <a:latin typeface="Carelia"/>
              </a:rPr>
              <a:t>été</a:t>
            </a:r>
            <a:r>
              <a:rPr lang="en-US" sz="2400" dirty="0">
                <a:solidFill>
                  <a:srgbClr val="1F497D"/>
                </a:solidFill>
                <a:latin typeface="Carelia"/>
              </a:rPr>
              <a:t> </a:t>
            </a:r>
            <a:r>
              <a:rPr lang="en-US" sz="2400" dirty="0" err="1">
                <a:solidFill>
                  <a:srgbClr val="1F497D"/>
                </a:solidFill>
                <a:latin typeface="Carelia"/>
              </a:rPr>
              <a:t>atteints</a:t>
            </a:r>
            <a:r>
              <a:rPr lang="en-US" sz="2400" dirty="0">
                <a:solidFill>
                  <a:srgbClr val="1F497D"/>
                </a:solidFill>
                <a:latin typeface="Carelia"/>
              </a:rPr>
              <a:t> ? </a:t>
            </a:r>
          </a:p>
          <a:p>
            <a:pPr algn="ctr" defTabSz="685834">
              <a:lnSpc>
                <a:spcPts val="4200"/>
              </a:lnSpc>
              <a:defRPr/>
            </a:pPr>
            <a:r>
              <a:rPr lang="en-US" sz="2400" dirty="0" err="1">
                <a:solidFill>
                  <a:srgbClr val="1F497D"/>
                </a:solidFill>
                <a:latin typeface="Carelia"/>
              </a:rPr>
              <a:t>Sinon</a:t>
            </a:r>
            <a:r>
              <a:rPr lang="en-US" sz="2400" dirty="0">
                <a:solidFill>
                  <a:srgbClr val="1F497D"/>
                </a:solidFill>
                <a:latin typeface="Carelia"/>
              </a:rPr>
              <a:t>, p</a:t>
            </a:r>
            <a:r>
              <a:rPr lang="en-US" sz="2400" dirty="0" err="1">
                <a:solidFill>
                  <a:srgbClr val="1F497D"/>
                </a:solidFill>
                <a:latin typeface="Carelia"/>
              </a:rPr>
              <a:t>ourquoi</a:t>
            </a:r>
            <a:r>
              <a:rPr lang="en-US" sz="2400" dirty="0">
                <a:solidFill>
                  <a:srgbClr val="1F497D"/>
                </a:solidFill>
                <a:latin typeface="Carelia"/>
              </a:rPr>
              <a:t> ? Que </a:t>
            </a:r>
            <a:r>
              <a:rPr lang="en-US" sz="2400" dirty="0" err="1">
                <a:solidFill>
                  <a:srgbClr val="1F497D"/>
                </a:solidFill>
                <a:latin typeface="Carelia"/>
              </a:rPr>
              <a:t>faudrait</a:t>
            </a:r>
            <a:r>
              <a:rPr lang="en-US" sz="2400" dirty="0">
                <a:solidFill>
                  <a:srgbClr val="1F497D"/>
                </a:solidFill>
                <a:latin typeface="Carelia"/>
              </a:rPr>
              <a:t>-il faire pour les </a:t>
            </a:r>
            <a:r>
              <a:rPr lang="en-US" sz="2400" dirty="0" err="1">
                <a:solidFill>
                  <a:srgbClr val="1F497D"/>
                </a:solidFill>
                <a:latin typeface="Carelia"/>
              </a:rPr>
              <a:t>prochaines</a:t>
            </a:r>
            <a:r>
              <a:rPr lang="en-US" sz="2400" dirty="0">
                <a:solidFill>
                  <a:srgbClr val="1F497D"/>
                </a:solidFill>
                <a:latin typeface="Carelia"/>
              </a:rPr>
              <a:t> séances ? </a:t>
            </a: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2324100"/>
            <a:ext cx="11681640" cy="484876"/>
          </a:xfrm>
          <a:prstGeom prst="rect">
            <a:avLst/>
          </a:prstGeom>
          <a:noFill/>
        </p:spPr>
        <p:txBody>
          <a:bodyPr wrap="square" rtlCol="0">
            <a:spAutoFit/>
          </a:bodyPr>
          <a:lstStyle/>
          <a:p>
            <a:pPr algn="ctr" defTabSz="685834">
              <a:spcAft>
                <a:spcPts val="900"/>
              </a:spcAft>
              <a:defRPr/>
            </a:pPr>
            <a:r>
              <a:rPr lang="fr-FR" sz="2551" dirty="0">
                <a:solidFill>
                  <a:srgbClr val="106585"/>
                </a:solidFill>
                <a:latin typeface="Dosis" pitchFamily="2" charset="0"/>
              </a:rPr>
              <a:t>A la fin de la séance d’aujourd’hui, </a:t>
            </a:r>
            <a:r>
              <a:rPr lang="fr-FR" sz="2551" b="1" dirty="0">
                <a:solidFill>
                  <a:srgbClr val="106585"/>
                </a:solidFill>
                <a:latin typeface="Dosis" pitchFamily="2" charset="0"/>
              </a:rPr>
              <a:t>au moins 80% des élèves </a:t>
            </a:r>
            <a:r>
              <a:rPr lang="fr-FR" sz="2551" dirty="0">
                <a:solidFill>
                  <a:srgbClr val="106585"/>
                </a:solidFill>
                <a:latin typeface="Dosis" pitchFamily="2" charset="0"/>
              </a:rPr>
              <a:t>devraient être capables de : </a:t>
            </a:r>
          </a:p>
        </p:txBody>
      </p:sp>
      <p:grpSp>
        <p:nvGrpSpPr>
          <p:cNvPr id="21" name="Groupe 20">
            <a:extLst>
              <a:ext uri="{FF2B5EF4-FFF2-40B4-BE49-F238E27FC236}">
                <a16:creationId xmlns:a16="http://schemas.microsoft.com/office/drawing/2014/main" id="{1087D4C1-2029-AE47-832A-2A640FC1B65D}"/>
              </a:ext>
            </a:extLst>
          </p:cNvPr>
          <p:cNvGrpSpPr/>
          <p:nvPr/>
        </p:nvGrpSpPr>
        <p:grpSpPr>
          <a:xfrm>
            <a:off x="2234466" y="3467100"/>
            <a:ext cx="9247068" cy="2762250"/>
            <a:chOff x="3412143" y="3829050"/>
            <a:chExt cx="7046307" cy="2104847"/>
          </a:xfrm>
        </p:grpSpPr>
        <p:sp>
          <p:nvSpPr>
            <p:cNvPr id="8" name="Freeform 17">
              <a:extLst>
                <a:ext uri="{FF2B5EF4-FFF2-40B4-BE49-F238E27FC236}">
                  <a16:creationId xmlns:a16="http://schemas.microsoft.com/office/drawing/2014/main" id="{60BD1024-05C8-C151-181A-C15273BA80F2}"/>
                </a:ext>
              </a:extLst>
            </p:cNvPr>
            <p:cNvSpPr/>
            <p:nvPr/>
          </p:nvSpPr>
          <p:spPr>
            <a:xfrm>
              <a:off x="3412143" y="3829050"/>
              <a:ext cx="704630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000"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155093" y="4032225"/>
              <a:ext cx="6303357" cy="954107"/>
            </a:xfrm>
            <a:prstGeom prst="rect">
              <a:avLst/>
            </a:prstGeom>
            <a:noFill/>
          </p:spPr>
          <p:txBody>
            <a:bodyPr wrap="square" rtlCol="0">
              <a:spAutoFit/>
            </a:bodyPr>
            <a:lstStyle/>
            <a:p>
              <a:pPr defTabSz="685834">
                <a:spcAft>
                  <a:spcPts val="900"/>
                </a:spcAft>
                <a:defRPr/>
              </a:pPr>
              <a:r>
                <a:rPr lang="fr-FR" sz="2800" dirty="0">
                  <a:solidFill>
                    <a:prstClr val="black"/>
                  </a:solidFill>
                  <a:latin typeface="Dosis" pitchFamily="2" charset="0"/>
                </a:rPr>
                <a:t>Comprendre et produire les </a:t>
              </a:r>
              <a:r>
                <a:rPr lang="fr-FR" sz="2800" b="1" dirty="0">
                  <a:solidFill>
                    <a:srgbClr val="106585"/>
                  </a:solidFill>
                  <a:latin typeface="Dosis" pitchFamily="2" charset="0"/>
                </a:rPr>
                <a:t>mots du vocabulaire</a:t>
              </a:r>
            </a:p>
          </p:txBody>
        </p:sp>
        <p:sp>
          <p:nvSpPr>
            <p:cNvPr id="14" name="ZoneTexte 13">
              <a:extLst>
                <a:ext uri="{FF2B5EF4-FFF2-40B4-BE49-F238E27FC236}">
                  <a16:creationId xmlns:a16="http://schemas.microsoft.com/office/drawing/2014/main" id="{2C5D3884-B682-E82B-6AA4-10FF3C852B6C}"/>
                </a:ext>
              </a:extLst>
            </p:cNvPr>
            <p:cNvSpPr txBox="1"/>
            <p:nvPr/>
          </p:nvSpPr>
          <p:spPr>
            <a:xfrm>
              <a:off x="4135489" y="4965244"/>
              <a:ext cx="6168368" cy="523220"/>
            </a:xfrm>
            <a:prstGeom prst="rect">
              <a:avLst/>
            </a:prstGeom>
            <a:noFill/>
          </p:spPr>
          <p:txBody>
            <a:bodyPr wrap="square" rtlCol="0">
              <a:spAutoFit/>
            </a:bodyPr>
            <a:lstStyle/>
            <a:p>
              <a:pPr defTabSz="685834">
                <a:spcAft>
                  <a:spcPts val="900"/>
                </a:spcAft>
                <a:defRPr/>
              </a:pPr>
              <a:r>
                <a:rPr lang="fr-FR" sz="2800" dirty="0">
                  <a:solidFill>
                    <a:prstClr val="black"/>
                  </a:solidFill>
                  <a:latin typeface="Dosis" pitchFamily="2" charset="0"/>
                </a:rPr>
                <a:t>Lire les </a:t>
              </a:r>
              <a:r>
                <a:rPr lang="fr-FR" sz="2800" b="1" dirty="0">
                  <a:solidFill>
                    <a:srgbClr val="106585"/>
                  </a:solidFill>
                  <a:latin typeface="Dosis" pitchFamily="2" charset="0"/>
                </a:rPr>
                <a:t>syllabes et les mots présentés. </a:t>
              </a:r>
            </a:p>
          </p:txBody>
        </p:sp>
        <p:sp>
          <p:nvSpPr>
            <p:cNvPr id="15" name="Freeform 17">
              <a:extLst>
                <a:ext uri="{FF2B5EF4-FFF2-40B4-BE49-F238E27FC236}">
                  <a16:creationId xmlns:a16="http://schemas.microsoft.com/office/drawing/2014/main" id="{82E50CCC-DE92-9198-59AA-3EDF1EA1822F}"/>
                </a:ext>
              </a:extLst>
            </p:cNvPr>
            <p:cNvSpPr/>
            <p:nvPr/>
          </p:nvSpPr>
          <p:spPr>
            <a:xfrm>
              <a:off x="3517798" y="3905100"/>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7"/>
            <a:stretch>
              <a:fillRect/>
            </a:stretch>
          </p:blipFill>
          <p:spPr>
            <a:xfrm>
              <a:off x="3621140" y="4032226"/>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7"/>
            <a:stretch>
              <a:fillRect/>
            </a:stretch>
          </p:blipFill>
          <p:spPr>
            <a:xfrm>
              <a:off x="3642934" y="4946626"/>
              <a:ext cx="455010" cy="466386"/>
            </a:xfrm>
            <a:prstGeom prst="rect">
              <a:avLst/>
            </a:prstGeom>
          </p:spPr>
        </p:pic>
      </p:grpSp>
      <p:sp>
        <p:nvSpPr>
          <p:cNvPr id="19" name="Freeform 4">
            <a:extLst>
              <a:ext uri="{FF2B5EF4-FFF2-40B4-BE49-F238E27FC236}">
                <a16:creationId xmlns:a16="http://schemas.microsoft.com/office/drawing/2014/main" id="{CBFE4F27-54C4-673F-D9F3-9B2509D9889D}"/>
              </a:ext>
            </a:extLst>
          </p:cNvPr>
          <p:cNvSpPr/>
          <p:nvPr/>
        </p:nvSpPr>
        <p:spPr>
          <a:xfrm rot="-117286">
            <a:off x="968459" y="6912086"/>
            <a:ext cx="1182102" cy="1259619"/>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defRPr/>
            </a:pPr>
            <a:endParaRPr lang="fr-MA" sz="900">
              <a:solidFill>
                <a:prstClr val="black"/>
              </a:solidFill>
              <a:latin typeface="Dosis"/>
            </a:endParaRPr>
          </a:p>
        </p:txBody>
      </p:sp>
    </p:spTree>
    <p:extLst>
      <p:ext uri="{BB962C8B-B14F-4D97-AF65-F5344CB8AC3E}">
        <p14:creationId xmlns:p14="http://schemas.microsoft.com/office/powerpoint/2010/main" val="2595045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4C328-50F4-B35B-DA08-9B3006C734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484C02F-9D92-1C2E-BAAC-E0F829B208A6}"/>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8E092F-445D-A7E7-08BC-F83A52CC0DB7}"/>
              </a:ext>
            </a:extLst>
          </p:cNvPr>
          <p:cNvSpPr/>
          <p:nvPr/>
        </p:nvSpPr>
        <p:spPr>
          <a:xfrm>
            <a:off x="275853" y="299639"/>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0E91CB-AD33-8075-723C-7CFC871BE3EA}"/>
              </a:ext>
            </a:extLst>
          </p:cNvPr>
          <p:cNvSpPr/>
          <p:nvPr/>
        </p:nvSpPr>
        <p:spPr>
          <a:xfrm>
            <a:off x="294163" y="330812"/>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7" name="Image 6">
            <a:extLst>
              <a:ext uri="{FF2B5EF4-FFF2-40B4-BE49-F238E27FC236}">
                <a16:creationId xmlns:a16="http://schemas.microsoft.com/office/drawing/2014/main" id="{639ACE61-E73F-FAC4-0672-C8FAC3544FA9}"/>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85454" y="367280"/>
            <a:ext cx="1141276" cy="1222665"/>
          </a:xfrm>
          <a:prstGeom prst="rect">
            <a:avLst/>
          </a:prstGeom>
        </p:spPr>
      </p:pic>
      <p:sp>
        <p:nvSpPr>
          <p:cNvPr id="6" name="ZoneTexte 5">
            <a:extLst>
              <a:ext uri="{FF2B5EF4-FFF2-40B4-BE49-F238E27FC236}">
                <a16:creationId xmlns:a16="http://schemas.microsoft.com/office/drawing/2014/main" id="{41DF3D4B-AC20-2390-0B3B-647977748F68}"/>
              </a:ext>
            </a:extLst>
          </p:cNvPr>
          <p:cNvSpPr txBox="1"/>
          <p:nvPr/>
        </p:nvSpPr>
        <p:spPr>
          <a:xfrm>
            <a:off x="1260764" y="576615"/>
            <a:ext cx="9931167" cy="438582"/>
          </a:xfrm>
          <a:prstGeom prst="rect">
            <a:avLst/>
          </a:prstGeom>
          <a:noFill/>
        </p:spPr>
        <p:txBody>
          <a:bodyPr wrap="square" rtlCol="0">
            <a:spAutoFit/>
          </a:bodyPr>
          <a:lstStyle/>
          <a:p>
            <a:pPr defTabSz="685834"/>
            <a:r>
              <a:rPr lang="fr-FR" sz="2250" i="1" dirty="0">
                <a:solidFill>
                  <a:prstClr val="white">
                    <a:lumMod val="65000"/>
                  </a:prstClr>
                </a:solidFill>
                <a:latin typeface="Dosis" pitchFamily="2" charset="0"/>
              </a:rPr>
              <a:t>Diffusion automatique.</a:t>
            </a:r>
          </a:p>
        </p:txBody>
      </p:sp>
      <p:graphicFrame>
        <p:nvGraphicFramePr>
          <p:cNvPr id="2" name="Tableau 1">
            <a:extLst>
              <a:ext uri="{FF2B5EF4-FFF2-40B4-BE49-F238E27FC236}">
                <a16:creationId xmlns:a16="http://schemas.microsoft.com/office/drawing/2014/main" id="{0AEB1135-4D94-BF79-8A55-9DED7301D262}"/>
              </a:ext>
            </a:extLst>
          </p:cNvPr>
          <p:cNvGraphicFramePr>
            <a:graphicFrameLocks noGrp="1"/>
          </p:cNvGraphicFramePr>
          <p:nvPr>
            <p:custDataLst>
              <p:tags r:id="rId2"/>
            </p:custDataLst>
            <p:extLst>
              <p:ext uri="{D42A27DB-BD31-4B8C-83A1-F6EECF244321}">
                <p14:modId xmlns:p14="http://schemas.microsoft.com/office/powerpoint/2010/main" val="3885869846"/>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WhatsApp Video 2025-08-03 at 22.44.45 (1)">
            <a:hlinkClick r:id="" action="ppaction://media"/>
            <a:extLst>
              <a:ext uri="{FF2B5EF4-FFF2-40B4-BE49-F238E27FC236}">
                <a16:creationId xmlns:a16="http://schemas.microsoft.com/office/drawing/2014/main" id="{BE039FBE-BAD7-9EE8-31E7-3A7FF6321AFD}"/>
              </a:ext>
            </a:extLst>
          </p:cNvPr>
          <p:cNvPicPr>
            <a:picLocks noChangeAspect="1"/>
          </p:cNvPicPr>
          <p:nvPr>
            <a:videoFile r:link="rId3"/>
            <p:extLst>
              <p:ext uri="{DAA4B4D4-6D71-4841-9C94-3DE7FCFB9230}">
                <p14:media xmlns:p14="http://schemas.microsoft.com/office/powerpoint/2010/main" r:embed="rId4">
                  <p14:trim st="618" end="97314.5102"/>
                </p14:media>
              </p:ext>
            </p:extLst>
          </p:nvPr>
        </p:nvPicPr>
        <p:blipFill>
          <a:blip r:embed="rId7"/>
          <a:stretch>
            <a:fillRect/>
          </a:stretch>
        </p:blipFill>
        <p:spPr>
          <a:xfrm>
            <a:off x="1989823" y="1996557"/>
            <a:ext cx="9736354" cy="6293886"/>
          </a:xfrm>
          <a:prstGeom prst="rect">
            <a:avLst/>
          </a:prstGeom>
        </p:spPr>
      </p:pic>
    </p:spTree>
    <p:extLst>
      <p:ext uri="{BB962C8B-B14F-4D97-AF65-F5344CB8AC3E}">
        <p14:creationId xmlns:p14="http://schemas.microsoft.com/office/powerpoint/2010/main" val="173873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68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7" name="Ellipse 6">
            <a:extLst>
              <a:ext uri="{FF2B5EF4-FFF2-40B4-BE49-F238E27FC236}">
                <a16:creationId xmlns:a16="http://schemas.microsoft.com/office/drawing/2014/main" id="{92CA8B45-8E4C-48A8-19D8-2E07D86ADBEF}"/>
              </a:ext>
            </a:extLst>
          </p:cNvPr>
          <p:cNvSpPr/>
          <p:nvPr/>
        </p:nvSpPr>
        <p:spPr>
          <a:xfrm>
            <a:off x="2857500" y="1487584"/>
            <a:ext cx="8001000" cy="7924800"/>
          </a:xfrm>
          <a:prstGeom prst="ellipse">
            <a:avLst/>
          </a:prstGeom>
          <a:solidFill>
            <a:schemeClr val="tx2">
              <a:lumMod val="40000"/>
              <a:lumOff val="6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100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10000" b="1" dirty="0">
                <a:solidFill>
                  <a:srgbClr val="106585"/>
                </a:solidFill>
                <a:latin typeface="Microsoft Uighur" panose="02000000000000000000" pitchFamily="2" charset="-78"/>
                <a:cs typeface="Microsoft Uighur" panose="02000000000000000000" pitchFamily="2" charset="-78"/>
              </a:rPr>
              <a:t>Vocabulaire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9" name="TextBox 7">
            <a:extLst>
              <a:ext uri="{FF2B5EF4-FFF2-40B4-BE49-F238E27FC236}">
                <a16:creationId xmlns:a16="http://schemas.microsoft.com/office/drawing/2014/main" id="{8E37C397-60C4-3F5E-9C5D-05F26AB37E9E}"/>
              </a:ext>
            </a:extLst>
          </p:cNvPr>
          <p:cNvSpPr txBox="1"/>
          <p:nvPr/>
        </p:nvSpPr>
        <p:spPr>
          <a:xfrm>
            <a:off x="4191000" y="3835709"/>
            <a:ext cx="5791201" cy="1652375"/>
          </a:xfrm>
          <a:prstGeom prst="rect">
            <a:avLst/>
          </a:prstGeom>
        </p:spPr>
        <p:txBody>
          <a:bodyPr wrap="square" lIns="0" tIns="0" rIns="0" bIns="0" rtlCol="0" anchor="t">
            <a:spAutoFit/>
          </a:bodyPr>
          <a:lstStyle/>
          <a:p>
            <a:pPr algn="ctr" defTabSz="685834">
              <a:lnSpc>
                <a:spcPts val="6911"/>
              </a:lnSpc>
              <a:spcAft>
                <a:spcPts val="900"/>
              </a:spcAft>
              <a:defRPr/>
            </a:pPr>
            <a:r>
              <a:rPr lang="fr-MA" sz="3600" b="1" dirty="0">
                <a:solidFill>
                  <a:schemeClr val="accent5">
                    <a:lumMod val="75000"/>
                  </a:schemeClr>
                </a:solidFill>
                <a:latin typeface="Dosis" pitchFamily="2" charset="0"/>
                <a:ea typeface="Calibri" panose="020F0502020204030204" pitchFamily="34" charset="0"/>
                <a:cs typeface="Calibri" panose="020F0502020204030204" pitchFamily="34" charset="0"/>
              </a:rPr>
              <a:t>jupe – livre – moto – nez- maman- papa –ballon - jardin</a:t>
            </a:r>
            <a:r>
              <a:rPr lang="fr-FR" sz="3600" b="1" dirty="0">
                <a:solidFill>
                  <a:schemeClr val="accent5">
                    <a:lumMod val="75000"/>
                  </a:schemeClr>
                </a:solidFill>
                <a:latin typeface="Dosis" pitchFamily="2" charset="0"/>
                <a:ea typeface="Calibri" panose="020F0502020204030204" pitchFamily="34" charset="0"/>
                <a:cs typeface="Calibri" panose="020F0502020204030204" pitchFamily="34" charset="0"/>
              </a:rPr>
              <a:t>. </a:t>
            </a:r>
          </a:p>
        </p:txBody>
      </p:sp>
      <p:pic>
        <p:nvPicPr>
          <p:cNvPr id="11" name="Image 10"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36053" y="5877992"/>
            <a:ext cx="3043892" cy="2560584"/>
          </a:xfrm>
          <a:prstGeom prst="rect">
            <a:avLst/>
          </a:prstGeom>
        </p:spPr>
      </p:pic>
      <p:grpSp>
        <p:nvGrpSpPr>
          <p:cNvPr id="3" name="Groupe 2">
            <a:extLst>
              <a:ext uri="{FF2B5EF4-FFF2-40B4-BE49-F238E27FC236}">
                <a16:creationId xmlns:a16="http://schemas.microsoft.com/office/drawing/2014/main" id="{1B2AD470-2BB8-A306-7B40-2399C5404952}"/>
              </a:ext>
            </a:extLst>
          </p:cNvPr>
          <p:cNvGrpSpPr/>
          <p:nvPr/>
        </p:nvGrpSpPr>
        <p:grpSpPr>
          <a:xfrm>
            <a:off x="381000" y="140104"/>
            <a:ext cx="2240841" cy="837796"/>
            <a:chOff x="3663231" y="3540342"/>
            <a:chExt cx="1037462" cy="385540"/>
          </a:xfrm>
        </p:grpSpPr>
        <p:sp>
          <p:nvSpPr>
            <p:cNvPr id="4" name="Rectangle : coins arrondis 3">
              <a:extLst>
                <a:ext uri="{FF2B5EF4-FFF2-40B4-BE49-F238E27FC236}">
                  <a16:creationId xmlns:a16="http://schemas.microsoft.com/office/drawing/2014/main" id="{351B4EC7-4582-7D1C-A39F-B36BB126C541}"/>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5" name="Picture 2">
              <a:extLst>
                <a:ext uri="{FF2B5EF4-FFF2-40B4-BE49-F238E27FC236}">
                  <a16:creationId xmlns:a16="http://schemas.microsoft.com/office/drawing/2014/main" id="{8C8E43B8-4E13-DF8B-799B-F7FBF65214D0}"/>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FCDBF50D-66D4-0C94-B4E5-B5B0C50DCE53}"/>
                </a:ext>
              </a:extLst>
            </p:cNvPr>
            <p:cNvSpPr txBox="1"/>
            <p:nvPr/>
          </p:nvSpPr>
          <p:spPr>
            <a:xfrm>
              <a:off x="3952506" y="3617716"/>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30 min</a:t>
              </a:r>
            </a:p>
          </p:txBody>
        </p:sp>
      </p:grpSp>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38100"/>
            <a:ext cx="13716000" cy="103251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p:cNvGrpSpPr/>
          <p:nvPr>
            <p:custDataLst>
              <p:tags r:id="rId2"/>
            </p:custDataLst>
          </p:nvPr>
        </p:nvGrpSpPr>
        <p:grpSpPr>
          <a:xfrm>
            <a:off x="381000" y="1104900"/>
            <a:ext cx="12954000" cy="839436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0" tIns="38100" rIns="38100" bIns="38100" rtlCol="0" anchor="ctr"/>
            <a:lstStyle/>
            <a:p>
              <a:pPr algn="just" defTabSz="685835">
                <a:lnSpc>
                  <a:spcPts val="2408"/>
                </a:lnSpc>
                <a:defRPr/>
              </a:pPr>
              <a:endParaRPr sz="1350" dirty="0">
                <a:solidFill>
                  <a:prstClr val="black"/>
                </a:solidFill>
                <a:latin typeface="Dosis" pitchFamily="2" charset="0"/>
              </a:endParaRPr>
            </a:p>
          </p:txBody>
        </p:sp>
      </p:grpSp>
      <p:sp>
        <p:nvSpPr>
          <p:cNvPr id="7" name="Freeform 7"/>
          <p:cNvSpPr/>
          <p:nvPr>
            <p:custDataLst>
              <p:tags r:id="rId3"/>
            </p:custDataLst>
          </p:nvPr>
        </p:nvSpPr>
        <p:spPr>
          <a:xfrm>
            <a:off x="594626"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9" name="TextBox 9"/>
          <p:cNvSpPr txBox="1"/>
          <p:nvPr>
            <p:custDataLst>
              <p:tags r:id="rId4"/>
            </p:custDataLst>
          </p:nvPr>
        </p:nvSpPr>
        <p:spPr>
          <a:xfrm>
            <a:off x="4971621" y="2167871"/>
            <a:ext cx="5029200" cy="538609"/>
          </a:xfrm>
          <a:prstGeom prst="rect">
            <a:avLst/>
          </a:prstGeom>
        </p:spPr>
        <p:txBody>
          <a:bodyPr wrap="square" lIns="0" tIns="0" rIns="0" bIns="0" rtlCol="0" anchor="t">
            <a:spAutoFit/>
          </a:bodyPr>
          <a:lstStyle/>
          <a:p>
            <a:pPr algn="ctr" defTabSz="685835">
              <a:lnSpc>
                <a:spcPts val="4199"/>
              </a:lnSpc>
              <a:defRPr/>
            </a:pPr>
            <a:r>
              <a:rPr lang="fr-FR" sz="40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990602" y="3436001"/>
            <a:ext cx="11752727" cy="330411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14445">
              <a:defRPr/>
            </a:pPr>
            <a:endParaRPr lang="fr-MA" sz="9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1224347" y="3525031"/>
            <a:ext cx="706508" cy="3166298"/>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5"/>
                </a:ext>
              </a:extLst>
            </a:blip>
            <a:stretch>
              <a:fillRect l="-109199" t="-6937" r="-896458" b="-829367"/>
            </a:stretch>
          </a:blipFill>
        </p:spPr>
        <p:txBody>
          <a:bodyPr/>
          <a:lstStyle/>
          <a:p>
            <a:pPr defTabSz="914445">
              <a:defRPr/>
            </a:pPr>
            <a:endParaRPr lang="fr-MA" sz="9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6"/>
          <a:stretch>
            <a:fillRect/>
          </a:stretch>
        </p:blipFill>
        <p:spPr>
          <a:xfrm>
            <a:off x="1720183" y="4362277"/>
            <a:ext cx="504425" cy="549068"/>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2311855" y="3931604"/>
            <a:ext cx="9346745" cy="2094190"/>
          </a:xfrm>
          <a:prstGeom prst="roundRect">
            <a:avLst/>
          </a:prstGeom>
          <a:noFill/>
        </p:spPr>
        <p:txBody>
          <a:bodyPr wrap="square" lIns="0" tIns="0" rIns="0" bIns="0" rtlCol="0" anchor="t">
            <a:spAutoFit/>
          </a:bodyPr>
          <a:lstStyle/>
          <a:p>
            <a:pPr algn="ctr" defTabSz="685834">
              <a:spcAft>
                <a:spcPts val="900"/>
              </a:spcAft>
              <a:defRPr/>
            </a:pPr>
            <a:r>
              <a:rPr lang="fr-FR" sz="3600" dirty="0">
                <a:solidFill>
                  <a:schemeClr val="accent5">
                    <a:lumMod val="50000"/>
                  </a:schemeClr>
                </a:solidFill>
                <a:latin typeface="Dosis" pitchFamily="2" charset="0"/>
              </a:rPr>
              <a:t>Comprendre et produire les </a:t>
            </a:r>
            <a:r>
              <a:rPr lang="fr-FR" sz="3600" b="1" dirty="0">
                <a:solidFill>
                  <a:schemeClr val="accent5">
                    <a:lumMod val="50000"/>
                  </a:schemeClr>
                </a:solidFill>
                <a:latin typeface="Dosis" pitchFamily="2" charset="0"/>
              </a:rPr>
              <a:t>mots du vocabulaire:</a:t>
            </a:r>
          </a:p>
          <a:p>
            <a:pPr algn="ctr" defTabSz="685834">
              <a:spcAft>
                <a:spcPts val="900"/>
              </a:spcAft>
              <a:defRPr/>
            </a:pPr>
            <a:r>
              <a:rPr lang="fr-FR" sz="3600" b="1" dirty="0">
                <a:solidFill>
                  <a:schemeClr val="accent5">
                    <a:lumMod val="50000"/>
                  </a:schemeClr>
                </a:solidFill>
                <a:latin typeface="Dosis" pitchFamily="2" charset="0"/>
              </a:rPr>
              <a:t> </a:t>
            </a:r>
            <a:r>
              <a:rPr lang="fr-MA" sz="3600" b="1" dirty="0">
                <a:solidFill>
                  <a:schemeClr val="accent5">
                    <a:lumMod val="75000"/>
                  </a:schemeClr>
                </a:solidFill>
                <a:latin typeface="Dosis" pitchFamily="2" charset="0"/>
              </a:rPr>
              <a:t>jupe – livre – moto – nez-</a:t>
            </a:r>
          </a:p>
          <a:p>
            <a:pPr algn="ctr" defTabSz="685834">
              <a:spcAft>
                <a:spcPts val="900"/>
              </a:spcAft>
              <a:defRPr/>
            </a:pPr>
            <a:r>
              <a:rPr lang="fr-MA" sz="3600" b="1" dirty="0">
                <a:solidFill>
                  <a:schemeClr val="accent5">
                    <a:lumMod val="75000"/>
                  </a:schemeClr>
                </a:solidFill>
                <a:latin typeface="Dosis" pitchFamily="2" charset="0"/>
              </a:rPr>
              <a:t> maman/mère - papa/ père – ballon - jardin</a:t>
            </a:r>
            <a:r>
              <a:rPr lang="fr-FR" sz="3600" b="1" dirty="0">
                <a:solidFill>
                  <a:schemeClr val="accent5">
                    <a:lumMod val="75000"/>
                  </a:schemeClr>
                </a:solidFill>
                <a:latin typeface="Dosis" pitchFamily="2" charset="0"/>
              </a:rPr>
              <a:t>. </a:t>
            </a:r>
          </a:p>
        </p:txBody>
      </p:sp>
      <p:sp>
        <p:nvSpPr>
          <p:cNvPr id="8" name="ZoneTexte 7">
            <a:extLst>
              <a:ext uri="{FF2B5EF4-FFF2-40B4-BE49-F238E27FC236}">
                <a16:creationId xmlns:a16="http://schemas.microsoft.com/office/drawing/2014/main" id="{E6FC7C3C-2E9F-74BB-F875-15B60CA7F57D}"/>
              </a:ext>
            </a:extLst>
          </p:cNvPr>
          <p:cNvSpPr txBox="1"/>
          <p:nvPr/>
        </p:nvSpPr>
        <p:spPr>
          <a:xfrm>
            <a:off x="9936920" y="375379"/>
            <a:ext cx="2806409" cy="461665"/>
          </a:xfrm>
          <a:prstGeom prst="rect">
            <a:avLst/>
          </a:prstGeom>
          <a:noFill/>
        </p:spPr>
        <p:txBody>
          <a:bodyPr wrap="none" rtlCol="0">
            <a:spAutoFit/>
          </a:bodyPr>
          <a:lstStyle/>
          <a:p>
            <a:r>
              <a:rPr lang="fr-FR" sz="2400" i="1" dirty="0">
                <a:solidFill>
                  <a:schemeClr val="bg1">
                    <a:lumMod val="50000"/>
                  </a:schemeClr>
                </a:solidFill>
              </a:rPr>
              <a:t>Pour l’enseignant (e )</a:t>
            </a:r>
          </a:p>
        </p:txBody>
      </p:sp>
    </p:spTree>
    <p:extLst>
      <p:ext uri="{BB962C8B-B14F-4D97-AF65-F5344CB8AC3E}">
        <p14:creationId xmlns:p14="http://schemas.microsoft.com/office/powerpoint/2010/main" val="1222260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13881"/>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BF6DB104-1405-FF42-3F6E-D1686F23FA66}"/>
              </a:ext>
            </a:extLst>
          </p:cNvPr>
          <p:cNvSpPr txBox="1"/>
          <p:nvPr/>
        </p:nvSpPr>
        <p:spPr>
          <a:xfrm>
            <a:off x="1240672" y="383702"/>
            <a:ext cx="9486900" cy="445828"/>
          </a:xfrm>
          <a:prstGeom prst="rect">
            <a:avLst/>
          </a:prstGeom>
          <a:noFill/>
        </p:spPr>
        <p:txBody>
          <a:bodyPr wrap="square">
            <a:spAutoFit/>
          </a:bodyPr>
          <a:lstStyle/>
          <a:p>
            <a:pPr marL="0" lvl="1" defTabSz="685834">
              <a:lnSpc>
                <a:spcPts val="3017"/>
              </a:lnSpc>
              <a:spcBef>
                <a:spcPct val="0"/>
              </a:spcBef>
            </a:pPr>
            <a:r>
              <a:rPr lang="en-US" sz="2250" b="1" dirty="0">
                <a:solidFill>
                  <a:prstClr val="white">
                    <a:lumMod val="65000"/>
                  </a:prstClr>
                </a:solidFill>
                <a:latin typeface="Dosis" pitchFamily="2" charset="0"/>
              </a:rPr>
              <a:t>Nous </a:t>
            </a:r>
            <a:r>
              <a:rPr lang="fr-FR" sz="2250" b="1" dirty="0">
                <a:solidFill>
                  <a:prstClr val="white">
                    <a:lumMod val="65000"/>
                  </a:prstClr>
                </a:solidFill>
                <a:latin typeface="Dosis" pitchFamily="2" charset="0"/>
              </a:rPr>
              <a:t>allons apprendre de nouveaux mots en français.</a:t>
            </a:r>
          </a:p>
        </p:txBody>
      </p:sp>
      <p:pic>
        <p:nvPicPr>
          <p:cNvPr id="4" name="Image 3">
            <a:extLst>
              <a:ext uri="{FF2B5EF4-FFF2-40B4-BE49-F238E27FC236}">
                <a16:creationId xmlns:a16="http://schemas.microsoft.com/office/drawing/2014/main" id="{96BECF8B-6EE1-A5C4-6940-CFA4D319B76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278432" y="3511909"/>
            <a:ext cx="1698064" cy="1781424"/>
          </a:xfrm>
          <a:prstGeom prst="rect">
            <a:avLst/>
          </a:prstGeom>
        </p:spPr>
      </p:pic>
      <p:pic>
        <p:nvPicPr>
          <p:cNvPr id="19" name="Image 18">
            <a:extLst>
              <a:ext uri="{FF2B5EF4-FFF2-40B4-BE49-F238E27FC236}">
                <a16:creationId xmlns:a16="http://schemas.microsoft.com/office/drawing/2014/main" id="{412C670E-B5C1-52E1-25C2-FC5E4F8A1B0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657095" y="5801733"/>
            <a:ext cx="890986" cy="1329808"/>
          </a:xfrm>
          <a:prstGeom prst="rect">
            <a:avLst/>
          </a:prstGeom>
        </p:spPr>
      </p:pic>
      <p:pic>
        <p:nvPicPr>
          <p:cNvPr id="6" name="Image 5">
            <a:extLst>
              <a:ext uri="{FF2B5EF4-FFF2-40B4-BE49-F238E27FC236}">
                <a16:creationId xmlns:a16="http://schemas.microsoft.com/office/drawing/2014/main" id="{44D140A0-5962-DF58-93B5-F19DB31A33F6}"/>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8556984" y="3326002"/>
            <a:ext cx="1609504" cy="2042315"/>
          </a:xfrm>
          <a:prstGeom prst="rect">
            <a:avLst/>
          </a:prstGeom>
        </p:spPr>
      </p:pic>
      <p:graphicFrame>
        <p:nvGraphicFramePr>
          <p:cNvPr id="8" name="Tableau 7">
            <a:extLst>
              <a:ext uri="{FF2B5EF4-FFF2-40B4-BE49-F238E27FC236}">
                <a16:creationId xmlns:a16="http://schemas.microsoft.com/office/drawing/2014/main" id="{84798559-F219-322E-F9FB-BE37C9E55E59}"/>
              </a:ext>
            </a:extLst>
          </p:cNvPr>
          <p:cNvGraphicFramePr>
            <a:graphicFrameLocks noGrp="1"/>
          </p:cNvGraphicFramePr>
          <p:nvPr>
            <p:custDataLst>
              <p:tags r:id="rId1"/>
            </p:custDataLst>
            <p:extLst>
              <p:ext uri="{D42A27DB-BD31-4B8C-83A1-F6EECF244321}">
                <p14:modId xmlns:p14="http://schemas.microsoft.com/office/powerpoint/2010/main" val="60205917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155CBE16-FF6F-760F-25A4-2CD1D7C99F6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defRPr/>
            </a:pPr>
            <a:endParaRPr lang="fr-MA" sz="1350" dirty="0">
              <a:solidFill>
                <a:prstClr val="black"/>
              </a:solidFill>
              <a:latin typeface="Dosis"/>
            </a:endParaRPr>
          </a:p>
        </p:txBody>
      </p:sp>
      <p:pic>
        <p:nvPicPr>
          <p:cNvPr id="9" name="Picture 2" descr="Images de Livre Clipart – Téléchargement gratuit sur Freepik">
            <a:extLst>
              <a:ext uri="{FF2B5EF4-FFF2-40B4-BE49-F238E27FC236}">
                <a16:creationId xmlns:a16="http://schemas.microsoft.com/office/drawing/2014/main" id="{3A12573D-E7B4-5A02-8FC8-7E762550CA50}"/>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09277" y="3828914"/>
            <a:ext cx="1786623" cy="1329808"/>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descr="Une image contenant roue, pneu, véhicule, Pièce auto&#10;&#10;Description générée automatiquement">
            <a:extLst>
              <a:ext uri="{FF2B5EF4-FFF2-40B4-BE49-F238E27FC236}">
                <a16:creationId xmlns:a16="http://schemas.microsoft.com/office/drawing/2014/main" id="{214B3E9F-1DC5-3C40-D029-E2E353CB081F}"/>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53439" y="5503665"/>
            <a:ext cx="1862329" cy="1781424"/>
          </a:xfrm>
          <a:prstGeom prst="rect">
            <a:avLst/>
          </a:prstGeom>
        </p:spPr>
      </p:pic>
      <p:pic>
        <p:nvPicPr>
          <p:cNvPr id="17" name="Image 16">
            <a:extLst>
              <a:ext uri="{FF2B5EF4-FFF2-40B4-BE49-F238E27FC236}">
                <a16:creationId xmlns:a16="http://schemas.microsoft.com/office/drawing/2014/main" id="{7D8855FB-AD25-9668-CBFD-958DE9DB2369}"/>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0727572" y="3298038"/>
            <a:ext cx="1609505" cy="2042520"/>
          </a:xfrm>
          <a:prstGeom prst="rect">
            <a:avLst/>
          </a:prstGeom>
        </p:spPr>
      </p:pic>
      <p:pic>
        <p:nvPicPr>
          <p:cNvPr id="21" name="Image 20">
            <a:extLst>
              <a:ext uri="{FF2B5EF4-FFF2-40B4-BE49-F238E27FC236}">
                <a16:creationId xmlns:a16="http://schemas.microsoft.com/office/drawing/2014/main" id="{B379EF4B-8B8B-D2D4-0FFA-2DBD8C4AC4D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0578925" y="5779699"/>
            <a:ext cx="1751781" cy="1351842"/>
          </a:xfrm>
          <a:prstGeom prst="rect">
            <a:avLst/>
          </a:prstGeom>
        </p:spPr>
      </p:pic>
      <p:pic>
        <p:nvPicPr>
          <p:cNvPr id="22" name="Image 21"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1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32039" y="3466592"/>
            <a:ext cx="4832216" cy="5688403"/>
          </a:xfrm>
          <a:prstGeom prst="rect">
            <a:avLst/>
          </a:prstGeom>
        </p:spPr>
      </p:pic>
      <p:pic>
        <p:nvPicPr>
          <p:cNvPr id="23" name="Picture 2" descr="Clipart Football PNG Images | Vecteurs Et Fichiers PSD ...">
            <a:extLst>
              <a:ext uri="{FF2B5EF4-FFF2-40B4-BE49-F238E27FC236}">
                <a16:creationId xmlns:a16="http://schemas.microsoft.com/office/drawing/2014/main" id="{22E81828-389A-6219-ABDA-F2938854570D}"/>
              </a:ext>
            </a:extLst>
          </p:cNvPr>
          <p:cNvPicPr>
            <a:picLocks noChangeAspect="1" noChangeArrowheads="1"/>
          </p:cNvPicPr>
          <p:nvPr/>
        </p:nvPicPr>
        <p:blipFill>
          <a:blip r:embed="rId13"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302373" y="5239810"/>
            <a:ext cx="2052125" cy="2099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637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BB0DA2-E7A5-CC90-2587-3DF4800C21A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642B33B-1D22-6B59-340A-8537B70846A3}"/>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83E0AC0-A92E-AFE2-D838-1BCE8B835EF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20826B5A-EB8B-74A2-FBC4-04434AFBCDFF}"/>
              </a:ext>
            </a:extLst>
          </p:cNvPr>
          <p:cNvSpPr txBox="1"/>
          <p:nvPr/>
        </p:nvSpPr>
        <p:spPr>
          <a:xfrm>
            <a:off x="1440182" y="941213"/>
            <a:ext cx="10690262" cy="392287"/>
          </a:xfrm>
          <a:prstGeom prst="rect">
            <a:avLst/>
          </a:prstGeom>
          <a:noFill/>
        </p:spPr>
        <p:txBody>
          <a:bodyPr wrap="square">
            <a:spAutoFit/>
          </a:bodyPr>
          <a:lstStyle/>
          <a:p>
            <a:pPr defTabSz="685834">
              <a:defRPr/>
            </a:pPr>
            <a:r>
              <a:rPr lang="fr-MA" sz="1949" dirty="0">
                <a:solidFill>
                  <a:prstClr val="white">
                    <a:lumMod val="65000"/>
                  </a:prstClr>
                </a:solidFill>
                <a:latin typeface="Dosis" pitchFamily="2" charset="0"/>
              </a:rPr>
              <a:t>. </a:t>
            </a:r>
          </a:p>
        </p:txBody>
      </p:sp>
      <p:sp>
        <p:nvSpPr>
          <p:cNvPr id="10" name="ZoneTexte 9">
            <a:extLst>
              <a:ext uri="{FF2B5EF4-FFF2-40B4-BE49-F238E27FC236}">
                <a16:creationId xmlns:a16="http://schemas.microsoft.com/office/drawing/2014/main" id="{1BCCD6BA-8B28-5ED6-0FC0-B5858D38F9C1}"/>
              </a:ext>
            </a:extLst>
          </p:cNvPr>
          <p:cNvSpPr txBox="1"/>
          <p:nvPr/>
        </p:nvSpPr>
        <p:spPr>
          <a:xfrm>
            <a:off x="1150812" y="356100"/>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une jupe . Comment vous dites jupe dans votre langue?</a:t>
            </a:r>
          </a:p>
        </p:txBody>
      </p:sp>
      <p:sp>
        <p:nvSpPr>
          <p:cNvPr id="11" name="ZoneTexte 10">
            <a:extLst>
              <a:ext uri="{FF2B5EF4-FFF2-40B4-BE49-F238E27FC236}">
                <a16:creationId xmlns:a16="http://schemas.microsoft.com/office/drawing/2014/main" id="{202F64B0-87C8-B48F-76EB-DFAC0E36D810}"/>
              </a:ext>
            </a:extLst>
          </p:cNvPr>
          <p:cNvSpPr txBox="1"/>
          <p:nvPr/>
        </p:nvSpPr>
        <p:spPr>
          <a:xfrm>
            <a:off x="1171594" y="781402"/>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pic>
        <p:nvPicPr>
          <p:cNvPr id="8" name="Image 7">
            <a:extLst>
              <a:ext uri="{FF2B5EF4-FFF2-40B4-BE49-F238E27FC236}">
                <a16:creationId xmlns:a16="http://schemas.microsoft.com/office/drawing/2014/main" id="{3468D972-C916-B991-2917-8210F191BB8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107157" y="3021670"/>
            <a:ext cx="3501687" cy="4243660"/>
          </a:xfrm>
          <a:prstGeom prst="rect">
            <a:avLst/>
          </a:prstGeom>
        </p:spPr>
      </p:pic>
      <p:graphicFrame>
        <p:nvGraphicFramePr>
          <p:cNvPr id="3" name="Tableau 2">
            <a:extLst>
              <a:ext uri="{FF2B5EF4-FFF2-40B4-BE49-F238E27FC236}">
                <a16:creationId xmlns:a16="http://schemas.microsoft.com/office/drawing/2014/main" id="{005D5335-DC01-A234-CF5F-5B487C7DE7C6}"/>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Freeform 8">
            <a:extLst>
              <a:ext uri="{FF2B5EF4-FFF2-40B4-BE49-F238E27FC236}">
                <a16:creationId xmlns:a16="http://schemas.microsoft.com/office/drawing/2014/main" id="{90B995BE-3A3F-2562-1555-5BBE25178AE7}"/>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521865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55FC5C-E1B1-D58F-B9E2-E2ADDBCAE4E7}"/>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18A0D19-B76D-CBBC-1859-B9199E87480A}"/>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15493B5-FD28-64FB-799E-DBFF88BB7CF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6858000" y="4419964"/>
            <a:ext cx="5261012" cy="1446550"/>
          </a:xfrm>
          <a:prstGeom prst="rect">
            <a:avLst/>
          </a:prstGeom>
          <a:noFill/>
        </p:spPr>
        <p:txBody>
          <a:bodyPr wrap="square" rtlCol="0">
            <a:spAutoFit/>
          </a:bodyPr>
          <a:lstStyle/>
          <a:p>
            <a:pPr algn="ctr" defTabSz="1028752">
              <a:defRPr/>
            </a:pPr>
            <a:r>
              <a:rPr lang="fr-MA" sz="8800" b="1" dirty="0">
                <a:solidFill>
                  <a:schemeClr val="accent5">
                    <a:lumMod val="75000"/>
                  </a:schemeClr>
                </a:solidFill>
                <a:latin typeface="Dosis" pitchFamily="2" charset="0"/>
              </a:rPr>
              <a:t>Une jupe </a:t>
            </a:r>
            <a:endParaRPr lang="fr-FR" sz="8800"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7F30CB72-4716-516D-C089-7997B8D0D150}"/>
              </a:ext>
            </a:extLst>
          </p:cNvPr>
          <p:cNvSpPr txBox="1"/>
          <p:nvPr/>
        </p:nvSpPr>
        <p:spPr>
          <a:xfrm>
            <a:off x="1240672" y="355075"/>
            <a:ext cx="9808328"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Une </a:t>
            </a:r>
            <a:r>
              <a:rPr lang="en-US" sz="2250" b="1" dirty="0" err="1">
                <a:solidFill>
                  <a:prstClr val="white">
                    <a:lumMod val="65000"/>
                  </a:prstClr>
                </a:solidFill>
                <a:latin typeface="Dosis" pitchFamily="2" charset="0"/>
              </a:rPr>
              <a:t>jupe</a:t>
            </a:r>
            <a:r>
              <a:rPr lang="en-US" sz="2250" b="1" dirty="0">
                <a:solidFill>
                  <a:prstClr val="white">
                    <a:lumMod val="65000"/>
                  </a:prstClr>
                </a:solidFill>
                <a:latin typeface="Dosis" pitchFamily="2" charset="0"/>
              </a:rPr>
              <a:t> ,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jupe</a:t>
            </a:r>
            <a:r>
              <a:rPr lang="en-US" sz="2250" b="1" dirty="0">
                <a:solidFill>
                  <a:prstClr val="white">
                    <a:lumMod val="65000"/>
                  </a:prstClr>
                </a:solidFill>
                <a:latin typeface="Dosis" pitchFamily="2" charset="0"/>
              </a:rPr>
              <a:t> .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jupe</a:t>
            </a:r>
            <a:r>
              <a:rPr lang="en-US" sz="2250" b="1" dirty="0">
                <a:solidFill>
                  <a:prstClr val="white">
                    <a:lumMod val="65000"/>
                  </a:prstClr>
                </a:solidFill>
                <a:latin typeface="Dosis" pitchFamily="2" charset="0"/>
              </a:rPr>
              <a:t> ” ”.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jupe</a:t>
            </a:r>
            <a:r>
              <a:rPr lang="en-US" sz="2250" b="1" dirty="0">
                <a:solidFill>
                  <a:prstClr val="white">
                    <a:lumMod val="65000"/>
                  </a:prstClr>
                </a:solidFill>
                <a:latin typeface="Dosis" pitchFamily="2" charset="0"/>
              </a:rPr>
              <a:t> ”.</a:t>
            </a:r>
          </a:p>
        </p:txBody>
      </p:sp>
      <p:sp>
        <p:nvSpPr>
          <p:cNvPr id="7" name="ZoneTexte 6">
            <a:extLst>
              <a:ext uri="{FF2B5EF4-FFF2-40B4-BE49-F238E27FC236}">
                <a16:creationId xmlns:a16="http://schemas.microsoft.com/office/drawing/2014/main" id="{14C682CF-F716-9DC3-F8FE-EB38C5FC029E}"/>
              </a:ext>
            </a:extLst>
          </p:cNvPr>
          <p:cNvSpPr txBox="1"/>
          <p:nvPr/>
        </p:nvSpPr>
        <p:spPr>
          <a:xfrm>
            <a:off x="1240672" y="800904"/>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 Une </a:t>
            </a:r>
            <a:r>
              <a:rPr lang="en-US" sz="2250" b="1" dirty="0" err="1">
                <a:solidFill>
                  <a:prstClr val="white">
                    <a:lumMod val="65000"/>
                  </a:prstClr>
                </a:solidFill>
                <a:latin typeface="Dosis" pitchFamily="2" charset="0"/>
              </a:rPr>
              <a:t>jupe</a:t>
            </a:r>
            <a:r>
              <a:rPr lang="en-US" sz="2250" b="1" dirty="0">
                <a:solidFill>
                  <a:prstClr val="white">
                    <a:lumMod val="65000"/>
                  </a:prstClr>
                </a:solidFill>
                <a:latin typeface="Dosis" pitchFamily="2" charset="0"/>
              </a:rPr>
              <a:t> ”? </a:t>
            </a:r>
            <a:r>
              <a:rPr lang="fr-MA" sz="1949" i="1" dirty="0">
                <a:solidFill>
                  <a:prstClr val="white">
                    <a:lumMod val="65000"/>
                  </a:prstClr>
                </a:solidFill>
                <a:latin typeface="Dosis" pitchFamily="2" charset="0"/>
              </a:rPr>
              <a:t>L’enseignant (e) désigne trois élèves pour répéter. </a:t>
            </a:r>
          </a:p>
        </p:txBody>
      </p:sp>
      <p:graphicFrame>
        <p:nvGraphicFramePr>
          <p:cNvPr id="8" name="Tableau 7">
            <a:extLst>
              <a:ext uri="{FF2B5EF4-FFF2-40B4-BE49-F238E27FC236}">
                <a16:creationId xmlns:a16="http://schemas.microsoft.com/office/drawing/2014/main" id="{5B969549-1228-E555-56B6-C4FFB7D1F107}"/>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Freeform 8">
            <a:extLst>
              <a:ext uri="{FF2B5EF4-FFF2-40B4-BE49-F238E27FC236}">
                <a16:creationId xmlns:a16="http://schemas.microsoft.com/office/drawing/2014/main" id="{EC72150C-248A-C5E2-B1B0-BD18961E37BD}"/>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1" name="Image 10">
            <a:extLst>
              <a:ext uri="{FF2B5EF4-FFF2-40B4-BE49-F238E27FC236}">
                <a16:creationId xmlns:a16="http://schemas.microsoft.com/office/drawing/2014/main" id="{743C3760-79E9-190A-441B-1616E23D948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2668974" y="3282485"/>
            <a:ext cx="2895600" cy="3722031"/>
          </a:xfrm>
          <a:prstGeom prst="rect">
            <a:avLst/>
          </a:prstGeom>
        </p:spPr>
      </p:pic>
    </p:spTree>
    <p:extLst>
      <p:ext uri="{BB962C8B-B14F-4D97-AF65-F5344CB8AC3E}">
        <p14:creationId xmlns:p14="http://schemas.microsoft.com/office/powerpoint/2010/main" val="256383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464971" y="688463"/>
            <a:ext cx="12829412"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806708" y="72068"/>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14351" y="830696"/>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21619" y="1511539"/>
            <a:ext cx="12246738" cy="10428560"/>
          </a:xfrm>
          <a:prstGeom prst="rect">
            <a:avLst/>
          </a:prstGeom>
        </p:spPr>
        <p:txBody>
          <a:bodyPr wrap="square" lIns="0" tIns="0" rIns="0" bIns="0" rtlCol="0" anchor="t">
            <a:spAutoFit/>
          </a:bodyPr>
          <a:lstStyle/>
          <a:p>
            <a:pPr marL="795378" indent="-795378" algn="just">
              <a:defRPr/>
            </a:pPr>
            <a:r>
              <a:rPr lang="fr-FR" sz="2801" dirty="0">
                <a:solidFill>
                  <a:prstClr val="black">
                    <a:lumMod val="85000"/>
                    <a:lumOff val="15000"/>
                  </a:prstClr>
                </a:solidFill>
                <a:latin typeface="Dosis" pitchFamily="2" charset="0"/>
              </a:rPr>
              <a:t>.   </a:t>
            </a:r>
            <a:r>
              <a:rPr lang="en-US" sz="2801" b="1" dirty="0">
                <a:solidFill>
                  <a:srgbClr val="106585"/>
                </a:solidFill>
                <a:latin typeface="Carelia"/>
              </a:rPr>
              <a:t>1. Se </a:t>
            </a:r>
            <a:r>
              <a:rPr lang="en-US" sz="2801" b="1" dirty="0" err="1">
                <a:solidFill>
                  <a:srgbClr val="106585"/>
                </a:solidFill>
                <a:latin typeface="Carelia"/>
              </a:rPr>
              <a:t>préparer</a:t>
            </a:r>
            <a:r>
              <a:rPr lang="en-US" sz="2801" b="1" dirty="0">
                <a:solidFill>
                  <a:srgbClr val="106585"/>
                </a:solidFill>
                <a:latin typeface="Carelia"/>
              </a:rPr>
              <a:t> </a:t>
            </a:r>
            <a:r>
              <a:rPr lang="en-US" sz="2801" dirty="0">
                <a:solidFill>
                  <a:srgbClr val="106585"/>
                </a:solidFill>
                <a:latin typeface="Carelia"/>
              </a:rPr>
              <a:t>: </a:t>
            </a:r>
            <a:r>
              <a:rPr lang="en-US" sz="2801" dirty="0">
                <a:solidFill>
                  <a:prstClr val="black">
                    <a:lumMod val="85000"/>
                    <a:lumOff val="15000"/>
                  </a:prstClr>
                </a:solidFill>
                <a:latin typeface="Dosis" pitchFamily="2" charset="0"/>
              </a:rPr>
              <a:t>lire attentivement </a:t>
            </a:r>
            <a:r>
              <a:rPr lang="fr-FR" sz="2801"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dirty="0">
                <a:solidFill>
                  <a:prstClr val="black">
                    <a:lumMod val="85000"/>
                    <a:lumOff val="15000"/>
                  </a:prstClr>
                </a:solidFill>
                <a:latin typeface="Dosis" pitchFamily="2" charset="0"/>
              </a:rPr>
              <a:t>     </a:t>
            </a:r>
            <a:r>
              <a:rPr lang="fr-FR" sz="2801" b="1" dirty="0">
                <a:solidFill>
                  <a:srgbClr val="106585"/>
                </a:solidFill>
                <a:latin typeface="Carelia"/>
              </a:rPr>
              <a:t>2. Couvrir le contenu de la leçon avec une vérification permanente de la compréhension</a:t>
            </a:r>
            <a:r>
              <a:rPr lang="fr-FR" sz="2801" dirty="0">
                <a:solidFill>
                  <a:prstClr val="black">
                    <a:lumMod val="85000"/>
                    <a:lumOff val="15000"/>
                  </a:prstClr>
                </a:solidFill>
                <a:latin typeface="Dosis" pitchFamily="2" charset="0"/>
              </a:rPr>
              <a:t> </a:t>
            </a:r>
            <a:r>
              <a:rPr lang="fr-FR" sz="2801" b="1" dirty="0">
                <a:solidFill>
                  <a:srgbClr val="106585"/>
                </a:solidFill>
                <a:latin typeface="Carelia"/>
              </a:rPr>
              <a:t>: </a:t>
            </a:r>
            <a:r>
              <a:rPr lang="fr-FR" sz="2801" dirty="0">
                <a:solidFill>
                  <a:prstClr val="black">
                    <a:lumMod val="85000"/>
                    <a:lumOff val="15000"/>
                  </a:prstClr>
                </a:solidFill>
                <a:latin typeface="Dosis" pitchFamily="2" charset="0"/>
              </a:rPr>
              <a:t>ne pas sauter de diapositives et vérifier la compréhension</a:t>
            </a:r>
            <a:r>
              <a:rPr lang="en-US" sz="2801" dirty="0">
                <a:solidFill>
                  <a:prstClr val="black">
                    <a:lumMod val="85000"/>
                    <a:lumOff val="15000"/>
                  </a:prstClr>
                </a:solidFill>
                <a:latin typeface="Dosis" pitchFamily="2" charset="0"/>
              </a:rPr>
              <a:t>;</a:t>
            </a:r>
            <a:r>
              <a:rPr lang="en-US" sz="2801" b="1" dirty="0">
                <a:solidFill>
                  <a:srgbClr val="8DC63F"/>
                </a:solidFill>
                <a:latin typeface="Carelia"/>
              </a:rPr>
              <a:t> </a:t>
            </a:r>
            <a:r>
              <a:rPr lang="en-US" sz="2801" dirty="0" err="1">
                <a:solidFill>
                  <a:prstClr val="black">
                    <a:lumMod val="85000"/>
                    <a:lumOff val="15000"/>
                  </a:prstClr>
                </a:solidFill>
                <a:latin typeface="Dosis" pitchFamily="2" charset="0"/>
              </a:rPr>
              <a:t>en</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maintenant un rythme soutenu sans temps mort;</a:t>
            </a:r>
            <a:r>
              <a:rPr lang="fr-FR" sz="2801" b="1" dirty="0">
                <a:solidFill>
                  <a:srgbClr val="106585"/>
                </a:solidFill>
                <a:latin typeface="Carelia"/>
              </a:rPr>
              <a:t> </a:t>
            </a:r>
          </a:p>
          <a:p>
            <a:pPr marL="795378" indent="-795378" algn="just">
              <a:defRPr/>
            </a:pPr>
            <a:endParaRPr lang="fr-FR" sz="2801" b="1" dirty="0">
              <a:solidFill>
                <a:srgbClr val="106585"/>
              </a:solidFill>
              <a:latin typeface="Carelia"/>
            </a:endParaRPr>
          </a:p>
          <a:p>
            <a:pPr marL="795378" indent="-795378" algn="just">
              <a:defRPr/>
            </a:pPr>
            <a:r>
              <a:rPr lang="fr-FR" sz="2801" b="1" dirty="0">
                <a:solidFill>
                  <a:srgbClr val="106585"/>
                </a:solidFill>
                <a:latin typeface="Carelia"/>
              </a:rPr>
              <a:t>    3.Rester fidèle au scénario pédagogique : </a:t>
            </a:r>
            <a:r>
              <a:rPr lang="fr-FR" sz="2801" dirty="0">
                <a:solidFill>
                  <a:prstClr val="black">
                    <a:lumMod val="85000"/>
                    <a:lumOff val="15000"/>
                  </a:prstClr>
                </a:solidFill>
                <a:latin typeface="Dosis" pitchFamily="2" charset="0"/>
              </a:rPr>
              <a:t>suivre les consignes du ruban didactique activement, sans se limiter à une lecture passive. </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4.Expliquer les consignes: </a:t>
            </a:r>
            <a:r>
              <a:rPr lang="fr-FR" sz="2801"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en-US" sz="2801" b="1" dirty="0">
                <a:solidFill>
                  <a:srgbClr val="106585"/>
                </a:solidFill>
                <a:latin typeface="Carelia"/>
              </a:rPr>
              <a:t>    5.Donner un feed back riche et </a:t>
            </a:r>
            <a:r>
              <a:rPr lang="en-US" sz="2801" b="1" dirty="0" err="1">
                <a:solidFill>
                  <a:srgbClr val="106585"/>
                </a:solidFill>
                <a:latin typeface="Carelia"/>
              </a:rPr>
              <a:t>systématique</a:t>
            </a:r>
            <a:r>
              <a:rPr lang="en-US" sz="2801" b="1" dirty="0">
                <a:solidFill>
                  <a:srgbClr val="106585"/>
                </a:solidFill>
                <a:latin typeface="Carelia"/>
              </a:rPr>
              <a:t> :</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solliciter la participation du maximum d’ élèves en les questionnant et en corrigeant les erreurs.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6.Adopter une posture dynamique : </a:t>
            </a:r>
            <a:r>
              <a:rPr lang="fr-FR" sz="2801" dirty="0">
                <a:solidFill>
                  <a:prstClr val="black">
                    <a:lumMod val="85000"/>
                    <a:lumOff val="15000"/>
                  </a:prstClr>
                </a:solidFill>
                <a:latin typeface="Dosis" pitchFamily="2" charset="0"/>
              </a:rPr>
              <a:t>circuler dans la classe, capter l’attention par des explications, et  au besoin , illustrer par des exemples; </a:t>
            </a:r>
            <a:endParaRPr lang="en-US" sz="2801" dirty="0">
              <a:solidFill>
                <a:prstClr val="black">
                  <a:lumMod val="85000"/>
                  <a:lumOff val="15000"/>
                </a:prstClr>
              </a:solidFill>
              <a:latin typeface="Dosis" pitchFamily="2" charset="0"/>
            </a:endParaRPr>
          </a:p>
          <a:p>
            <a:pPr marL="795378" indent="-795378" algn="just">
              <a:lnSpc>
                <a:spcPct val="150000"/>
              </a:lnSpc>
              <a:defRPr/>
            </a:pPr>
            <a:endParaRPr lang="en-US" sz="2801"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fr-FR" sz="2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365563" y="7483331"/>
            <a:ext cx="12246737" cy="384721"/>
          </a:xfrm>
          <a:prstGeom prst="rect">
            <a:avLst/>
          </a:prstGeom>
        </p:spPr>
        <p:txBody>
          <a:bodyPr wrap="square" lIns="0" tIns="0" rIns="0" bIns="0" rtlCol="0" anchor="t">
            <a:spAutoFit/>
          </a:bodyPr>
          <a:lstStyle/>
          <a:p>
            <a:pPr marL="795378" indent="-79537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691277" y="8354657"/>
            <a:ext cx="12246735" cy="369332"/>
          </a:xfrm>
          <a:prstGeom prst="rect">
            <a:avLst/>
          </a:prstGeom>
        </p:spPr>
        <p:txBody>
          <a:bodyPr wrap="square" lIns="0" tIns="0" rIns="0" bIns="0" rtlCol="0" anchor="t">
            <a:spAutoFit/>
          </a:bodyPr>
          <a:lstStyle/>
          <a:p>
            <a:pPr marL="950168" indent="-950168"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42258" y="23793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314CB8-F580-6E12-AFC2-BB017958615C}"/>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4411B00-8F7B-81A9-0F9D-84342C5A8C1B}"/>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D9AD033-DDCF-EE21-1071-46DA650C0FF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0BDFF8E7-25E4-9368-8051-6BB34E4E1B71}"/>
              </a:ext>
            </a:extLst>
          </p:cNvPr>
          <p:cNvSpPr txBox="1"/>
          <p:nvPr/>
        </p:nvSpPr>
        <p:spPr>
          <a:xfrm>
            <a:off x="1258341" y="356100"/>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a:t>
            </a:r>
            <a:r>
              <a:rPr lang="en-US" sz="2250" b="1" dirty="0">
                <a:solidFill>
                  <a:prstClr val="white">
                    <a:lumMod val="65000"/>
                  </a:prstClr>
                </a:solidFill>
                <a:latin typeface="Dosis" pitchFamily="2" charset="0"/>
              </a:rPr>
              <a:t>livre</a:t>
            </a:r>
            <a:r>
              <a:rPr lang="fr-FR" sz="2250" b="1" dirty="0">
                <a:solidFill>
                  <a:prstClr val="white">
                    <a:lumMod val="65000"/>
                  </a:prstClr>
                </a:solidFill>
                <a:latin typeface="Dosis" pitchFamily="2" charset="0"/>
              </a:rPr>
              <a:t>. Comment vous dites </a:t>
            </a:r>
            <a:r>
              <a:rPr lang="en-US" sz="2250" b="1" dirty="0">
                <a:solidFill>
                  <a:prstClr val="white">
                    <a:lumMod val="65000"/>
                  </a:prstClr>
                </a:solidFill>
                <a:latin typeface="Dosis" pitchFamily="2" charset="0"/>
              </a:rPr>
              <a:t>livre</a:t>
            </a:r>
            <a:r>
              <a:rPr lang="fr-FR" sz="2250" b="1" dirty="0">
                <a:solidFill>
                  <a:prstClr val="white">
                    <a:lumMod val="65000"/>
                  </a:prstClr>
                </a:solidFill>
                <a:latin typeface="Dosis" pitchFamily="2" charset="0"/>
              </a:rPr>
              <a:t> dans votre langue?</a:t>
            </a:r>
          </a:p>
        </p:txBody>
      </p:sp>
      <p:sp>
        <p:nvSpPr>
          <p:cNvPr id="5" name="ZoneTexte 4">
            <a:extLst>
              <a:ext uri="{FF2B5EF4-FFF2-40B4-BE49-F238E27FC236}">
                <a16:creationId xmlns:a16="http://schemas.microsoft.com/office/drawing/2014/main" id="{E64AC315-0ABB-8DC7-9F21-23D372B55E84}"/>
              </a:ext>
            </a:extLst>
          </p:cNvPr>
          <p:cNvSpPr txBox="1"/>
          <p:nvPr/>
        </p:nvSpPr>
        <p:spPr>
          <a:xfrm>
            <a:off x="1265268" y="812575"/>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6" name="Tableau 5">
            <a:extLst>
              <a:ext uri="{FF2B5EF4-FFF2-40B4-BE49-F238E27FC236}">
                <a16:creationId xmlns:a16="http://schemas.microsoft.com/office/drawing/2014/main" id="{2DC2012D-186A-4917-536C-AF9916405D96}"/>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E6DFD751-4EBB-D329-B7B4-28A7292AB43B}"/>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7" name="Picture 2" descr="Images de Livre Clipart – Téléchargement gratuit sur Freepik">
            <a:extLst>
              <a:ext uri="{FF2B5EF4-FFF2-40B4-BE49-F238E27FC236}">
                <a16:creationId xmlns:a16="http://schemas.microsoft.com/office/drawing/2014/main" id="{97E97D9E-5F39-5C96-8CB5-7C45451018F7}"/>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95800" y="2934881"/>
            <a:ext cx="4724400" cy="4417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443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4FDDEBF-8081-B90B-B20D-2722D7C753A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E558518-B1FA-F037-E2F7-C2A5C3FEE5EE}"/>
              </a:ext>
            </a:extLst>
          </p:cNvPr>
          <p:cNvSpPr/>
          <p:nvPr/>
        </p:nvSpPr>
        <p:spPr>
          <a:xfrm>
            <a:off x="275854" y="419101"/>
            <a:ext cx="13164293" cy="9524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9B39482-4C28-B913-5000-EF6BB59FCB9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6606529" y="4481781"/>
            <a:ext cx="6042019" cy="1446550"/>
          </a:xfrm>
          <a:prstGeom prst="rect">
            <a:avLst/>
          </a:prstGeom>
          <a:noFill/>
        </p:spPr>
        <p:txBody>
          <a:bodyPr wrap="square" rtlCol="0">
            <a:spAutoFit/>
          </a:bodyPr>
          <a:lstStyle/>
          <a:p>
            <a:pPr algn="ctr" defTabSz="1028752">
              <a:defRPr/>
            </a:pPr>
            <a:r>
              <a:rPr lang="fr-FR" sz="8800" b="1" dirty="0">
                <a:solidFill>
                  <a:schemeClr val="accent5">
                    <a:lumMod val="75000"/>
                  </a:schemeClr>
                </a:solidFill>
                <a:latin typeface="Dosis" pitchFamily="2" charset="0"/>
              </a:rPr>
              <a:t>Un livre</a:t>
            </a:r>
            <a:endParaRPr lang="fr-FR" sz="9600" b="1" dirty="0">
              <a:solidFill>
                <a:schemeClr val="accent5">
                  <a:lumMod val="75000"/>
                </a:schemeClr>
              </a:solidFill>
              <a:latin typeface="Dosis" pitchFamily="2" charset="0"/>
            </a:endParaRPr>
          </a:p>
        </p:txBody>
      </p:sp>
      <p:sp>
        <p:nvSpPr>
          <p:cNvPr id="6" name="ZoneTexte 5">
            <a:extLst>
              <a:ext uri="{FF2B5EF4-FFF2-40B4-BE49-F238E27FC236}">
                <a16:creationId xmlns:a16="http://schemas.microsoft.com/office/drawing/2014/main" id="{1EE080E1-0C66-E0F9-586E-C9D82C559582}"/>
              </a:ext>
            </a:extLst>
          </p:cNvPr>
          <p:cNvSpPr txBox="1"/>
          <p:nvPr/>
        </p:nvSpPr>
        <p:spPr>
          <a:xfrm>
            <a:off x="1240672" y="383702"/>
            <a:ext cx="108585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  </a:t>
            </a:r>
            <a:r>
              <a:rPr lang="en-US" sz="2250" b="1" dirty="0">
                <a:solidFill>
                  <a:prstClr val="white">
                    <a:lumMod val="65000"/>
                  </a:prstClr>
                </a:solidFill>
                <a:latin typeface="Dosis" pitchFamily="2" charset="0"/>
              </a:rPr>
              <a:t>livre, </a:t>
            </a:r>
            <a:r>
              <a:rPr lang="fr-FR" sz="2250" b="1" dirty="0">
                <a:solidFill>
                  <a:prstClr val="white">
                    <a:lumMod val="65000"/>
                  </a:prstClr>
                </a:solidFill>
                <a:latin typeface="Dosis" pitchFamily="2" charset="0"/>
              </a:rPr>
              <a:t>un </a:t>
            </a:r>
            <a:r>
              <a:rPr lang="en-US" sz="2250" b="1" dirty="0">
                <a:solidFill>
                  <a:prstClr val="white">
                    <a:lumMod val="65000"/>
                  </a:prstClr>
                </a:solidFill>
                <a:latin typeface="Dosis" pitchFamily="2" charset="0"/>
              </a:rPr>
              <a:t>livre.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 </a:t>
            </a:r>
            <a:r>
              <a:rPr lang="en-US" sz="2250" b="1" dirty="0">
                <a:solidFill>
                  <a:prstClr val="white">
                    <a:lumMod val="65000"/>
                  </a:prstClr>
                </a:solidFill>
                <a:latin typeface="Dosis" pitchFamily="2" charset="0"/>
              </a:rPr>
              <a:t>livre” ”.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un </a:t>
            </a:r>
            <a:r>
              <a:rPr lang="en-US" sz="2250" b="1" dirty="0">
                <a:solidFill>
                  <a:prstClr val="white">
                    <a:lumMod val="65000"/>
                  </a:prstClr>
                </a:solidFill>
                <a:latin typeface="Dosis" pitchFamily="2" charset="0"/>
              </a:rPr>
              <a:t>livre”. </a:t>
            </a:r>
          </a:p>
        </p:txBody>
      </p:sp>
      <p:sp>
        <p:nvSpPr>
          <p:cNvPr id="7" name="ZoneTexte 6">
            <a:extLst>
              <a:ext uri="{FF2B5EF4-FFF2-40B4-BE49-F238E27FC236}">
                <a16:creationId xmlns:a16="http://schemas.microsoft.com/office/drawing/2014/main" id="{BC46022F-AB16-3312-366F-0F6BA1399BA3}"/>
              </a:ext>
            </a:extLst>
          </p:cNvPr>
          <p:cNvSpPr txBox="1"/>
          <p:nvPr/>
        </p:nvSpPr>
        <p:spPr>
          <a:xfrm>
            <a:off x="1240672" y="839921"/>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 </a:t>
            </a:r>
            <a:r>
              <a:rPr lang="fr-FR" sz="2250" b="1" dirty="0">
                <a:solidFill>
                  <a:prstClr val="white">
                    <a:lumMod val="65000"/>
                  </a:prstClr>
                </a:solidFill>
                <a:latin typeface="Dosis" pitchFamily="2" charset="0"/>
              </a:rPr>
              <a:t>un </a:t>
            </a:r>
            <a:r>
              <a:rPr lang="en-US" sz="2250" b="1" dirty="0">
                <a:solidFill>
                  <a:prstClr val="white">
                    <a:lumMod val="65000"/>
                  </a:prstClr>
                </a:solidFill>
                <a:latin typeface="Dosis" pitchFamily="2" charset="0"/>
              </a:rPr>
              <a:t>livre”? </a:t>
            </a:r>
            <a:r>
              <a:rPr lang="fr-MA" sz="1949" i="1" dirty="0">
                <a:solidFill>
                  <a:prstClr val="white">
                    <a:lumMod val="65000"/>
                  </a:prstClr>
                </a:solidFill>
                <a:latin typeface="Dosis" pitchFamily="2" charset="0"/>
              </a:rPr>
              <a:t>L’enseignant (e) désigne trois élèves pour répéter. </a:t>
            </a:r>
          </a:p>
        </p:txBody>
      </p:sp>
      <p:graphicFrame>
        <p:nvGraphicFramePr>
          <p:cNvPr id="8" name="Tableau 7">
            <a:extLst>
              <a:ext uri="{FF2B5EF4-FFF2-40B4-BE49-F238E27FC236}">
                <a16:creationId xmlns:a16="http://schemas.microsoft.com/office/drawing/2014/main" id="{C856418F-B2B9-E231-49DD-C76DDBDBD873}"/>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10E07C58-273D-AC2E-C615-93FECFE8FE6C}"/>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Picture 2" descr="Images de Livre Clipart – Téléchargement gratuit sur Freepik">
            <a:extLst>
              <a:ext uri="{FF2B5EF4-FFF2-40B4-BE49-F238E27FC236}">
                <a16:creationId xmlns:a16="http://schemas.microsoft.com/office/drawing/2014/main" id="{F783A821-1195-6F68-AC44-4D400563168E}"/>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9800" y="3421661"/>
            <a:ext cx="3429000" cy="3443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528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C72450-8DF5-56D2-FE74-CE798EEB8A95}"/>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755DDB3-8719-6B41-79E0-130448F251E5}"/>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B01982-2653-BFB4-CD3E-5F03A4CA974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64540293-2C33-5C17-79E0-58F2405555DB}"/>
              </a:ext>
            </a:extLst>
          </p:cNvPr>
          <p:cNvSpPr txBox="1"/>
          <p:nvPr/>
        </p:nvSpPr>
        <p:spPr>
          <a:xfrm>
            <a:off x="1256724" y="399002"/>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une maman. Comment vous dites maman dans votre langue?</a:t>
            </a:r>
          </a:p>
        </p:txBody>
      </p:sp>
      <p:sp>
        <p:nvSpPr>
          <p:cNvPr id="4" name="ZoneTexte 3">
            <a:extLst>
              <a:ext uri="{FF2B5EF4-FFF2-40B4-BE49-F238E27FC236}">
                <a16:creationId xmlns:a16="http://schemas.microsoft.com/office/drawing/2014/main" id="{6DA66A3E-D6FA-3CFF-DEC6-EE62C68A76B9}"/>
              </a:ext>
            </a:extLst>
          </p:cNvPr>
          <p:cNvSpPr txBox="1"/>
          <p:nvPr/>
        </p:nvSpPr>
        <p:spPr>
          <a:xfrm>
            <a:off x="1240672" y="877039"/>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7" name="Tableau 6">
            <a:extLst>
              <a:ext uri="{FF2B5EF4-FFF2-40B4-BE49-F238E27FC236}">
                <a16:creationId xmlns:a16="http://schemas.microsoft.com/office/drawing/2014/main" id="{305D7748-7D8D-D862-6878-B887C94650DF}"/>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B09B4FE1-69B4-F514-B33B-1E3753D99E7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8" name="Image 7">
            <a:extLst>
              <a:ext uri="{FF2B5EF4-FFF2-40B4-BE49-F238E27FC236}">
                <a16:creationId xmlns:a16="http://schemas.microsoft.com/office/drawing/2014/main" id="{97697A6A-8EA8-0307-D6A8-24BD585F50E1}"/>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528797" y="2577780"/>
            <a:ext cx="2949644" cy="5131440"/>
          </a:xfrm>
          <a:prstGeom prst="rect">
            <a:avLst/>
          </a:prstGeom>
        </p:spPr>
      </p:pic>
      <p:cxnSp>
        <p:nvCxnSpPr>
          <p:cNvPr id="13" name="Connecteur droit avec flèche 12">
            <a:extLst>
              <a:ext uri="{FF2B5EF4-FFF2-40B4-BE49-F238E27FC236}">
                <a16:creationId xmlns:a16="http://schemas.microsoft.com/office/drawing/2014/main" id="{D0122947-65AA-CC27-43A3-BE450FD9C0E3}"/>
              </a:ext>
            </a:extLst>
          </p:cNvPr>
          <p:cNvCxnSpPr>
            <a:cxnSpLocks/>
          </p:cNvCxnSpPr>
          <p:nvPr/>
        </p:nvCxnSpPr>
        <p:spPr>
          <a:xfrm flipH="1">
            <a:off x="8450732" y="2391581"/>
            <a:ext cx="1557804" cy="8970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8623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8F16F63-AEA9-4874-0271-0891A928023F}"/>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A1F2D17-87FA-4ED4-A1AB-B6AAA90CF684}"/>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0DAF93B-A919-78C6-79EE-1596C3DCC860}"/>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66015407-D370-9C82-5028-9E7EC285CC2E}"/>
              </a:ext>
            </a:extLst>
          </p:cNvPr>
          <p:cNvSpPr txBox="1"/>
          <p:nvPr/>
        </p:nvSpPr>
        <p:spPr>
          <a:xfrm>
            <a:off x="6640136" y="4481780"/>
            <a:ext cx="5633110" cy="1323439"/>
          </a:xfrm>
          <a:prstGeom prst="rect">
            <a:avLst/>
          </a:prstGeom>
          <a:noFill/>
        </p:spPr>
        <p:txBody>
          <a:bodyPr wrap="square" rtlCol="0">
            <a:spAutoFit/>
          </a:bodyPr>
          <a:lstStyle/>
          <a:p>
            <a:pPr algn="ctr" defTabSz="1028752">
              <a:defRPr/>
            </a:pPr>
            <a:r>
              <a:rPr lang="fr-MA" sz="8000" b="1" dirty="0">
                <a:solidFill>
                  <a:schemeClr val="accent5">
                    <a:lumMod val="75000"/>
                  </a:schemeClr>
                </a:solidFill>
                <a:latin typeface="Dosis" pitchFamily="2" charset="0"/>
              </a:rPr>
              <a:t>Une maman</a:t>
            </a:r>
            <a:endParaRPr lang="fr-FR" sz="8000" b="1"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74CB4E55-E535-827E-E38E-CB8F446215BE}"/>
              </a:ext>
            </a:extLst>
          </p:cNvPr>
          <p:cNvSpPr txBox="1"/>
          <p:nvPr/>
        </p:nvSpPr>
        <p:spPr>
          <a:xfrm>
            <a:off x="1240672" y="383702"/>
            <a:ext cx="10798928"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Une maman</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maman</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maman</a:t>
            </a:r>
            <a:r>
              <a:rPr lang="en-US" sz="2250" b="1" dirty="0">
                <a:solidFill>
                  <a:prstClr val="white">
                    <a:lumMod val="65000"/>
                  </a:prstClr>
                </a:solidFill>
                <a:latin typeface="Dosis" pitchFamily="2" charset="0"/>
              </a:rPr>
              <a:t>”.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a:t>
            </a:r>
            <a:r>
              <a:rPr lang="fr-FR"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maman</a:t>
            </a:r>
            <a:r>
              <a:rPr lang="en-US" sz="2250" b="1" dirty="0">
                <a:solidFill>
                  <a:prstClr val="white">
                    <a:lumMod val="65000"/>
                  </a:prstClr>
                </a:solidFill>
                <a:latin typeface="Dosis" pitchFamily="2" charset="0"/>
              </a:rPr>
              <a:t>”</a:t>
            </a:r>
          </a:p>
        </p:txBody>
      </p:sp>
      <p:sp>
        <p:nvSpPr>
          <p:cNvPr id="5" name="ZoneTexte 4">
            <a:extLst>
              <a:ext uri="{FF2B5EF4-FFF2-40B4-BE49-F238E27FC236}">
                <a16:creationId xmlns:a16="http://schemas.microsoft.com/office/drawing/2014/main" id="{4FC165C3-E2C7-65A4-8BD9-3918EDFD9490}"/>
              </a:ext>
            </a:extLst>
          </p:cNvPr>
          <p:cNvSpPr txBox="1"/>
          <p:nvPr/>
        </p:nvSpPr>
        <p:spPr>
          <a:xfrm>
            <a:off x="1256724" y="829530"/>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maman</a:t>
            </a:r>
            <a:r>
              <a:rPr lang="en-US" sz="2250" b="1" dirty="0">
                <a:solidFill>
                  <a:prstClr val="white">
                    <a:lumMod val="65000"/>
                  </a:prstClr>
                </a:solidFill>
                <a:latin typeface="Dosis" pitchFamily="2" charset="0"/>
              </a:rPr>
              <a:t>”? </a:t>
            </a:r>
            <a:r>
              <a:rPr lang="fr-MA" sz="1949" i="1" dirty="0">
                <a:solidFill>
                  <a:prstClr val="white">
                    <a:lumMod val="65000"/>
                  </a:prstClr>
                </a:solidFill>
                <a:latin typeface="Dosis" pitchFamily="2" charset="0"/>
              </a:rPr>
              <a:t>L’enseignant (e) désigne trois élèves pour répéter. </a:t>
            </a:r>
          </a:p>
        </p:txBody>
      </p:sp>
      <p:graphicFrame>
        <p:nvGraphicFramePr>
          <p:cNvPr id="8" name="Tableau 7">
            <a:extLst>
              <a:ext uri="{FF2B5EF4-FFF2-40B4-BE49-F238E27FC236}">
                <a16:creationId xmlns:a16="http://schemas.microsoft.com/office/drawing/2014/main" id="{F20DF4C9-EED0-13E2-8BEF-28E8F2E3C788}"/>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7267BD58-3BC0-1315-D861-DDCDF6FD87E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2A801303-9647-528F-A840-53E122F2D9E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855054" y="2705100"/>
            <a:ext cx="2644844" cy="4649174"/>
          </a:xfrm>
          <a:prstGeom prst="rect">
            <a:avLst/>
          </a:prstGeom>
        </p:spPr>
      </p:pic>
      <p:cxnSp>
        <p:nvCxnSpPr>
          <p:cNvPr id="12" name="Connecteur droit avec flèche 11">
            <a:extLst>
              <a:ext uri="{FF2B5EF4-FFF2-40B4-BE49-F238E27FC236}">
                <a16:creationId xmlns:a16="http://schemas.microsoft.com/office/drawing/2014/main" id="{618D5C2C-F941-EA86-2759-209A8AFD835D}"/>
              </a:ext>
            </a:extLst>
          </p:cNvPr>
          <p:cNvCxnSpPr>
            <a:cxnSpLocks/>
          </p:cNvCxnSpPr>
          <p:nvPr/>
        </p:nvCxnSpPr>
        <p:spPr>
          <a:xfrm flipH="1">
            <a:off x="4419600" y="2518828"/>
            <a:ext cx="1557804" cy="8970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ABE65-3797-E26D-0D54-F95EA3C57D5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E1D0EE5-C8AB-13A4-593E-0D292F920DDC}"/>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E0E9ACC-048C-1E10-5B45-A5808D67B7B0}"/>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B62899-5021-7499-FC70-CFC2D4A488BE}"/>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C91EBAB8-BF76-5B44-F4FA-853DC78F1EAF}"/>
              </a:ext>
            </a:extLst>
          </p:cNvPr>
          <p:cNvSpPr txBox="1"/>
          <p:nvPr/>
        </p:nvSpPr>
        <p:spPr>
          <a:xfrm>
            <a:off x="6640136" y="4481780"/>
            <a:ext cx="5633110" cy="1323439"/>
          </a:xfrm>
          <a:prstGeom prst="rect">
            <a:avLst/>
          </a:prstGeom>
          <a:noFill/>
        </p:spPr>
        <p:txBody>
          <a:bodyPr wrap="square" rtlCol="0">
            <a:spAutoFit/>
          </a:bodyPr>
          <a:lstStyle/>
          <a:p>
            <a:pPr algn="ctr" defTabSz="1028752">
              <a:defRPr/>
            </a:pPr>
            <a:r>
              <a:rPr lang="fr-MA" sz="8000" b="1" dirty="0">
                <a:solidFill>
                  <a:schemeClr val="accent5">
                    <a:lumMod val="75000"/>
                  </a:schemeClr>
                </a:solidFill>
                <a:latin typeface="Dosis" pitchFamily="2" charset="0"/>
              </a:rPr>
              <a:t>Une mère</a:t>
            </a:r>
            <a:endParaRPr lang="fr-FR" sz="8000" b="1"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D60FBE6B-3704-9AF9-5E66-DC823A3116DA}"/>
              </a:ext>
            </a:extLst>
          </p:cNvPr>
          <p:cNvSpPr txBox="1"/>
          <p:nvPr/>
        </p:nvSpPr>
        <p:spPr>
          <a:xfrm>
            <a:off x="1240672" y="383702"/>
            <a:ext cx="10798928"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On dit aussi: Une mère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mère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mère</a:t>
            </a:r>
            <a:r>
              <a:rPr lang="en-US" sz="2250" b="1" dirty="0">
                <a:solidFill>
                  <a:prstClr val="white">
                    <a:lumMod val="65000"/>
                  </a:prstClr>
                </a:solidFill>
                <a:latin typeface="Dosis" pitchFamily="2" charset="0"/>
              </a:rPr>
              <a:t>”.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a:t>
            </a:r>
            <a:r>
              <a:rPr lang="fr-FR"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mère</a:t>
            </a:r>
            <a:r>
              <a:rPr lang="en-US" sz="2250" b="1" dirty="0">
                <a:solidFill>
                  <a:prstClr val="white">
                    <a:lumMod val="65000"/>
                  </a:prstClr>
                </a:solidFill>
                <a:latin typeface="Dosis" pitchFamily="2" charset="0"/>
              </a:rPr>
              <a:t>”</a:t>
            </a:r>
          </a:p>
        </p:txBody>
      </p:sp>
      <p:sp>
        <p:nvSpPr>
          <p:cNvPr id="5" name="ZoneTexte 4">
            <a:extLst>
              <a:ext uri="{FF2B5EF4-FFF2-40B4-BE49-F238E27FC236}">
                <a16:creationId xmlns:a16="http://schemas.microsoft.com/office/drawing/2014/main" id="{E5C2CD5C-1D16-7B7A-F20F-A8E34382700B}"/>
              </a:ext>
            </a:extLst>
          </p:cNvPr>
          <p:cNvSpPr txBox="1"/>
          <p:nvPr/>
        </p:nvSpPr>
        <p:spPr>
          <a:xfrm>
            <a:off x="1256724" y="829530"/>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mère</a:t>
            </a:r>
            <a:r>
              <a:rPr lang="en-US" sz="2250" b="1" dirty="0">
                <a:solidFill>
                  <a:prstClr val="white">
                    <a:lumMod val="65000"/>
                  </a:prstClr>
                </a:solidFill>
                <a:latin typeface="Dosis" pitchFamily="2" charset="0"/>
              </a:rPr>
              <a:t>”? </a:t>
            </a:r>
            <a:r>
              <a:rPr lang="fr-MA" sz="1949" i="1" dirty="0">
                <a:solidFill>
                  <a:prstClr val="white">
                    <a:lumMod val="65000"/>
                  </a:prstClr>
                </a:solidFill>
                <a:latin typeface="Dosis" pitchFamily="2" charset="0"/>
              </a:rPr>
              <a:t>L’enseignant (e) désigne trois élèves pour répéter. </a:t>
            </a:r>
          </a:p>
        </p:txBody>
      </p:sp>
      <p:graphicFrame>
        <p:nvGraphicFramePr>
          <p:cNvPr id="8" name="Tableau 7">
            <a:extLst>
              <a:ext uri="{FF2B5EF4-FFF2-40B4-BE49-F238E27FC236}">
                <a16:creationId xmlns:a16="http://schemas.microsoft.com/office/drawing/2014/main" id="{15C32965-5EC7-317C-DBF3-035A1C7B45BD}"/>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DEB99D6D-2425-1875-9672-864CBA47875A}"/>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78C38D9E-B6B0-4EC5-3903-E59C5BFF34ED}"/>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855054" y="2705100"/>
            <a:ext cx="2644844" cy="4649174"/>
          </a:xfrm>
          <a:prstGeom prst="rect">
            <a:avLst/>
          </a:prstGeom>
        </p:spPr>
      </p:pic>
      <p:cxnSp>
        <p:nvCxnSpPr>
          <p:cNvPr id="12" name="Connecteur droit avec flèche 11">
            <a:extLst>
              <a:ext uri="{FF2B5EF4-FFF2-40B4-BE49-F238E27FC236}">
                <a16:creationId xmlns:a16="http://schemas.microsoft.com/office/drawing/2014/main" id="{0E078F7C-5EA2-B484-F74D-F6601F5FEE55}"/>
              </a:ext>
            </a:extLst>
          </p:cNvPr>
          <p:cNvCxnSpPr>
            <a:cxnSpLocks/>
          </p:cNvCxnSpPr>
          <p:nvPr/>
        </p:nvCxnSpPr>
        <p:spPr>
          <a:xfrm flipH="1">
            <a:off x="4419600" y="2518828"/>
            <a:ext cx="1557804" cy="8970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9114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853BD-28E3-7214-1864-95DC9224066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43592D4-4BD7-A75D-70DE-8831226E4261}"/>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A32EBE1-EF85-7209-8A18-A98B6F88391E}"/>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4095E53-D262-49A0-BEC8-1D3ABD43E2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78E3F7DB-1EF1-2677-3E1B-25B2EB067659}"/>
              </a:ext>
            </a:extLst>
          </p:cNvPr>
          <p:cNvSpPr txBox="1"/>
          <p:nvPr/>
        </p:nvSpPr>
        <p:spPr>
          <a:xfrm>
            <a:off x="1256724" y="431210"/>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papa. Comment vous dites papa  dans votre langue?</a:t>
            </a:r>
          </a:p>
        </p:txBody>
      </p:sp>
      <p:sp>
        <p:nvSpPr>
          <p:cNvPr id="4" name="ZoneTexte 3">
            <a:extLst>
              <a:ext uri="{FF2B5EF4-FFF2-40B4-BE49-F238E27FC236}">
                <a16:creationId xmlns:a16="http://schemas.microsoft.com/office/drawing/2014/main" id="{0834E99C-428B-9524-B216-CCB1FFEBB1D7}"/>
              </a:ext>
            </a:extLst>
          </p:cNvPr>
          <p:cNvSpPr txBox="1"/>
          <p:nvPr/>
        </p:nvSpPr>
        <p:spPr>
          <a:xfrm>
            <a:off x="1240672" y="877039"/>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7" name="Tableau 6">
            <a:extLst>
              <a:ext uri="{FF2B5EF4-FFF2-40B4-BE49-F238E27FC236}">
                <a16:creationId xmlns:a16="http://schemas.microsoft.com/office/drawing/2014/main" id="{8552E926-45EA-E2AC-904A-95CD190E568C}"/>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F35E6946-00FC-FE5A-F4DF-0DABCB157126}"/>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cxnSp>
        <p:nvCxnSpPr>
          <p:cNvPr id="13" name="Connecteur droit avec flèche 12">
            <a:extLst>
              <a:ext uri="{FF2B5EF4-FFF2-40B4-BE49-F238E27FC236}">
                <a16:creationId xmlns:a16="http://schemas.microsoft.com/office/drawing/2014/main" id="{61E0716C-232D-C643-144A-F7339C44FB87}"/>
              </a:ext>
            </a:extLst>
          </p:cNvPr>
          <p:cNvCxnSpPr>
            <a:cxnSpLocks/>
          </p:cNvCxnSpPr>
          <p:nvPr/>
        </p:nvCxnSpPr>
        <p:spPr>
          <a:xfrm flipH="1">
            <a:off x="7620000" y="2126197"/>
            <a:ext cx="1557804" cy="8970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4F107336-F225-6679-F904-7153ED48F57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143887" y="2543565"/>
            <a:ext cx="3428226" cy="5199870"/>
          </a:xfrm>
          <a:prstGeom prst="rect">
            <a:avLst/>
          </a:prstGeom>
        </p:spPr>
      </p:pic>
    </p:spTree>
    <p:extLst>
      <p:ext uri="{BB962C8B-B14F-4D97-AF65-F5344CB8AC3E}">
        <p14:creationId xmlns:p14="http://schemas.microsoft.com/office/powerpoint/2010/main" val="3533762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87FD3-A449-C1F3-4CC3-B62B2381957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77271BD-11AD-F814-E317-DAEE54B95D6E}"/>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F173488-2571-D1E8-D658-44DF857CF6FA}"/>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276614A-29D3-EC5C-19C8-7ED96204C39E}"/>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269E8E8F-22C4-A16B-0F1E-20D6F656EB88}"/>
              </a:ext>
            </a:extLst>
          </p:cNvPr>
          <p:cNvSpPr txBox="1"/>
          <p:nvPr/>
        </p:nvSpPr>
        <p:spPr>
          <a:xfrm>
            <a:off x="7531793" y="4420225"/>
            <a:ext cx="4114800" cy="1446550"/>
          </a:xfrm>
          <a:prstGeom prst="rect">
            <a:avLst/>
          </a:prstGeom>
          <a:noFill/>
        </p:spPr>
        <p:txBody>
          <a:bodyPr wrap="square" rtlCol="0">
            <a:spAutoFit/>
          </a:bodyPr>
          <a:lstStyle/>
          <a:p>
            <a:pPr algn="ctr" defTabSz="1028752">
              <a:defRPr/>
            </a:pPr>
            <a:r>
              <a:rPr lang="fr-MA" sz="8800" b="1" dirty="0">
                <a:solidFill>
                  <a:schemeClr val="accent5">
                    <a:lumMod val="75000"/>
                  </a:schemeClr>
                </a:solidFill>
                <a:latin typeface="Dosis" pitchFamily="2" charset="0"/>
              </a:rPr>
              <a:t>Un papa</a:t>
            </a:r>
            <a:endParaRPr lang="fr-FR" sz="8800" b="1"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9E222135-8AAB-3CB9-0C78-51C87566506A}"/>
              </a:ext>
            </a:extLst>
          </p:cNvPr>
          <p:cNvSpPr txBox="1"/>
          <p:nvPr/>
        </p:nvSpPr>
        <p:spPr>
          <a:xfrm>
            <a:off x="1240672" y="383702"/>
            <a:ext cx="9144000"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Un papa, un papa.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“un papa”.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un papa”</a:t>
            </a:r>
          </a:p>
        </p:txBody>
      </p:sp>
      <p:sp>
        <p:nvSpPr>
          <p:cNvPr id="5" name="ZoneTexte 4">
            <a:extLst>
              <a:ext uri="{FF2B5EF4-FFF2-40B4-BE49-F238E27FC236}">
                <a16:creationId xmlns:a16="http://schemas.microsoft.com/office/drawing/2014/main" id="{0E9FF625-E4A6-3AA7-4663-FBE31A9785AE}"/>
              </a:ext>
            </a:extLst>
          </p:cNvPr>
          <p:cNvSpPr txBox="1"/>
          <p:nvPr/>
        </p:nvSpPr>
        <p:spPr>
          <a:xfrm>
            <a:off x="1256724" y="829530"/>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 un papa”? </a:t>
            </a:r>
            <a:r>
              <a:rPr lang="fr-MA" sz="1949" i="1" dirty="0">
                <a:solidFill>
                  <a:prstClr val="white">
                    <a:lumMod val="65000"/>
                  </a:prstClr>
                </a:solidFill>
                <a:latin typeface="Dosis" pitchFamily="2" charset="0"/>
              </a:rPr>
              <a:t>L’enseignant (e) désigne trois élèves pour répéter. </a:t>
            </a:r>
          </a:p>
        </p:txBody>
      </p:sp>
      <p:graphicFrame>
        <p:nvGraphicFramePr>
          <p:cNvPr id="8" name="Tableau 7">
            <a:extLst>
              <a:ext uri="{FF2B5EF4-FFF2-40B4-BE49-F238E27FC236}">
                <a16:creationId xmlns:a16="http://schemas.microsoft.com/office/drawing/2014/main" id="{2819C883-464C-9C98-EB41-EAA2653939AD}"/>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04BC88E2-2131-C452-FBA1-629C723F081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cxnSp>
        <p:nvCxnSpPr>
          <p:cNvPr id="12" name="Connecteur droit avec flèche 11">
            <a:extLst>
              <a:ext uri="{FF2B5EF4-FFF2-40B4-BE49-F238E27FC236}">
                <a16:creationId xmlns:a16="http://schemas.microsoft.com/office/drawing/2014/main" id="{AB6A8845-0315-471A-4363-DC8ED386C101}"/>
              </a:ext>
            </a:extLst>
          </p:cNvPr>
          <p:cNvCxnSpPr>
            <a:cxnSpLocks/>
          </p:cNvCxnSpPr>
          <p:nvPr/>
        </p:nvCxnSpPr>
        <p:spPr>
          <a:xfrm flipH="1">
            <a:off x="4897158" y="2580446"/>
            <a:ext cx="1557804" cy="8970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2D90534D-9B1D-E9EC-F9F8-505775DC232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9711" y="2543565"/>
            <a:ext cx="3428226" cy="5199870"/>
          </a:xfrm>
          <a:prstGeom prst="rect">
            <a:avLst/>
          </a:prstGeom>
        </p:spPr>
      </p:pic>
    </p:spTree>
    <p:extLst>
      <p:ext uri="{BB962C8B-B14F-4D97-AF65-F5344CB8AC3E}">
        <p14:creationId xmlns:p14="http://schemas.microsoft.com/office/powerpoint/2010/main" val="1770068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9267B-9BFA-08BE-AC75-837D99940B1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5DA9B3F-B5A2-2DF0-CB4F-E50D6896C48F}"/>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E339363-9267-9130-989D-C264C2FB2F46}"/>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1B7ED66-A0E4-AAE8-8935-EC94BDC1B70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D545CC47-96BC-3905-5C65-891817114D7E}"/>
              </a:ext>
            </a:extLst>
          </p:cNvPr>
          <p:cNvSpPr txBox="1"/>
          <p:nvPr/>
        </p:nvSpPr>
        <p:spPr>
          <a:xfrm>
            <a:off x="7531793" y="4420225"/>
            <a:ext cx="4114800" cy="1446550"/>
          </a:xfrm>
          <a:prstGeom prst="rect">
            <a:avLst/>
          </a:prstGeom>
          <a:noFill/>
        </p:spPr>
        <p:txBody>
          <a:bodyPr wrap="square" rtlCol="0">
            <a:spAutoFit/>
          </a:bodyPr>
          <a:lstStyle/>
          <a:p>
            <a:pPr algn="ctr" defTabSz="1028752">
              <a:defRPr/>
            </a:pPr>
            <a:r>
              <a:rPr lang="fr-MA" sz="8800" b="1" dirty="0">
                <a:solidFill>
                  <a:schemeClr val="accent5">
                    <a:lumMod val="75000"/>
                  </a:schemeClr>
                </a:solidFill>
                <a:latin typeface="Dosis" pitchFamily="2" charset="0"/>
              </a:rPr>
              <a:t>Un père</a:t>
            </a:r>
            <a:endParaRPr lang="fr-FR" sz="8800" b="1"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6C1BD37E-DE46-57C9-D83F-788E5ADF09AE}"/>
              </a:ext>
            </a:extLst>
          </p:cNvPr>
          <p:cNvSpPr txBox="1"/>
          <p:nvPr/>
        </p:nvSpPr>
        <p:spPr>
          <a:xfrm>
            <a:off x="1240672" y="383702"/>
            <a:ext cx="10951328"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On </a:t>
            </a:r>
            <a:r>
              <a:rPr lang="en-US" sz="2250" b="1" dirty="0" err="1">
                <a:solidFill>
                  <a:prstClr val="white">
                    <a:lumMod val="65000"/>
                  </a:prstClr>
                </a:solidFill>
                <a:latin typeface="Dosis" pitchFamily="2" charset="0"/>
              </a:rPr>
              <a:t>dit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aussi</a:t>
            </a:r>
            <a:r>
              <a:rPr lang="en-US" sz="2250" b="1" dirty="0">
                <a:solidFill>
                  <a:prstClr val="white">
                    <a:lumMod val="65000"/>
                  </a:prstClr>
                </a:solidFill>
                <a:latin typeface="Dosis" pitchFamily="2" charset="0"/>
              </a:rPr>
              <a:t>: Un père, un père.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“un père”.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un père”</a:t>
            </a:r>
          </a:p>
        </p:txBody>
      </p:sp>
      <p:sp>
        <p:nvSpPr>
          <p:cNvPr id="5" name="ZoneTexte 4">
            <a:extLst>
              <a:ext uri="{FF2B5EF4-FFF2-40B4-BE49-F238E27FC236}">
                <a16:creationId xmlns:a16="http://schemas.microsoft.com/office/drawing/2014/main" id="{FB28354B-B120-5B6E-1237-20F841259469}"/>
              </a:ext>
            </a:extLst>
          </p:cNvPr>
          <p:cNvSpPr txBox="1"/>
          <p:nvPr/>
        </p:nvSpPr>
        <p:spPr>
          <a:xfrm>
            <a:off x="1256724" y="829530"/>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 un père”? </a:t>
            </a:r>
            <a:r>
              <a:rPr lang="fr-MA" sz="1949" i="1" dirty="0">
                <a:solidFill>
                  <a:prstClr val="white">
                    <a:lumMod val="65000"/>
                  </a:prstClr>
                </a:solidFill>
                <a:latin typeface="Dosis" pitchFamily="2" charset="0"/>
              </a:rPr>
              <a:t>L’enseignant (e) désigne trois élèves pour répéter. </a:t>
            </a:r>
          </a:p>
        </p:txBody>
      </p:sp>
      <p:graphicFrame>
        <p:nvGraphicFramePr>
          <p:cNvPr id="8" name="Tableau 7">
            <a:extLst>
              <a:ext uri="{FF2B5EF4-FFF2-40B4-BE49-F238E27FC236}">
                <a16:creationId xmlns:a16="http://schemas.microsoft.com/office/drawing/2014/main" id="{5C82B89B-8328-4703-BB79-520F8BD34B5D}"/>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BD8259A3-E8E6-9A09-DF11-1194A039BB61}"/>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cxnSp>
        <p:nvCxnSpPr>
          <p:cNvPr id="12" name="Connecteur droit avec flèche 11">
            <a:extLst>
              <a:ext uri="{FF2B5EF4-FFF2-40B4-BE49-F238E27FC236}">
                <a16:creationId xmlns:a16="http://schemas.microsoft.com/office/drawing/2014/main" id="{8872EE9F-114A-03E9-8941-CCBCA8F4E4C3}"/>
              </a:ext>
            </a:extLst>
          </p:cNvPr>
          <p:cNvCxnSpPr>
            <a:cxnSpLocks/>
          </p:cNvCxnSpPr>
          <p:nvPr/>
        </p:nvCxnSpPr>
        <p:spPr>
          <a:xfrm flipH="1">
            <a:off x="4897158" y="2580446"/>
            <a:ext cx="1557804" cy="8970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59C23952-9CE7-0344-6653-E4F67668738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9711" y="2543565"/>
            <a:ext cx="3428226" cy="5199870"/>
          </a:xfrm>
          <a:prstGeom prst="rect">
            <a:avLst/>
          </a:prstGeom>
        </p:spPr>
      </p:pic>
    </p:spTree>
    <p:extLst>
      <p:ext uri="{BB962C8B-B14F-4D97-AF65-F5344CB8AC3E}">
        <p14:creationId xmlns:p14="http://schemas.microsoft.com/office/powerpoint/2010/main" val="2504052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ZoneTexte 7">
            <a:extLst>
              <a:ext uri="{FF2B5EF4-FFF2-40B4-BE49-F238E27FC236}">
                <a16:creationId xmlns:a16="http://schemas.microsoft.com/office/drawing/2014/main" id="{63DA5D0B-6226-6644-6EA2-683BD1270A73}"/>
              </a:ext>
            </a:extLst>
          </p:cNvPr>
          <p:cNvSpPr txBox="1"/>
          <p:nvPr/>
        </p:nvSpPr>
        <p:spPr>
          <a:xfrm>
            <a:off x="1240672" y="407329"/>
            <a:ext cx="11328475" cy="823302"/>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Qui veut dire les mots? </a:t>
            </a:r>
          </a:p>
          <a:p>
            <a:pPr marL="0" lvl="1" defTabSz="685834">
              <a:lnSpc>
                <a:spcPts val="3017"/>
              </a:lnSpc>
              <a:spcBef>
                <a:spcPct val="0"/>
              </a:spcBef>
              <a:defRPr/>
            </a:pPr>
            <a:r>
              <a:rPr lang="fr-FR" sz="2000" b="1" i="1" dirty="0">
                <a:solidFill>
                  <a:prstClr val="white">
                    <a:lumMod val="65000"/>
                  </a:prstClr>
                </a:solidFill>
                <a:latin typeface="Dosis" pitchFamily="2" charset="0"/>
              </a:rPr>
              <a:t>L’enseignant (e)  désigne  trois élèves. Il pointe les images en changeant l’ordre à  chaque fois. </a:t>
            </a:r>
          </a:p>
        </p:txBody>
      </p:sp>
      <p:graphicFrame>
        <p:nvGraphicFramePr>
          <p:cNvPr id="3" name="Tableau 2">
            <a:extLst>
              <a:ext uri="{FF2B5EF4-FFF2-40B4-BE49-F238E27FC236}">
                <a16:creationId xmlns:a16="http://schemas.microsoft.com/office/drawing/2014/main" id="{A89F5361-6C62-58C9-D6E6-D0FA7E87794B}"/>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86939AA7-B8B8-F133-CD00-66FCFFA5196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5" name="Image 4">
            <a:extLst>
              <a:ext uri="{FF2B5EF4-FFF2-40B4-BE49-F238E27FC236}">
                <a16:creationId xmlns:a16="http://schemas.microsoft.com/office/drawing/2014/main" id="{BEE4FE64-D4D2-AB63-2340-A197E8BA9C8C}"/>
              </a:ext>
            </a:extLst>
          </p:cNvPr>
          <p:cNvPicPr>
            <a:picLocks noChangeAspect="1"/>
          </p:cNvPicPr>
          <p:nvPr/>
        </p:nvPicPr>
        <p:blipFill>
          <a:blip r:embed="rId5">
            <a:clrChange>
              <a:clrFrom>
                <a:srgbClr val="FFFFFF"/>
              </a:clrFrom>
              <a:clrTo>
                <a:srgbClr val="FFFFFF">
                  <a:alpha val="0"/>
                </a:srgbClr>
              </a:clrTo>
            </a:clrChange>
          </a:blip>
          <a:srcRect l="8300" t="15392" r="7546" b="7116"/>
          <a:stretch/>
        </p:blipFill>
        <p:spPr>
          <a:xfrm>
            <a:off x="12258874" y="539835"/>
            <a:ext cx="1063368" cy="709260"/>
          </a:xfrm>
          <a:prstGeom prst="rect">
            <a:avLst/>
          </a:prstGeom>
        </p:spPr>
      </p:pic>
      <p:pic>
        <p:nvPicPr>
          <p:cNvPr id="6" name="Image 5">
            <a:extLst>
              <a:ext uri="{FF2B5EF4-FFF2-40B4-BE49-F238E27FC236}">
                <a16:creationId xmlns:a16="http://schemas.microsoft.com/office/drawing/2014/main" id="{E832AF0B-001C-B68C-3813-33C76DF756A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341121" y="3601240"/>
            <a:ext cx="2187314" cy="2137957"/>
          </a:xfrm>
          <a:prstGeom prst="rect">
            <a:avLst/>
          </a:prstGeom>
        </p:spPr>
      </p:pic>
      <p:pic>
        <p:nvPicPr>
          <p:cNvPr id="13" name="Image 12">
            <a:extLst>
              <a:ext uri="{FF2B5EF4-FFF2-40B4-BE49-F238E27FC236}">
                <a16:creationId xmlns:a16="http://schemas.microsoft.com/office/drawing/2014/main" id="{A1B827B1-DAF0-DF0F-E82E-A776DAA28DCD}"/>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214832" y="2458204"/>
            <a:ext cx="2187311" cy="3753492"/>
          </a:xfrm>
          <a:prstGeom prst="rect">
            <a:avLst/>
          </a:prstGeom>
        </p:spPr>
      </p:pic>
      <p:pic>
        <p:nvPicPr>
          <p:cNvPr id="14" name="Picture 2" descr="Images de Livre Clipart – Téléchargement gratuit sur Freepik">
            <a:extLst>
              <a:ext uri="{FF2B5EF4-FFF2-40B4-BE49-F238E27FC236}">
                <a16:creationId xmlns:a16="http://schemas.microsoft.com/office/drawing/2014/main" id="{D3DE4161-BB6F-7C71-F489-FFEB1481040E}"/>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61478" y="3785625"/>
            <a:ext cx="2187313" cy="1909439"/>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a:extLst>
              <a:ext uri="{FF2B5EF4-FFF2-40B4-BE49-F238E27FC236}">
                <a16:creationId xmlns:a16="http://schemas.microsoft.com/office/drawing/2014/main" id="{F6B98BA7-CB93-EE43-48B5-2A076FD33C41}"/>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0381834" y="2458204"/>
            <a:ext cx="2187313" cy="3753492"/>
          </a:xfrm>
          <a:prstGeom prst="rect">
            <a:avLst/>
          </a:prstGeom>
        </p:spPr>
      </p:pic>
    </p:spTree>
    <p:extLst>
      <p:ext uri="{BB962C8B-B14F-4D97-AF65-F5344CB8AC3E}">
        <p14:creationId xmlns:p14="http://schemas.microsoft.com/office/powerpoint/2010/main" val="4055077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7EA960B5-E12D-422B-6285-D06A4E93395A}"/>
              </a:ext>
            </a:extLst>
          </p:cNvPr>
          <p:cNvSpPr txBox="1"/>
          <p:nvPr/>
        </p:nvSpPr>
        <p:spPr>
          <a:xfrm>
            <a:off x="1240672" y="420621"/>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ballon. Comment vous dites ballon dans votre langue?</a:t>
            </a:r>
          </a:p>
        </p:txBody>
      </p:sp>
      <p:sp>
        <p:nvSpPr>
          <p:cNvPr id="5" name="ZoneTexte 4">
            <a:extLst>
              <a:ext uri="{FF2B5EF4-FFF2-40B4-BE49-F238E27FC236}">
                <a16:creationId xmlns:a16="http://schemas.microsoft.com/office/drawing/2014/main" id="{F1D009D1-E48A-2E6E-2120-9D29D3DC11CD}"/>
              </a:ext>
            </a:extLst>
          </p:cNvPr>
          <p:cNvSpPr txBox="1"/>
          <p:nvPr/>
        </p:nvSpPr>
        <p:spPr>
          <a:xfrm>
            <a:off x="1240672" y="866450"/>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7" name="Tableau 6">
            <a:extLst>
              <a:ext uri="{FF2B5EF4-FFF2-40B4-BE49-F238E27FC236}">
                <a16:creationId xmlns:a16="http://schemas.microsoft.com/office/drawing/2014/main" id="{80B3FBD9-10B7-287C-93CB-1AFC55DC011A}"/>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136C0D0E-EFD5-C153-49F3-218F059CD2B9}"/>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Picture 2" descr="Clipart Football PNG Images | Vecteurs Et Fichiers PSD ...">
            <a:extLst>
              <a:ext uri="{FF2B5EF4-FFF2-40B4-BE49-F238E27FC236}">
                <a16:creationId xmlns:a16="http://schemas.microsoft.com/office/drawing/2014/main" id="{954C09FD-C302-674F-2D7A-6611E91FBCC2}"/>
              </a:ext>
            </a:extLst>
          </p:cNvPr>
          <p:cNvPicPr>
            <a:picLocks noChangeAspect="1" noChangeArrowheads="1"/>
          </p:cNvPicPr>
          <p:nvPr/>
        </p:nvPicPr>
        <p:blipFill>
          <a:blip r:embed="rId5"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305300" y="2514600"/>
            <a:ext cx="51054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358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193821" y="2071848"/>
            <a:ext cx="11681640" cy="1192634"/>
          </a:xfrm>
          <a:prstGeom prst="rect">
            <a:avLst/>
          </a:prstGeom>
          <a:noFill/>
        </p:spPr>
        <p:txBody>
          <a:bodyPr wrap="square" rtlCol="0">
            <a:spAutoFit/>
          </a:bodyPr>
          <a:lstStyle/>
          <a:p>
            <a:pPr algn="ctr" defTabSz="685834">
              <a:spcAft>
                <a:spcPts val="900"/>
              </a:spcAft>
              <a:defRPr/>
            </a:pPr>
            <a:r>
              <a:rPr lang="fr-FR" sz="3200" dirty="0">
                <a:solidFill>
                  <a:srgbClr val="106585"/>
                </a:solidFill>
                <a:latin typeface="Dosis" pitchFamily="2" charset="0"/>
              </a:rPr>
              <a:t>A la fin de la séance d’aujourd’hui,</a:t>
            </a:r>
          </a:p>
          <a:p>
            <a:pPr algn="ctr" defTabSz="685834">
              <a:spcAft>
                <a:spcPts val="900"/>
              </a:spcAft>
              <a:defRPr/>
            </a:pPr>
            <a:r>
              <a:rPr lang="fr-FR" sz="3200" dirty="0">
                <a:solidFill>
                  <a:srgbClr val="106585"/>
                </a:solidFill>
                <a:latin typeface="Dosis" pitchFamily="2" charset="0"/>
              </a:rPr>
              <a:t> </a:t>
            </a:r>
            <a:r>
              <a:rPr lang="fr-FR" sz="3200" b="1" dirty="0">
                <a:solidFill>
                  <a:srgbClr val="106585"/>
                </a:solidFill>
                <a:latin typeface="Dosis" pitchFamily="2" charset="0"/>
              </a:rPr>
              <a:t>au moins 80% des élèves </a:t>
            </a:r>
            <a:r>
              <a:rPr lang="fr-FR" sz="3200"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0"/>
            <a:ext cx="10896600" cy="3304000"/>
            <a:chOff x="3302073" y="4600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000"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5"/>
              <a:ext cx="8013627" cy="681351"/>
            </a:xfrm>
            <a:prstGeom prst="rect">
              <a:avLst/>
            </a:prstGeom>
            <a:noFill/>
          </p:spPr>
          <p:txBody>
            <a:bodyPr wrap="square" rtlCol="0">
              <a:spAutoFit/>
            </a:bodyPr>
            <a:lstStyle/>
            <a:p>
              <a:pPr defTabSz="685834">
                <a:spcAft>
                  <a:spcPts val="900"/>
                </a:spcAft>
                <a:defRPr/>
              </a:pPr>
              <a:r>
                <a:rPr lang="fr-FR" sz="2800" dirty="0">
                  <a:solidFill>
                    <a:schemeClr val="accent5">
                      <a:lumMod val="50000"/>
                    </a:schemeClr>
                  </a:solidFill>
                  <a:latin typeface="Dosis" pitchFamily="2" charset="0"/>
                </a:rPr>
                <a:t>Comprendre et produire les </a:t>
              </a:r>
              <a:r>
                <a:rPr lang="fr-FR" sz="2800" b="1" dirty="0">
                  <a:solidFill>
                    <a:schemeClr val="accent5">
                      <a:lumMod val="50000"/>
                    </a:schemeClr>
                  </a:solidFill>
                  <a:latin typeface="Dosis" pitchFamily="2" charset="0"/>
                </a:rPr>
                <a:t>mots du vocabulaire:</a:t>
              </a:r>
            </a:p>
            <a:p>
              <a:r>
                <a:rPr lang="fr-MA" sz="2800" b="1" dirty="0">
                  <a:solidFill>
                    <a:schemeClr val="accent5">
                      <a:lumMod val="75000"/>
                    </a:schemeClr>
                  </a:solidFill>
                  <a:latin typeface="Dosis" pitchFamily="2" charset="0"/>
                </a:rPr>
                <a:t>jupe – livre – moto – nez- maman- papa –ballon - jardin</a:t>
              </a:r>
              <a:r>
                <a:rPr lang="fr-FR" sz="2800" b="1" dirty="0">
                  <a:solidFill>
                    <a:schemeClr val="accent5">
                      <a:lumMod val="75000"/>
                    </a:schemeClr>
                  </a:solidFill>
                  <a:latin typeface="Dosis" pitchFamily="2" charset="0"/>
                </a:rPr>
                <a:t>. </a:t>
              </a:r>
            </a:p>
          </p:txBody>
        </p:sp>
        <p:sp>
          <p:nvSpPr>
            <p:cNvPr id="14" name="ZoneTexte 13">
              <a:extLst>
                <a:ext uri="{FF2B5EF4-FFF2-40B4-BE49-F238E27FC236}">
                  <a16:creationId xmlns:a16="http://schemas.microsoft.com/office/drawing/2014/main" id="{2C5D3884-B682-E82B-6AA4-10FF3C852B6C}"/>
                </a:ext>
              </a:extLst>
            </p:cNvPr>
            <p:cNvSpPr txBox="1"/>
            <p:nvPr/>
          </p:nvSpPr>
          <p:spPr>
            <a:xfrm>
              <a:off x="4064434" y="5718125"/>
              <a:ext cx="8547581" cy="333322"/>
            </a:xfrm>
            <a:prstGeom prst="rect">
              <a:avLst/>
            </a:prstGeom>
            <a:noFill/>
          </p:spPr>
          <p:txBody>
            <a:bodyPr wrap="square" rtlCol="0">
              <a:spAutoFit/>
            </a:bodyPr>
            <a:lstStyle/>
            <a:p>
              <a:pPr defTabSz="685834">
                <a:spcAft>
                  <a:spcPts val="900"/>
                </a:spcAft>
                <a:defRPr/>
              </a:pPr>
              <a:r>
                <a:rPr lang="fr-FR" sz="2800" dirty="0">
                  <a:solidFill>
                    <a:schemeClr val="accent5">
                      <a:lumMod val="50000"/>
                    </a:schemeClr>
                  </a:solidFill>
                  <a:latin typeface="Dosis" pitchFamily="2" charset="0"/>
                </a:rPr>
                <a:t>Identifier, nommer, lire et écrire </a:t>
              </a:r>
              <a:r>
                <a:rPr lang="fr-FR" sz="2800" b="1" dirty="0">
                  <a:solidFill>
                    <a:schemeClr val="accent5">
                      <a:lumMod val="75000"/>
                    </a:schemeClr>
                  </a:solidFill>
                  <a:latin typeface="Dosis" pitchFamily="2" charset="0"/>
                </a:rPr>
                <a:t>les lettres: </a:t>
              </a:r>
              <a:r>
                <a:rPr lang="fr-MA" sz="2800" b="1" dirty="0">
                  <a:solidFill>
                    <a:schemeClr val="accent5">
                      <a:lumMod val="75000"/>
                    </a:schemeClr>
                  </a:solidFill>
                  <a:latin typeface="Dosis" pitchFamily="2" charset="0"/>
                </a:rPr>
                <a:t>j - l – m - n</a:t>
              </a:r>
              <a:r>
                <a:rPr lang="fr-FR" sz="2800" b="1" dirty="0">
                  <a:solidFill>
                    <a:schemeClr val="accent5">
                      <a:lumMod val="75000"/>
                    </a:schemeClr>
                  </a:solidFill>
                  <a:latin typeface="Dosis" pitchFamily="2" charset="0"/>
                </a:rPr>
                <a:t>.</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9" name="Oval 86">
            <a:extLst>
              <a:ext uri="{FF2B5EF4-FFF2-40B4-BE49-F238E27FC236}">
                <a16:creationId xmlns:a16="http://schemas.microsoft.com/office/drawing/2014/main" id="{682BD923-01C7-9BB1-673D-4D7011C6955D}"/>
              </a:ext>
            </a:extLst>
          </p:cNvPr>
          <p:cNvSpPr/>
          <p:nvPr/>
        </p:nvSpPr>
        <p:spPr>
          <a:xfrm>
            <a:off x="1528885" y="4554662"/>
            <a:ext cx="732834" cy="781668"/>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eaLnBrk="1" fontAlgn="auto" latinLnBrk="0" hangingPunct="1">
              <a:spcBef>
                <a:spcPts val="0"/>
              </a:spcBef>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1" name="Oval 86">
            <a:extLst>
              <a:ext uri="{FF2B5EF4-FFF2-40B4-BE49-F238E27FC236}">
                <a16:creationId xmlns:a16="http://schemas.microsoft.com/office/drawing/2014/main" id="{A3F2B2E4-79BA-E754-F415-2B0997A410B3}"/>
              </a:ext>
            </a:extLst>
          </p:cNvPr>
          <p:cNvSpPr/>
          <p:nvPr/>
        </p:nvSpPr>
        <p:spPr>
          <a:xfrm>
            <a:off x="1528885" y="5958914"/>
            <a:ext cx="732834" cy="781667"/>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eaLnBrk="1" fontAlgn="auto" latinLnBrk="0" hangingPunct="1">
              <a:spcBef>
                <a:spcPts val="0"/>
              </a:spcBef>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12"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392989" y="5886947"/>
            <a:ext cx="665435" cy="566623"/>
          </a:xfrm>
          <a:prstGeom prst="rect">
            <a:avLst/>
          </a:prstGeom>
        </p:spPr>
      </p:pic>
      <p:pic>
        <p:nvPicPr>
          <p:cNvPr id="16"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409700" y="4554662"/>
            <a:ext cx="665435" cy="566623"/>
          </a:xfrm>
          <a:prstGeom prst="rect">
            <a:avLst/>
          </a:prstGeom>
        </p:spPr>
      </p:pic>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11992-0007-8469-4FB4-CFF415A311A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BB1EE06-5481-89E9-6299-443B4722749F}"/>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4F9E775-E2AE-A139-A1A8-8C7640E105A9}"/>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530AD6B-C170-B9F5-7ECB-D70C74FE852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B8F4E915-DAEA-C038-3518-19B76B4EC05F}"/>
              </a:ext>
            </a:extLst>
          </p:cNvPr>
          <p:cNvSpPr txBox="1"/>
          <p:nvPr/>
        </p:nvSpPr>
        <p:spPr>
          <a:xfrm>
            <a:off x="6858000" y="4481779"/>
            <a:ext cx="4648199" cy="1323439"/>
          </a:xfrm>
          <a:prstGeom prst="rect">
            <a:avLst/>
          </a:prstGeom>
          <a:noFill/>
        </p:spPr>
        <p:txBody>
          <a:bodyPr wrap="square" rtlCol="0">
            <a:spAutoFit/>
          </a:bodyPr>
          <a:lstStyle/>
          <a:p>
            <a:pPr algn="ctr" defTabSz="1028752">
              <a:defRPr/>
            </a:pPr>
            <a:r>
              <a:rPr lang="fr-FR" sz="8000" b="1" dirty="0">
                <a:solidFill>
                  <a:schemeClr val="accent5">
                    <a:lumMod val="75000"/>
                  </a:schemeClr>
                </a:solidFill>
                <a:latin typeface="Dosis" pitchFamily="2" charset="0"/>
              </a:rPr>
              <a:t>Un ballon</a:t>
            </a:r>
            <a:endParaRPr lang="fr-FR" sz="7200" dirty="0">
              <a:solidFill>
                <a:schemeClr val="bg1">
                  <a:lumMod val="50000"/>
                </a:schemeClr>
              </a:solidFill>
              <a:latin typeface="Dosis" pitchFamily="2" charset="0"/>
            </a:endParaRPr>
          </a:p>
        </p:txBody>
      </p:sp>
      <p:sp>
        <p:nvSpPr>
          <p:cNvPr id="6" name="ZoneTexte 5">
            <a:extLst>
              <a:ext uri="{FF2B5EF4-FFF2-40B4-BE49-F238E27FC236}">
                <a16:creationId xmlns:a16="http://schemas.microsoft.com/office/drawing/2014/main" id="{2104E565-C91D-ECF4-DB5F-BF2B71518237}"/>
              </a:ext>
            </a:extLst>
          </p:cNvPr>
          <p:cNvSpPr txBox="1"/>
          <p:nvPr/>
        </p:nvSpPr>
        <p:spPr>
          <a:xfrm>
            <a:off x="1240671" y="454498"/>
            <a:ext cx="1053465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 ballon</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un ballon</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 ballon</a:t>
            </a:r>
            <a:r>
              <a:rPr lang="en-US" sz="2250" b="1" dirty="0">
                <a:solidFill>
                  <a:prstClr val="white">
                    <a:lumMod val="65000"/>
                  </a:prstClr>
                </a:solidFill>
                <a:latin typeface="Dosis" pitchFamily="2" charset="0"/>
              </a:rPr>
              <a:t>”.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un ballon</a:t>
            </a:r>
            <a:r>
              <a:rPr lang="en-US" sz="2250" b="1" dirty="0">
                <a:solidFill>
                  <a:prstClr val="white">
                    <a:lumMod val="65000"/>
                  </a:prstClr>
                </a:solidFill>
                <a:latin typeface="Dosis" pitchFamily="2" charset="0"/>
              </a:rPr>
              <a:t>”</a:t>
            </a:r>
          </a:p>
        </p:txBody>
      </p:sp>
      <p:sp>
        <p:nvSpPr>
          <p:cNvPr id="8" name="ZoneTexte 7">
            <a:extLst>
              <a:ext uri="{FF2B5EF4-FFF2-40B4-BE49-F238E27FC236}">
                <a16:creationId xmlns:a16="http://schemas.microsoft.com/office/drawing/2014/main" id="{BD7529C0-7DCD-8469-5D54-09325955E492}"/>
              </a:ext>
            </a:extLst>
          </p:cNvPr>
          <p:cNvSpPr txBox="1"/>
          <p:nvPr/>
        </p:nvSpPr>
        <p:spPr>
          <a:xfrm>
            <a:off x="1240672" y="833414"/>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un ballon</a:t>
            </a:r>
            <a:r>
              <a:rPr lang="en-US" sz="2250" b="1" dirty="0">
                <a:solidFill>
                  <a:prstClr val="white">
                    <a:lumMod val="65000"/>
                  </a:prstClr>
                </a:solidFill>
                <a:latin typeface="Dosis" pitchFamily="2" charset="0"/>
              </a:rPr>
              <a:t>”? </a:t>
            </a:r>
            <a:r>
              <a:rPr lang="fr-MA" sz="1949" i="1" dirty="0">
                <a:solidFill>
                  <a:prstClr val="white">
                    <a:lumMod val="65000"/>
                  </a:prstClr>
                </a:solidFill>
                <a:latin typeface="Dosis" pitchFamily="2" charset="0"/>
              </a:rPr>
              <a:t>L’enseignant (e) désigne trois élèves pour répéter. </a:t>
            </a:r>
          </a:p>
        </p:txBody>
      </p:sp>
      <p:graphicFrame>
        <p:nvGraphicFramePr>
          <p:cNvPr id="2" name="Tableau 1">
            <a:extLst>
              <a:ext uri="{FF2B5EF4-FFF2-40B4-BE49-F238E27FC236}">
                <a16:creationId xmlns:a16="http://schemas.microsoft.com/office/drawing/2014/main" id="{6889D7A2-8489-3A24-65AB-B4C19610F2CB}"/>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77CB8465-DC12-2544-0071-B9B62929EA9F}"/>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7" name="Picture 2" descr="Clipart Football PNG Images | Vecteurs Et Fichiers PSD ...">
            <a:extLst>
              <a:ext uri="{FF2B5EF4-FFF2-40B4-BE49-F238E27FC236}">
                <a16:creationId xmlns:a16="http://schemas.microsoft.com/office/drawing/2014/main" id="{6C48305B-8E3B-7F79-1E37-C0BE8155DD89}"/>
              </a:ext>
            </a:extLst>
          </p:cNvPr>
          <p:cNvPicPr>
            <a:picLocks noChangeAspect="1" noChangeArrowheads="1"/>
          </p:cNvPicPr>
          <p:nvPr/>
        </p:nvPicPr>
        <p:blipFill>
          <a:blip r:embed="rId5"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1610979" y="2894128"/>
            <a:ext cx="4256421" cy="4498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4608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2E14A-CDB3-4BB4-B64B-15C2FF8560D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93F7D45-DE78-660E-C2DE-DD24C72F0461}"/>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352B792-980B-C31B-7B8B-AB49CB619C99}"/>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2F76BAB-1D03-111C-5534-80BD1F48A79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B7FAC1AF-C50F-D57C-5658-30CF8A895FD8}"/>
              </a:ext>
            </a:extLst>
          </p:cNvPr>
          <p:cNvSpPr txBox="1"/>
          <p:nvPr/>
        </p:nvSpPr>
        <p:spPr>
          <a:xfrm>
            <a:off x="1256724" y="387038"/>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une moto. Comment vous dites moto dans votre langue?</a:t>
            </a:r>
          </a:p>
        </p:txBody>
      </p:sp>
      <p:sp>
        <p:nvSpPr>
          <p:cNvPr id="5" name="ZoneTexte 4">
            <a:extLst>
              <a:ext uri="{FF2B5EF4-FFF2-40B4-BE49-F238E27FC236}">
                <a16:creationId xmlns:a16="http://schemas.microsoft.com/office/drawing/2014/main" id="{6305C885-67CF-A4EB-EA80-63DC5F75A334}"/>
              </a:ext>
            </a:extLst>
          </p:cNvPr>
          <p:cNvSpPr txBox="1"/>
          <p:nvPr/>
        </p:nvSpPr>
        <p:spPr>
          <a:xfrm>
            <a:off x="1240672" y="832866"/>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7" name="Tableau 6">
            <a:extLst>
              <a:ext uri="{FF2B5EF4-FFF2-40B4-BE49-F238E27FC236}">
                <a16:creationId xmlns:a16="http://schemas.microsoft.com/office/drawing/2014/main" id="{5E331E65-AD5D-A1CE-9F17-2BED58878FAA}"/>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6C326A5D-6C38-4338-E794-0ABB1E74DA61}"/>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1" name="Image 10" descr="Une image contenant roue, pneu, véhicule, Pièce auto&#10;&#10;Description générée automatiquement">
            <a:extLst>
              <a:ext uri="{FF2B5EF4-FFF2-40B4-BE49-F238E27FC236}">
                <a16:creationId xmlns:a16="http://schemas.microsoft.com/office/drawing/2014/main" id="{F623FBCE-9833-9D4D-9AE4-57499B2F849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81209" y="3180875"/>
            <a:ext cx="5953583" cy="3925251"/>
          </a:xfrm>
          <a:prstGeom prst="rect">
            <a:avLst/>
          </a:prstGeom>
        </p:spPr>
      </p:pic>
    </p:spTree>
    <p:extLst>
      <p:ext uri="{BB962C8B-B14F-4D97-AF65-F5344CB8AC3E}">
        <p14:creationId xmlns:p14="http://schemas.microsoft.com/office/powerpoint/2010/main" val="3383611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E8104-7FB9-D475-2483-E68E10590C2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BB442EE-1208-31F8-020C-008739C1B3FC}"/>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0EF6073-8237-549A-EC71-B3DC651CC706}"/>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DEC4B59-FAC0-412B-F052-D05B3AA5D6CE}"/>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C6A53CCA-94D7-5C6B-B5DD-8C1CF3A3F070}"/>
              </a:ext>
            </a:extLst>
          </p:cNvPr>
          <p:cNvSpPr txBox="1"/>
          <p:nvPr/>
        </p:nvSpPr>
        <p:spPr>
          <a:xfrm>
            <a:off x="6649140" y="4419964"/>
            <a:ext cx="5181599" cy="1446550"/>
          </a:xfrm>
          <a:prstGeom prst="rect">
            <a:avLst/>
          </a:prstGeom>
          <a:noFill/>
        </p:spPr>
        <p:txBody>
          <a:bodyPr wrap="square" rtlCol="0">
            <a:spAutoFit/>
          </a:bodyPr>
          <a:lstStyle/>
          <a:p>
            <a:pPr algn="ctr" defTabSz="1028752">
              <a:defRPr/>
            </a:pPr>
            <a:r>
              <a:rPr lang="fr-FR" sz="8800" b="1" dirty="0">
                <a:solidFill>
                  <a:schemeClr val="accent5">
                    <a:lumMod val="75000"/>
                  </a:schemeClr>
                </a:solidFill>
                <a:latin typeface="Dosis" pitchFamily="2" charset="0"/>
              </a:rPr>
              <a:t>Une moto</a:t>
            </a:r>
          </a:p>
        </p:txBody>
      </p:sp>
      <p:sp>
        <p:nvSpPr>
          <p:cNvPr id="6" name="ZoneTexte 5">
            <a:extLst>
              <a:ext uri="{FF2B5EF4-FFF2-40B4-BE49-F238E27FC236}">
                <a16:creationId xmlns:a16="http://schemas.microsoft.com/office/drawing/2014/main" id="{C97F7477-D6D1-168A-C626-E3DB21CD1AED}"/>
              </a:ext>
            </a:extLst>
          </p:cNvPr>
          <p:cNvSpPr txBox="1"/>
          <p:nvPr/>
        </p:nvSpPr>
        <p:spPr>
          <a:xfrm>
            <a:off x="1240672" y="393854"/>
            <a:ext cx="108585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Une moto</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moto</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moto</a:t>
            </a:r>
            <a:r>
              <a:rPr lang="en-US" sz="2250" b="1" dirty="0">
                <a:solidFill>
                  <a:prstClr val="white">
                    <a:lumMod val="65000"/>
                  </a:prstClr>
                </a:solidFill>
                <a:latin typeface="Dosis" pitchFamily="2" charset="0"/>
              </a:rPr>
              <a:t>”.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moto</a:t>
            </a:r>
            <a:r>
              <a:rPr lang="en-US" sz="2250" b="1" dirty="0">
                <a:solidFill>
                  <a:prstClr val="white">
                    <a:lumMod val="65000"/>
                  </a:prstClr>
                </a:solidFill>
                <a:latin typeface="Dosis" pitchFamily="2" charset="0"/>
              </a:rPr>
              <a:t>”</a:t>
            </a:r>
          </a:p>
        </p:txBody>
      </p:sp>
      <p:sp>
        <p:nvSpPr>
          <p:cNvPr id="8" name="ZoneTexte 7">
            <a:extLst>
              <a:ext uri="{FF2B5EF4-FFF2-40B4-BE49-F238E27FC236}">
                <a16:creationId xmlns:a16="http://schemas.microsoft.com/office/drawing/2014/main" id="{7C1EFA46-3D4F-7580-2EFC-77DB702E6E76}"/>
              </a:ext>
            </a:extLst>
          </p:cNvPr>
          <p:cNvSpPr txBox="1"/>
          <p:nvPr/>
        </p:nvSpPr>
        <p:spPr>
          <a:xfrm>
            <a:off x="1240672" y="835478"/>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moto</a:t>
            </a:r>
            <a:r>
              <a:rPr lang="en-US" sz="2250" b="1" dirty="0">
                <a:solidFill>
                  <a:prstClr val="white">
                    <a:lumMod val="65000"/>
                  </a:prstClr>
                </a:solidFill>
                <a:latin typeface="Dosis" pitchFamily="2" charset="0"/>
              </a:rPr>
              <a:t>”? </a:t>
            </a:r>
            <a:r>
              <a:rPr lang="fr-MA" sz="1949" i="1" dirty="0">
                <a:solidFill>
                  <a:prstClr val="white">
                    <a:lumMod val="65000"/>
                  </a:prstClr>
                </a:solidFill>
                <a:latin typeface="Dosis" pitchFamily="2" charset="0"/>
              </a:rPr>
              <a:t>L’enseignant (e) désigne trois élèves pour répéter. </a:t>
            </a:r>
          </a:p>
        </p:txBody>
      </p:sp>
      <p:graphicFrame>
        <p:nvGraphicFramePr>
          <p:cNvPr id="2" name="Tableau 1">
            <a:extLst>
              <a:ext uri="{FF2B5EF4-FFF2-40B4-BE49-F238E27FC236}">
                <a16:creationId xmlns:a16="http://schemas.microsoft.com/office/drawing/2014/main" id="{88B2C63A-871E-F0A1-B93D-4312CEE5AD7E}"/>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FA19D258-684B-0C4A-7ACE-E6B910D5464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7" name="Image 6" descr="Une image contenant roue, pneu, véhicule, Pièce auto&#10;&#10;Description générée automatiquement">
            <a:extLst>
              <a:ext uri="{FF2B5EF4-FFF2-40B4-BE49-F238E27FC236}">
                <a16:creationId xmlns:a16="http://schemas.microsoft.com/office/drawing/2014/main" id="{D99E0A71-194E-46D3-ADE2-702D1110169A}"/>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61807" y="3446596"/>
            <a:ext cx="4529590" cy="3393809"/>
          </a:xfrm>
          <a:prstGeom prst="rect">
            <a:avLst/>
          </a:prstGeom>
        </p:spPr>
      </p:pic>
    </p:spTree>
    <p:extLst>
      <p:ext uri="{BB962C8B-B14F-4D97-AF65-F5344CB8AC3E}">
        <p14:creationId xmlns:p14="http://schemas.microsoft.com/office/powerpoint/2010/main" val="35236998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DE1BB-1F6A-8CBD-E2DA-358B3F370C8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31A18F6-69B0-9500-587A-ECC3E7F3BD07}"/>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030CD18-510F-C120-5B5A-647BE8DD83EE}"/>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25EC00F-DB96-EE98-E4CE-78EC998CA4F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98C22D2D-EECA-E248-23C5-D1C8457AE661}"/>
              </a:ext>
            </a:extLst>
          </p:cNvPr>
          <p:cNvSpPr txBox="1"/>
          <p:nvPr/>
        </p:nvSpPr>
        <p:spPr>
          <a:xfrm>
            <a:off x="1240672" y="412468"/>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nez. Comment vous dites nez</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dans votre langue?</a:t>
            </a:r>
          </a:p>
        </p:txBody>
      </p:sp>
      <p:sp>
        <p:nvSpPr>
          <p:cNvPr id="5" name="ZoneTexte 4">
            <a:extLst>
              <a:ext uri="{FF2B5EF4-FFF2-40B4-BE49-F238E27FC236}">
                <a16:creationId xmlns:a16="http://schemas.microsoft.com/office/drawing/2014/main" id="{AF515C5A-C9B1-E656-8225-128D1A9A5090}"/>
              </a:ext>
            </a:extLst>
          </p:cNvPr>
          <p:cNvSpPr txBox="1"/>
          <p:nvPr/>
        </p:nvSpPr>
        <p:spPr>
          <a:xfrm>
            <a:off x="1240672" y="845866"/>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7" name="Tableau 6">
            <a:extLst>
              <a:ext uri="{FF2B5EF4-FFF2-40B4-BE49-F238E27FC236}">
                <a16:creationId xmlns:a16="http://schemas.microsoft.com/office/drawing/2014/main" id="{A6FE5F14-04BD-F025-1C9E-EA172556702D}"/>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2EACC968-B759-13CB-F089-5FCC272659F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0" name="Image 9">
            <a:extLst>
              <a:ext uri="{FF2B5EF4-FFF2-40B4-BE49-F238E27FC236}">
                <a16:creationId xmlns:a16="http://schemas.microsoft.com/office/drawing/2014/main" id="{CFDA36D9-52B4-9126-8B38-0FA876BDCA5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455934" y="3086100"/>
            <a:ext cx="2804133" cy="4114800"/>
          </a:xfrm>
          <a:prstGeom prst="rect">
            <a:avLst/>
          </a:prstGeom>
        </p:spPr>
      </p:pic>
    </p:spTree>
    <p:extLst>
      <p:ext uri="{BB962C8B-B14F-4D97-AF65-F5344CB8AC3E}">
        <p14:creationId xmlns:p14="http://schemas.microsoft.com/office/powerpoint/2010/main" val="40187311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195B7-16BF-497E-B48F-50A8FC2A7C6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302DDBD-2B1A-BA0A-49EE-201B5568EF77}"/>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994F103-040B-4848-2F63-591450F3BD25}"/>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661833B6-ADAD-0C9D-4345-35409BE89DC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085940A8-8B5B-872F-3C10-1A6EA64C0DEF}"/>
              </a:ext>
            </a:extLst>
          </p:cNvPr>
          <p:cNvSpPr txBox="1"/>
          <p:nvPr/>
        </p:nvSpPr>
        <p:spPr>
          <a:xfrm>
            <a:off x="7134243" y="4419964"/>
            <a:ext cx="4570153" cy="1446550"/>
          </a:xfrm>
          <a:prstGeom prst="rect">
            <a:avLst/>
          </a:prstGeom>
          <a:noFill/>
        </p:spPr>
        <p:txBody>
          <a:bodyPr wrap="square" rtlCol="0">
            <a:spAutoFit/>
          </a:bodyPr>
          <a:lstStyle/>
          <a:p>
            <a:pPr algn="ctr" defTabSz="1028752">
              <a:defRPr/>
            </a:pPr>
            <a:r>
              <a:rPr lang="fr-FR" sz="8800" b="1" dirty="0">
                <a:solidFill>
                  <a:schemeClr val="accent5">
                    <a:lumMod val="75000"/>
                  </a:schemeClr>
                </a:solidFill>
                <a:latin typeface="Dosis" pitchFamily="2" charset="0"/>
              </a:rPr>
              <a:t>Un nez</a:t>
            </a:r>
            <a:endParaRPr lang="fr-FR" sz="8000" dirty="0">
              <a:solidFill>
                <a:schemeClr val="bg1">
                  <a:lumMod val="50000"/>
                </a:schemeClr>
              </a:solidFill>
              <a:latin typeface="Dosis" pitchFamily="2" charset="0"/>
            </a:endParaRPr>
          </a:p>
        </p:txBody>
      </p:sp>
      <p:sp>
        <p:nvSpPr>
          <p:cNvPr id="6" name="ZoneTexte 5">
            <a:extLst>
              <a:ext uri="{FF2B5EF4-FFF2-40B4-BE49-F238E27FC236}">
                <a16:creationId xmlns:a16="http://schemas.microsoft.com/office/drawing/2014/main" id="{3FE5383D-7290-10F8-75E8-EEA81E2FBC96}"/>
              </a:ext>
            </a:extLst>
          </p:cNvPr>
          <p:cNvSpPr txBox="1"/>
          <p:nvPr/>
        </p:nvSpPr>
        <p:spPr>
          <a:xfrm>
            <a:off x="1256724" y="397500"/>
            <a:ext cx="108585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 nez</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un nez</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 nez</a:t>
            </a:r>
            <a:r>
              <a:rPr lang="en-US" sz="2250" b="1" dirty="0">
                <a:solidFill>
                  <a:prstClr val="white">
                    <a:lumMod val="65000"/>
                  </a:prstClr>
                </a:solidFill>
                <a:latin typeface="Dosis" pitchFamily="2" charset="0"/>
              </a:rPr>
              <a:t>”.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un nez</a:t>
            </a:r>
            <a:r>
              <a:rPr lang="en-US" sz="2250" b="1" dirty="0">
                <a:solidFill>
                  <a:prstClr val="white">
                    <a:lumMod val="65000"/>
                  </a:prstClr>
                </a:solidFill>
                <a:latin typeface="Dosis" pitchFamily="2" charset="0"/>
              </a:rPr>
              <a:t>”</a:t>
            </a:r>
          </a:p>
        </p:txBody>
      </p:sp>
      <p:sp>
        <p:nvSpPr>
          <p:cNvPr id="8" name="ZoneTexte 7">
            <a:extLst>
              <a:ext uri="{FF2B5EF4-FFF2-40B4-BE49-F238E27FC236}">
                <a16:creationId xmlns:a16="http://schemas.microsoft.com/office/drawing/2014/main" id="{4E56B1D0-68D2-32C4-24AB-BF72AE311D6B}"/>
              </a:ext>
            </a:extLst>
          </p:cNvPr>
          <p:cNvSpPr txBox="1"/>
          <p:nvPr/>
        </p:nvSpPr>
        <p:spPr>
          <a:xfrm>
            <a:off x="1256724" y="821624"/>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un nez</a:t>
            </a:r>
            <a:r>
              <a:rPr lang="en-US" sz="2250" b="1" dirty="0">
                <a:solidFill>
                  <a:prstClr val="white">
                    <a:lumMod val="65000"/>
                  </a:prstClr>
                </a:solidFill>
                <a:latin typeface="Dosis" pitchFamily="2" charset="0"/>
              </a:rPr>
              <a:t>”? </a:t>
            </a:r>
            <a:r>
              <a:rPr lang="fr-MA" sz="1949" i="1" dirty="0">
                <a:solidFill>
                  <a:prstClr val="white">
                    <a:lumMod val="65000"/>
                  </a:prstClr>
                </a:solidFill>
                <a:latin typeface="Dosis" pitchFamily="2" charset="0"/>
              </a:rPr>
              <a:t>L’enseignant (e) désigne trois élèves pour répéter. </a:t>
            </a:r>
          </a:p>
        </p:txBody>
      </p:sp>
      <p:graphicFrame>
        <p:nvGraphicFramePr>
          <p:cNvPr id="2" name="Tableau 1">
            <a:extLst>
              <a:ext uri="{FF2B5EF4-FFF2-40B4-BE49-F238E27FC236}">
                <a16:creationId xmlns:a16="http://schemas.microsoft.com/office/drawing/2014/main" id="{C9C49902-6DEE-B596-B3D6-19C7B8D936E2}"/>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0A77ECED-07EC-3333-CA65-035462B1CFE0}"/>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7" name="Image 6">
            <a:extLst>
              <a:ext uri="{FF2B5EF4-FFF2-40B4-BE49-F238E27FC236}">
                <a16:creationId xmlns:a16="http://schemas.microsoft.com/office/drawing/2014/main" id="{D3D094AB-802A-48FD-D09F-B063518379E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971800" y="3519126"/>
            <a:ext cx="2426693" cy="3248226"/>
          </a:xfrm>
          <a:prstGeom prst="rect">
            <a:avLst/>
          </a:prstGeom>
        </p:spPr>
      </p:pic>
    </p:spTree>
    <p:extLst>
      <p:ext uri="{BB962C8B-B14F-4D97-AF65-F5344CB8AC3E}">
        <p14:creationId xmlns:p14="http://schemas.microsoft.com/office/powerpoint/2010/main" val="1046685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20A56-2FB9-004A-0FA8-EB089B22401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E2A11C5-C2DC-6AB3-9549-9C7462289DD3}"/>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993F866-9B84-962B-56B0-29DB395599D9}"/>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CE80FDD-D682-9753-879A-C6BA1062721D}"/>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736C07A5-4C1D-6EF9-723C-03A9E6EB327B}"/>
              </a:ext>
            </a:extLst>
          </p:cNvPr>
          <p:cNvSpPr txBox="1"/>
          <p:nvPr/>
        </p:nvSpPr>
        <p:spPr>
          <a:xfrm>
            <a:off x="1256724" y="411183"/>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jardin. Comment vous dites jardin</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dans votre langue?</a:t>
            </a:r>
          </a:p>
        </p:txBody>
      </p:sp>
      <p:sp>
        <p:nvSpPr>
          <p:cNvPr id="5" name="ZoneTexte 4">
            <a:extLst>
              <a:ext uri="{FF2B5EF4-FFF2-40B4-BE49-F238E27FC236}">
                <a16:creationId xmlns:a16="http://schemas.microsoft.com/office/drawing/2014/main" id="{979089A2-3A7D-29DD-0A3D-97AD37FEB88D}"/>
              </a:ext>
            </a:extLst>
          </p:cNvPr>
          <p:cNvSpPr txBox="1"/>
          <p:nvPr/>
        </p:nvSpPr>
        <p:spPr>
          <a:xfrm>
            <a:off x="1240672" y="893027"/>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7" name="Tableau 6">
            <a:extLst>
              <a:ext uri="{FF2B5EF4-FFF2-40B4-BE49-F238E27FC236}">
                <a16:creationId xmlns:a16="http://schemas.microsoft.com/office/drawing/2014/main" id="{45191815-977F-FAB4-9258-4F1399B64FE0}"/>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7D40E465-7562-34C6-87E5-3593A33FFDC0}"/>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8" name="Image 7">
            <a:extLst>
              <a:ext uri="{FF2B5EF4-FFF2-40B4-BE49-F238E27FC236}">
                <a16:creationId xmlns:a16="http://schemas.microsoft.com/office/drawing/2014/main" id="{B2B80CB8-4D2D-7D84-0538-FC01BA238F4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05200" y="2900450"/>
            <a:ext cx="6400800" cy="44861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06135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38D1F-FFDD-DE39-303D-89387F7121F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737BEA9-F141-6AD9-DAD0-EC5CEE2F8D58}"/>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B61FC87-F9C0-642F-1662-9334D5AE6620}"/>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FD26A79B-F09F-E582-2A39-14DE19CE6730}"/>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5EFAC794-E0A2-5298-C02F-CDD1986330FC}"/>
              </a:ext>
            </a:extLst>
          </p:cNvPr>
          <p:cNvSpPr txBox="1"/>
          <p:nvPr/>
        </p:nvSpPr>
        <p:spPr>
          <a:xfrm>
            <a:off x="6938487" y="4481778"/>
            <a:ext cx="5717020" cy="1323439"/>
          </a:xfrm>
          <a:prstGeom prst="rect">
            <a:avLst/>
          </a:prstGeom>
          <a:noFill/>
        </p:spPr>
        <p:txBody>
          <a:bodyPr wrap="square" rtlCol="0">
            <a:spAutoFit/>
          </a:bodyPr>
          <a:lstStyle/>
          <a:p>
            <a:pPr algn="ctr" defTabSz="1028752">
              <a:defRPr/>
            </a:pPr>
            <a:r>
              <a:rPr lang="fr-FR" sz="8000" b="1" dirty="0">
                <a:solidFill>
                  <a:schemeClr val="accent5">
                    <a:lumMod val="75000"/>
                  </a:schemeClr>
                </a:solidFill>
                <a:latin typeface="Dosis" pitchFamily="2" charset="0"/>
              </a:rPr>
              <a:t>Un jardin</a:t>
            </a:r>
            <a:endParaRPr lang="fr-FR" sz="7200" dirty="0">
              <a:solidFill>
                <a:schemeClr val="bg1">
                  <a:lumMod val="50000"/>
                </a:schemeClr>
              </a:solidFill>
              <a:latin typeface="Dosis" pitchFamily="2" charset="0"/>
            </a:endParaRPr>
          </a:p>
        </p:txBody>
      </p:sp>
      <p:sp>
        <p:nvSpPr>
          <p:cNvPr id="6" name="ZoneTexte 5">
            <a:extLst>
              <a:ext uri="{FF2B5EF4-FFF2-40B4-BE49-F238E27FC236}">
                <a16:creationId xmlns:a16="http://schemas.microsoft.com/office/drawing/2014/main" id="{8287A58C-735D-DB33-68F4-4280BB4AD841}"/>
              </a:ext>
            </a:extLst>
          </p:cNvPr>
          <p:cNvSpPr txBox="1"/>
          <p:nvPr/>
        </p:nvSpPr>
        <p:spPr>
          <a:xfrm>
            <a:off x="1240672" y="387038"/>
            <a:ext cx="1114425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 jardin </a:t>
            </a:r>
            <a:r>
              <a:rPr lang="en-US" sz="2250" b="1" dirty="0">
                <a:solidFill>
                  <a:prstClr val="white">
                    <a:lumMod val="65000"/>
                  </a:prstClr>
                </a:solidFill>
                <a:latin typeface="Dosis" pitchFamily="2" charset="0"/>
              </a:rPr>
              <a:t>. </a:t>
            </a:r>
            <a:r>
              <a:rPr lang="fr-MA" sz="2250" b="1" dirty="0">
                <a:solidFill>
                  <a:prstClr val="white">
                    <a:lumMod val="65000"/>
                  </a:prstClr>
                </a:solidFill>
                <a:latin typeface="Dosis" pitchFamily="2" charset="0"/>
              </a:rPr>
              <a:t>un jardin</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“un </a:t>
            </a:r>
            <a:r>
              <a:rPr lang="fr-FR" sz="2250" b="1" dirty="0">
                <a:solidFill>
                  <a:prstClr val="white">
                    <a:lumMod val="65000"/>
                  </a:prstClr>
                </a:solidFill>
                <a:latin typeface="Dosis" pitchFamily="2" charset="0"/>
              </a:rPr>
              <a:t>jardin</a:t>
            </a:r>
            <a:r>
              <a:rPr lang="en-US" sz="2250" b="1" dirty="0">
                <a:solidFill>
                  <a:prstClr val="white">
                    <a:lumMod val="65000"/>
                  </a:prstClr>
                </a:solidFill>
                <a:latin typeface="Dosis" pitchFamily="2" charset="0"/>
              </a:rPr>
              <a:t>”.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”un </a:t>
            </a:r>
            <a:r>
              <a:rPr lang="fr-MA" sz="2250" b="1" dirty="0">
                <a:solidFill>
                  <a:prstClr val="white">
                    <a:lumMod val="65000"/>
                  </a:prstClr>
                </a:solidFill>
                <a:latin typeface="Dosis" pitchFamily="2" charset="0"/>
              </a:rPr>
              <a:t>jardin</a:t>
            </a:r>
            <a:r>
              <a:rPr lang="en-US" sz="2250" b="1" dirty="0">
                <a:solidFill>
                  <a:prstClr val="white">
                    <a:lumMod val="65000"/>
                  </a:prstClr>
                </a:solidFill>
                <a:latin typeface="Dosis" pitchFamily="2" charset="0"/>
              </a:rPr>
              <a:t>”</a:t>
            </a:r>
          </a:p>
        </p:txBody>
      </p:sp>
      <p:sp>
        <p:nvSpPr>
          <p:cNvPr id="8" name="ZoneTexte 7">
            <a:extLst>
              <a:ext uri="{FF2B5EF4-FFF2-40B4-BE49-F238E27FC236}">
                <a16:creationId xmlns:a16="http://schemas.microsoft.com/office/drawing/2014/main" id="{6D6A6B0A-AC03-7871-42D6-7120CA29730E}"/>
              </a:ext>
            </a:extLst>
          </p:cNvPr>
          <p:cNvSpPr txBox="1"/>
          <p:nvPr/>
        </p:nvSpPr>
        <p:spPr>
          <a:xfrm>
            <a:off x="1249797" y="832866"/>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un jardin</a:t>
            </a:r>
            <a:r>
              <a:rPr lang="en-US" sz="2250" b="1" dirty="0">
                <a:solidFill>
                  <a:prstClr val="white">
                    <a:lumMod val="65000"/>
                  </a:prstClr>
                </a:solidFill>
                <a:latin typeface="Dosis" pitchFamily="2" charset="0"/>
              </a:rPr>
              <a:t>”? </a:t>
            </a:r>
            <a:r>
              <a:rPr lang="fr-MA" sz="1949" i="1" dirty="0">
                <a:solidFill>
                  <a:prstClr val="white">
                    <a:lumMod val="65000"/>
                  </a:prstClr>
                </a:solidFill>
                <a:latin typeface="Dosis" pitchFamily="2" charset="0"/>
              </a:rPr>
              <a:t>L’enseignant (e) désigne trois élèves pour répéter. </a:t>
            </a:r>
          </a:p>
        </p:txBody>
      </p:sp>
      <p:graphicFrame>
        <p:nvGraphicFramePr>
          <p:cNvPr id="2" name="Tableau 1">
            <a:extLst>
              <a:ext uri="{FF2B5EF4-FFF2-40B4-BE49-F238E27FC236}">
                <a16:creationId xmlns:a16="http://schemas.microsoft.com/office/drawing/2014/main" id="{9735C75C-0297-1899-44B0-F7FBB08C81CF}"/>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1FBD0EE5-9654-C2E1-6EFF-19E430667E2E}"/>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1" name="Image 10">
            <a:extLst>
              <a:ext uri="{FF2B5EF4-FFF2-40B4-BE49-F238E27FC236}">
                <a16:creationId xmlns:a16="http://schemas.microsoft.com/office/drawing/2014/main" id="{0F7162E3-A61B-170D-399C-72CB6EF7834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133600" y="3462698"/>
            <a:ext cx="4461328" cy="33616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150839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defRPr/>
            </a:pPr>
            <a:r>
              <a:rPr lang="en-US" sz="1262">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7B8AD40C-2D0F-1EA3-5411-160B69C67B8E}"/>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 (1)</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9" name="TextBox 7"/>
          <p:cNvSpPr txBox="1"/>
          <p:nvPr/>
        </p:nvSpPr>
        <p:spPr>
          <a:xfrm>
            <a:off x="4775864" y="4457700"/>
            <a:ext cx="4445294" cy="806439"/>
          </a:xfrm>
          <a:prstGeom prst="rect">
            <a:avLst/>
          </a:prstGeom>
        </p:spPr>
        <p:txBody>
          <a:bodyPr wrap="square" lIns="0" tIns="0" rIns="0" bIns="0" rtlCol="0" anchor="t">
            <a:spAutoFit/>
          </a:bodyPr>
          <a:lstStyle/>
          <a:p>
            <a:pPr algn="ctr" defTabSz="685834">
              <a:lnSpc>
                <a:spcPts val="6911"/>
              </a:lnSpc>
              <a:defRPr/>
            </a:pPr>
            <a:r>
              <a:rPr lang="fr-FR" sz="4400" b="1" dirty="0">
                <a:solidFill>
                  <a:srgbClr val="00B0F0"/>
                </a:solidFill>
                <a:latin typeface="Dosis" pitchFamily="2" charset="0"/>
              </a:rPr>
              <a:t>Je dis, tu montres</a:t>
            </a:r>
            <a:endParaRPr lang="en-US" sz="4000" dirty="0">
              <a:solidFill>
                <a:srgbClr val="00B0F0"/>
              </a:solidFill>
              <a:latin typeface="Dosis" pitchFamily="2" charset="0"/>
            </a:endParaRPr>
          </a:p>
        </p:txBody>
      </p:sp>
      <p:pic>
        <p:nvPicPr>
          <p:cNvPr id="10" name="Image 9"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105808" y="6146178"/>
            <a:ext cx="3785406" cy="2598247"/>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40672" y="387038"/>
            <a:ext cx="91440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Prenez vos ardoises. </a:t>
            </a: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76600" y="2577771"/>
            <a:ext cx="6637199" cy="5131457"/>
          </a:xfrm>
          <a:prstGeom prst="rect">
            <a:avLst/>
          </a:prstGeom>
        </p:spPr>
      </p:pic>
      <p:graphicFrame>
        <p:nvGraphicFramePr>
          <p:cNvPr id="3" name="Tableau 2">
            <a:extLst>
              <a:ext uri="{FF2B5EF4-FFF2-40B4-BE49-F238E27FC236}">
                <a16:creationId xmlns:a16="http://schemas.microsoft.com/office/drawing/2014/main" id="{75677056-3925-E40E-2066-B01C0A808F30}"/>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21DFF0EF-5167-8CFE-9623-9D6D78421681}"/>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2934612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C6633-CBD0-CA72-8F35-B09444842A8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E53C5C1-D608-4183-FC9C-5A4D691DDBFF}"/>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F7802A7-74E2-A9FC-1C2D-AAB6A8EDC844}"/>
              </a:ext>
            </a:extLst>
          </p:cNvPr>
          <p:cNvSpPr/>
          <p:nvPr/>
        </p:nvSpPr>
        <p:spPr>
          <a:xfrm>
            <a:off x="261018" y="495300"/>
            <a:ext cx="13164293" cy="9296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C2A6FA62-93D7-6111-A6EE-A5F1B539CA6A}"/>
              </a:ext>
            </a:extLst>
          </p:cNvPr>
          <p:cNvSpPr/>
          <p:nvPr/>
        </p:nvSpPr>
        <p:spPr>
          <a:xfrm>
            <a:off x="231347" y="395615"/>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ZoneTexte 16">
            <a:extLst>
              <a:ext uri="{FF2B5EF4-FFF2-40B4-BE49-F238E27FC236}">
                <a16:creationId xmlns:a16="http://schemas.microsoft.com/office/drawing/2014/main" id="{26CF5894-86F2-DC4E-2174-4D48296407B1}"/>
              </a:ext>
            </a:extLst>
          </p:cNvPr>
          <p:cNvSpPr txBox="1"/>
          <p:nvPr/>
        </p:nvSpPr>
        <p:spPr>
          <a:xfrm>
            <a:off x="1263592" y="922245"/>
            <a:ext cx="10690262" cy="400110"/>
          </a:xfrm>
          <a:prstGeom prst="rect">
            <a:avLst/>
          </a:prstGeom>
          <a:noFill/>
        </p:spPr>
        <p:txBody>
          <a:bodyPr wrap="square">
            <a:spAutoFit/>
          </a:bodyPr>
          <a:lstStyle/>
          <a:p>
            <a:pPr defTabSz="685834">
              <a:defRPr/>
            </a:pPr>
            <a:r>
              <a:rPr lang="fr-MA" sz="2000" b="1" i="1" dirty="0">
                <a:solidFill>
                  <a:prstClr val="white">
                    <a:lumMod val="65000"/>
                  </a:prstClr>
                </a:solidFill>
                <a:latin typeface="Dosis" pitchFamily="2" charset="0"/>
              </a:rPr>
              <a:t>L’enseignant dit les mots un par  un en changeant l’ordre. </a:t>
            </a:r>
          </a:p>
        </p:txBody>
      </p:sp>
      <p:grpSp>
        <p:nvGrpSpPr>
          <p:cNvPr id="12" name="Groupe 11">
            <a:extLst>
              <a:ext uri="{FF2B5EF4-FFF2-40B4-BE49-F238E27FC236}">
                <a16:creationId xmlns:a16="http://schemas.microsoft.com/office/drawing/2014/main" id="{298830C2-6FD5-CAA1-6AA7-94B62D52E17D}"/>
              </a:ext>
            </a:extLst>
          </p:cNvPr>
          <p:cNvGrpSpPr/>
          <p:nvPr/>
        </p:nvGrpSpPr>
        <p:grpSpPr>
          <a:xfrm>
            <a:off x="1979119" y="6558691"/>
            <a:ext cx="6997753" cy="764394"/>
            <a:chOff x="2683300" y="6491491"/>
            <a:chExt cx="6829995"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62BD3DD7-AB3D-5824-7E56-5B85DFEC30C1}"/>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683300" y="6491491"/>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8A5270CF-3E59-46CC-AC0E-08185A892C6F}"/>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592988"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8431400E-E8EE-47BD-BAB7-585D2DC13D8A}"/>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8709564"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Image 3">
            <a:extLst>
              <a:ext uri="{FF2B5EF4-FFF2-40B4-BE49-F238E27FC236}">
                <a16:creationId xmlns:a16="http://schemas.microsoft.com/office/drawing/2014/main" id="{47EABA47-0AC5-C0C8-ABE0-254765D9917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2161909" y="597328"/>
            <a:ext cx="1209978" cy="958215"/>
          </a:xfrm>
          <a:prstGeom prst="rect">
            <a:avLst/>
          </a:prstGeom>
        </p:spPr>
      </p:pic>
      <p:sp>
        <p:nvSpPr>
          <p:cNvPr id="3" name="Ellipse 2">
            <a:extLst>
              <a:ext uri="{FF2B5EF4-FFF2-40B4-BE49-F238E27FC236}">
                <a16:creationId xmlns:a16="http://schemas.microsoft.com/office/drawing/2014/main" id="{C8A0C154-BE55-B2CE-9DE8-DA0CF2D6089D}"/>
              </a:ext>
            </a:extLst>
          </p:cNvPr>
          <p:cNvSpPr/>
          <p:nvPr/>
        </p:nvSpPr>
        <p:spPr>
          <a:xfrm>
            <a:off x="11433121" y="6654094"/>
            <a:ext cx="607519" cy="573585"/>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3200" b="1" dirty="0">
                <a:solidFill>
                  <a:schemeClr val="bg1"/>
                </a:solidFill>
                <a:latin typeface="Dosis" pitchFamily="2" charset="0"/>
                <a:sym typeface="Symbol" panose="05050102010706020507" pitchFamily="18" charset="2"/>
              </a:rPr>
              <a:t></a:t>
            </a:r>
            <a:endParaRPr lang="fr-FR" sz="3200" dirty="0">
              <a:solidFill>
                <a:schemeClr val="bg1"/>
              </a:solidFill>
            </a:endParaRPr>
          </a:p>
        </p:txBody>
      </p:sp>
      <p:sp>
        <p:nvSpPr>
          <p:cNvPr id="19" name="ZoneTexte 18">
            <a:extLst>
              <a:ext uri="{FF2B5EF4-FFF2-40B4-BE49-F238E27FC236}">
                <a16:creationId xmlns:a16="http://schemas.microsoft.com/office/drawing/2014/main" id="{23566D70-49AF-81B8-5178-EB6AB0D851A5}"/>
              </a:ext>
            </a:extLst>
          </p:cNvPr>
          <p:cNvSpPr txBox="1"/>
          <p:nvPr/>
        </p:nvSpPr>
        <p:spPr>
          <a:xfrm>
            <a:off x="1263592" y="426946"/>
            <a:ext cx="12680780" cy="445828"/>
          </a:xfrm>
          <a:prstGeom prst="rect">
            <a:avLst/>
          </a:prstGeom>
          <a:noFill/>
        </p:spPr>
        <p:txBody>
          <a:bodyPr wrap="square">
            <a:spAutoFit/>
          </a:bodyPr>
          <a:lstStyle/>
          <a:p>
            <a:pPr marL="0" lvl="1" defTabSz="685834">
              <a:lnSpc>
                <a:spcPts val="3017"/>
              </a:lnSpc>
              <a:spcBef>
                <a:spcPct val="0"/>
              </a:spcBef>
              <a:defRPr/>
            </a:pPr>
            <a:r>
              <a:rPr lang="fr-FR" sz="2200" b="1" dirty="0">
                <a:solidFill>
                  <a:prstClr val="white">
                    <a:lumMod val="65000"/>
                  </a:prstClr>
                </a:solidFill>
                <a:latin typeface="Dosis" pitchFamily="2" charset="0"/>
              </a:rPr>
              <a:t>Ecrivez sur vos ardoises le numéro du mot que je vais dire</a:t>
            </a:r>
            <a:r>
              <a:rPr lang="fr-FR" sz="2100" b="1" dirty="0">
                <a:solidFill>
                  <a:prstClr val="white">
                    <a:lumMod val="65000"/>
                  </a:prstClr>
                </a:solidFill>
                <a:latin typeface="Dosis" pitchFamily="2" charset="0"/>
              </a:rPr>
              <a:t>: </a:t>
            </a:r>
            <a:r>
              <a:rPr lang="fr-FR" sz="2000" b="1" dirty="0">
                <a:solidFill>
                  <a:prstClr val="white">
                    <a:lumMod val="65000"/>
                  </a:prstClr>
                </a:solidFill>
                <a:latin typeface="Dosis" pitchFamily="2" charset="0"/>
              </a:rPr>
              <a:t>une jupe – un  ballon – un livre – un nez. </a:t>
            </a:r>
            <a:endParaRPr lang="fr-FR" sz="2100" b="1" dirty="0">
              <a:solidFill>
                <a:prstClr val="white">
                  <a:lumMod val="65000"/>
                </a:prstClr>
              </a:solidFill>
              <a:latin typeface="Dosis" pitchFamily="2" charset="0"/>
            </a:endParaRPr>
          </a:p>
        </p:txBody>
      </p:sp>
      <p:graphicFrame>
        <p:nvGraphicFramePr>
          <p:cNvPr id="20" name="Tableau 19">
            <a:extLst>
              <a:ext uri="{FF2B5EF4-FFF2-40B4-BE49-F238E27FC236}">
                <a16:creationId xmlns:a16="http://schemas.microsoft.com/office/drawing/2014/main" id="{560D9791-1167-D7C7-6B21-99DF8D87B3EA}"/>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6BE0785D-1661-CD6F-D256-97D119A7A6C7}"/>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6" name="Image 5">
            <a:extLst>
              <a:ext uri="{FF2B5EF4-FFF2-40B4-BE49-F238E27FC236}">
                <a16:creationId xmlns:a16="http://schemas.microsoft.com/office/drawing/2014/main" id="{0B0FA140-3329-538E-EB09-A819C5131D5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491042" y="3902939"/>
            <a:ext cx="1888923" cy="1781424"/>
          </a:xfrm>
          <a:prstGeom prst="rect">
            <a:avLst/>
          </a:prstGeom>
        </p:spPr>
      </p:pic>
      <p:pic>
        <p:nvPicPr>
          <p:cNvPr id="14" name="Image 13">
            <a:extLst>
              <a:ext uri="{FF2B5EF4-FFF2-40B4-BE49-F238E27FC236}">
                <a16:creationId xmlns:a16="http://schemas.microsoft.com/office/drawing/2014/main" id="{5E485B16-CE3A-4B7F-D32D-415CDC48F530}"/>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1232934" y="3999564"/>
            <a:ext cx="1036709" cy="1594287"/>
          </a:xfrm>
          <a:prstGeom prst="rect">
            <a:avLst/>
          </a:prstGeom>
        </p:spPr>
      </p:pic>
      <p:pic>
        <p:nvPicPr>
          <p:cNvPr id="16" name="Picture 2" descr="Images de Livre Clipart – Téléchargement gratuit sur Freepik">
            <a:extLst>
              <a:ext uri="{FF2B5EF4-FFF2-40B4-BE49-F238E27FC236}">
                <a16:creationId xmlns:a16="http://schemas.microsoft.com/office/drawing/2014/main" id="{4F02BC48-8930-9BF9-38E2-9242C7FC3321}"/>
              </a:ext>
            </a:extLst>
          </p:cNvPr>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71824" y="4090076"/>
            <a:ext cx="1786623" cy="159428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lipart Football PNG Images | Vecteurs Et Fichiers PSD ...">
            <a:extLst>
              <a:ext uri="{FF2B5EF4-FFF2-40B4-BE49-F238E27FC236}">
                <a16:creationId xmlns:a16="http://schemas.microsoft.com/office/drawing/2014/main" id="{9DCAAB6F-0196-BAF7-D387-88F143B4E561}"/>
              </a:ext>
            </a:extLst>
          </p:cNvPr>
          <p:cNvPicPr>
            <a:picLocks noChangeAspect="1" noChangeArrowheads="1"/>
          </p:cNvPicPr>
          <p:nvPr/>
        </p:nvPicPr>
        <p:blipFill>
          <a:blip r:embed="rId10"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268474" y="3693840"/>
            <a:ext cx="2207073" cy="238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467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1143000" y="0"/>
            <a:ext cx="15750159" cy="10287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800100" y="1946591"/>
              <a:ext cx="2504182" cy="2104846"/>
            </a:xfrm>
            <a:prstGeom prst="rect">
              <a:avLst/>
            </a:prstGeom>
          </p:spPr>
          <p:txBody>
            <a:bodyPr lIns="38100" tIns="38100" rIns="38100" bIns="38100" rtlCol="0" anchor="ctr"/>
            <a:lstStyle/>
            <a:p>
              <a:pPr algn="ctr" defTabSz="914445">
                <a:lnSpc>
                  <a:spcPts val="2408"/>
                </a:lnSpc>
                <a:defRPr/>
              </a:pPr>
              <a:endParaRPr sz="1350" dirty="0">
                <a:solidFill>
                  <a:prstClr val="black"/>
                </a:solidFill>
                <a:latin typeface="Dosis" pitchFamily="2" charset="0"/>
              </a:endParaRPr>
            </a:p>
          </p:txBody>
        </p:sp>
      </p:grpSp>
      <p:sp>
        <p:nvSpPr>
          <p:cNvPr id="36" name="ZoneTexte 35">
            <a:extLst>
              <a:ext uri="{FF2B5EF4-FFF2-40B4-BE49-F238E27FC236}">
                <a16:creationId xmlns:a16="http://schemas.microsoft.com/office/drawing/2014/main" id="{D3E0DBCB-E98C-6943-0AAE-117B0145F952}"/>
              </a:ext>
            </a:extLst>
          </p:cNvPr>
          <p:cNvSpPr txBox="1"/>
          <p:nvPr>
            <p:custDataLst>
              <p:tags r:id="rId2"/>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grpSp>
        <p:nvGrpSpPr>
          <p:cNvPr id="8" name="Groupe 7">
            <a:extLst>
              <a:ext uri="{FF2B5EF4-FFF2-40B4-BE49-F238E27FC236}">
                <a16:creationId xmlns:a16="http://schemas.microsoft.com/office/drawing/2014/main" id="{0B880F6B-019B-D533-D569-3E486C493E3D}"/>
              </a:ext>
            </a:extLst>
          </p:cNvPr>
          <p:cNvGrpSpPr/>
          <p:nvPr/>
        </p:nvGrpSpPr>
        <p:grpSpPr>
          <a:xfrm>
            <a:off x="-224241" y="647699"/>
            <a:ext cx="13940241" cy="9004313"/>
            <a:chOff x="312517" y="227366"/>
            <a:chExt cx="8518967" cy="6196583"/>
          </a:xfrm>
        </p:grpSpPr>
        <p:sp>
          <p:nvSpPr>
            <p:cNvPr id="30" name="Rectangle : coins arrondis 29">
              <a:extLst>
                <a:ext uri="{FF2B5EF4-FFF2-40B4-BE49-F238E27FC236}">
                  <a16:creationId xmlns:a16="http://schemas.microsoft.com/office/drawing/2014/main" id="{8C158567-4502-B310-DE89-009000674922}"/>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31" name="Freeform 7">
              <a:extLst>
                <a:ext uri="{FF2B5EF4-FFF2-40B4-BE49-F238E27FC236}">
                  <a16:creationId xmlns:a16="http://schemas.microsoft.com/office/drawing/2014/main" id="{68DB3F4F-AC56-D5B8-B6B3-2933D5B57305}"/>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MA" sz="700" dirty="0">
                <a:latin typeface="Dosis" pitchFamily="2" charset="0"/>
              </a:endParaRPr>
            </a:p>
          </p:txBody>
        </p:sp>
        <p:sp>
          <p:nvSpPr>
            <p:cNvPr id="32" name="Rectangle : coins arrondis 31">
              <a:extLst>
                <a:ext uri="{FF2B5EF4-FFF2-40B4-BE49-F238E27FC236}">
                  <a16:creationId xmlns:a16="http://schemas.microsoft.com/office/drawing/2014/main" id="{6420009C-4B5D-ADDB-AB42-273A4C4ED63E}"/>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3" name="Rectangle : coins arrondis 32">
              <a:extLst>
                <a:ext uri="{FF2B5EF4-FFF2-40B4-BE49-F238E27FC236}">
                  <a16:creationId xmlns:a16="http://schemas.microsoft.com/office/drawing/2014/main" id="{59A18EDE-8FD4-9098-1951-634F9EC90D5E}"/>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34" name="Groupe 33">
            <a:extLst>
              <a:ext uri="{FF2B5EF4-FFF2-40B4-BE49-F238E27FC236}">
                <a16:creationId xmlns:a16="http://schemas.microsoft.com/office/drawing/2014/main" id="{D8BB73FE-82DE-3657-B2B0-82B688E20DEB}"/>
              </a:ext>
            </a:extLst>
          </p:cNvPr>
          <p:cNvGrpSpPr/>
          <p:nvPr/>
        </p:nvGrpSpPr>
        <p:grpSpPr>
          <a:xfrm>
            <a:off x="1197375" y="1778358"/>
            <a:ext cx="11526033" cy="3385609"/>
            <a:chOff x="-3805047" y="3869835"/>
            <a:chExt cx="6297262" cy="2753069"/>
          </a:xfrm>
        </p:grpSpPr>
        <p:sp>
          <p:nvSpPr>
            <p:cNvPr id="35" name="Rectangle : coins arrondis 18 - 2">
              <a:extLst>
                <a:ext uri="{FF2B5EF4-FFF2-40B4-BE49-F238E27FC236}">
                  <a16:creationId xmlns:a16="http://schemas.microsoft.com/office/drawing/2014/main" id="{E66AB5C8-1D1D-D857-E7DC-482198A1642B}"/>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7" name="Rectangle : coins arrondis 18 - 2">
              <a:extLst>
                <a:ext uri="{FF2B5EF4-FFF2-40B4-BE49-F238E27FC236}">
                  <a16:creationId xmlns:a16="http://schemas.microsoft.com/office/drawing/2014/main" id="{49B01AB1-339A-45D5-E17A-8182AEF93E2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Projection ajustée</a:t>
              </a:r>
            </a:p>
          </p:txBody>
        </p:sp>
        <p:sp>
          <p:nvSpPr>
            <p:cNvPr id="38" name="Rectangle : coins arrondis 18 - 2">
              <a:extLst>
                <a:ext uri="{FF2B5EF4-FFF2-40B4-BE49-F238E27FC236}">
                  <a16:creationId xmlns:a16="http://schemas.microsoft.com/office/drawing/2014/main" id="{247B1C7C-160A-B0C4-5222-0611986D667B}"/>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9" name="Rectangle : coins arrondis 18 - 2">
              <a:extLst>
                <a:ext uri="{FF2B5EF4-FFF2-40B4-BE49-F238E27FC236}">
                  <a16:creationId xmlns:a16="http://schemas.microsoft.com/office/drawing/2014/main" id="{121C533F-5211-C2F1-3EAD-800CFB01A50B}"/>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Pointeur</a:t>
              </a:r>
            </a:p>
          </p:txBody>
        </p:sp>
        <p:sp>
          <p:nvSpPr>
            <p:cNvPr id="40" name="Rectangle : coins arrondis 18 - 2">
              <a:extLst>
                <a:ext uri="{FF2B5EF4-FFF2-40B4-BE49-F238E27FC236}">
                  <a16:creationId xmlns:a16="http://schemas.microsoft.com/office/drawing/2014/main" id="{B0015994-FBA8-0CC0-7192-15FB914433A0}"/>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1" name="Rectangle : coins arrondis 18 - 2">
              <a:extLst>
                <a:ext uri="{FF2B5EF4-FFF2-40B4-BE49-F238E27FC236}">
                  <a16:creationId xmlns:a16="http://schemas.microsoft.com/office/drawing/2014/main" id="{5494C38E-FD8B-EFAD-06C0-221FC7E8BC80}"/>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PC + PPT </a:t>
              </a:r>
            </a:p>
          </p:txBody>
        </p:sp>
      </p:grpSp>
      <p:grpSp>
        <p:nvGrpSpPr>
          <p:cNvPr id="42" name="Groupe 41">
            <a:extLst>
              <a:ext uri="{FF2B5EF4-FFF2-40B4-BE49-F238E27FC236}">
                <a16:creationId xmlns:a16="http://schemas.microsoft.com/office/drawing/2014/main" id="{C00D0206-309B-76C5-3DCA-42E6982B78F6}"/>
              </a:ext>
            </a:extLst>
          </p:cNvPr>
          <p:cNvGrpSpPr/>
          <p:nvPr/>
        </p:nvGrpSpPr>
        <p:grpSpPr>
          <a:xfrm>
            <a:off x="1197375" y="5980964"/>
            <a:ext cx="11526033" cy="3385609"/>
            <a:chOff x="-3805047" y="3869835"/>
            <a:chExt cx="6297262" cy="2753069"/>
          </a:xfrm>
        </p:grpSpPr>
        <p:sp>
          <p:nvSpPr>
            <p:cNvPr id="43" name="Rectangle : coins arrondis 18 - 2">
              <a:extLst>
                <a:ext uri="{FF2B5EF4-FFF2-40B4-BE49-F238E27FC236}">
                  <a16:creationId xmlns:a16="http://schemas.microsoft.com/office/drawing/2014/main" id="{D8B61545-1988-9D14-609D-4093874F1CF0}"/>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4" name="Rectangle : coins arrondis 18 - 2">
              <a:extLst>
                <a:ext uri="{FF2B5EF4-FFF2-40B4-BE49-F238E27FC236}">
                  <a16:creationId xmlns:a16="http://schemas.microsoft.com/office/drawing/2014/main" id="{94DDF271-4916-F1E1-8B60-CCD2DD8F3744}"/>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45" name="Rectangle : coins arrondis 18 - 2">
              <a:extLst>
                <a:ext uri="{FF2B5EF4-FFF2-40B4-BE49-F238E27FC236}">
                  <a16:creationId xmlns:a16="http://schemas.microsoft.com/office/drawing/2014/main" id="{C86BE406-9691-131D-B279-28A8CE99F52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6" name="Rectangle : coins arrondis 18 - 2">
              <a:extLst>
                <a:ext uri="{FF2B5EF4-FFF2-40B4-BE49-F238E27FC236}">
                  <a16:creationId xmlns:a16="http://schemas.microsoft.com/office/drawing/2014/main" id="{CD2DBE1D-B56C-985F-96AE-BCDDCE0F0E37}"/>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47" name="Rectangle : coins arrondis 18 - 2">
              <a:extLst>
                <a:ext uri="{FF2B5EF4-FFF2-40B4-BE49-F238E27FC236}">
                  <a16:creationId xmlns:a16="http://schemas.microsoft.com/office/drawing/2014/main" id="{6BD78D22-5948-B7AB-2EB6-BA8E82FEDF5B}"/>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8419E73E-BAAB-43E5-A165-5A05A592822B}"/>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endParaRPr kumimoji="0" lang="ar-MA"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endParaRPr>
            </a:p>
          </p:txBody>
        </p:sp>
      </p:grpSp>
      <p:pic>
        <p:nvPicPr>
          <p:cNvPr id="49" name="Image 48">
            <a:extLst>
              <a:ext uri="{FF2B5EF4-FFF2-40B4-BE49-F238E27FC236}">
                <a16:creationId xmlns:a16="http://schemas.microsoft.com/office/drawing/2014/main" id="{DAD49D37-0D76-267B-BAB0-985F4C78A594}"/>
              </a:ext>
            </a:extLst>
          </p:cNvPr>
          <p:cNvPicPr>
            <a:picLocks noChangeAspect="1"/>
          </p:cNvPicPr>
          <p:nvPr>
            <p:custDataLst>
              <p:tags r:id="rId3"/>
            </p:custDataLst>
          </p:nvPr>
        </p:nvPicPr>
        <p:blipFill>
          <a:blip r:embed="rId12"/>
          <a:stretch>
            <a:fillRect/>
          </a:stretch>
        </p:blipFill>
        <p:spPr>
          <a:xfrm>
            <a:off x="1887039" y="2262372"/>
            <a:ext cx="1949421" cy="1709956"/>
          </a:xfrm>
          <a:prstGeom prst="rect">
            <a:avLst/>
          </a:prstGeom>
        </p:spPr>
      </p:pic>
      <p:pic>
        <p:nvPicPr>
          <p:cNvPr id="50" name="Image 49">
            <a:extLst>
              <a:ext uri="{FF2B5EF4-FFF2-40B4-BE49-F238E27FC236}">
                <a16:creationId xmlns:a16="http://schemas.microsoft.com/office/drawing/2014/main" id="{A18E004F-9791-13E7-B666-44CA5A37F2B3}"/>
              </a:ext>
            </a:extLst>
          </p:cNvPr>
          <p:cNvPicPr>
            <a:picLocks noChangeAspect="1"/>
          </p:cNvPicPr>
          <p:nvPr>
            <p:custDataLst>
              <p:tags r:id="rId4"/>
            </p:custDataLst>
          </p:nvPr>
        </p:nvPicPr>
        <p:blipFill>
          <a:blip r:embed="rId13">
            <a:clrChange>
              <a:clrFrom>
                <a:srgbClr val="FFFFFF"/>
              </a:clrFrom>
              <a:clrTo>
                <a:srgbClr val="FFFFFF">
                  <a:alpha val="0"/>
                </a:srgbClr>
              </a:clrTo>
            </a:clrChange>
          </a:blip>
          <a:stretch>
            <a:fillRect/>
          </a:stretch>
        </p:blipFill>
        <p:spPr>
          <a:xfrm>
            <a:off x="5860829" y="2029246"/>
            <a:ext cx="1994341" cy="1992214"/>
          </a:xfrm>
          <a:prstGeom prst="rect">
            <a:avLst/>
          </a:prstGeom>
        </p:spPr>
      </p:pic>
      <p:pic>
        <p:nvPicPr>
          <p:cNvPr id="51" name="Image 50">
            <a:extLst>
              <a:ext uri="{FF2B5EF4-FFF2-40B4-BE49-F238E27FC236}">
                <a16:creationId xmlns:a16="http://schemas.microsoft.com/office/drawing/2014/main" id="{259E2772-B305-A781-A0E6-A00F85484D64}"/>
              </a:ext>
            </a:extLst>
          </p:cNvPr>
          <p:cNvPicPr>
            <a:picLocks noChangeAspect="1"/>
          </p:cNvPicPr>
          <p:nvPr>
            <p:custDataLst>
              <p:tags r:id="rId5"/>
            </p:custDataLst>
          </p:nvPr>
        </p:nvPicPr>
        <p:blipFill>
          <a:blip r:embed="rId14"/>
          <a:stretch>
            <a:fillRect/>
          </a:stretch>
        </p:blipFill>
        <p:spPr>
          <a:xfrm>
            <a:off x="9600487" y="2574326"/>
            <a:ext cx="2702072" cy="1073793"/>
          </a:xfrm>
          <a:prstGeom prst="rect">
            <a:avLst/>
          </a:prstGeom>
        </p:spPr>
      </p:pic>
      <p:pic>
        <p:nvPicPr>
          <p:cNvPr id="52" name="Image 51">
            <a:extLst>
              <a:ext uri="{FF2B5EF4-FFF2-40B4-BE49-F238E27FC236}">
                <a16:creationId xmlns:a16="http://schemas.microsoft.com/office/drawing/2014/main" id="{069D2DAA-D662-9A10-8808-873901890956}"/>
              </a:ext>
            </a:extLst>
          </p:cNvPr>
          <p:cNvPicPr>
            <a:picLocks noChangeAspect="1"/>
          </p:cNvPicPr>
          <p:nvPr>
            <p:custDataLst>
              <p:tags r:id="rId6"/>
            </p:custDataLst>
          </p:nvPr>
        </p:nvPicPr>
        <p:blipFill rotWithShape="1">
          <a:blip r:embed="rId15"/>
          <a:srcRect l="1" t="974" r="78882" b="31320"/>
          <a:stretch/>
        </p:blipFill>
        <p:spPr>
          <a:xfrm>
            <a:off x="1816619" y="6367292"/>
            <a:ext cx="2305282" cy="1648594"/>
          </a:xfrm>
          <a:prstGeom prst="rect">
            <a:avLst/>
          </a:prstGeom>
        </p:spPr>
      </p:pic>
      <p:pic>
        <p:nvPicPr>
          <p:cNvPr id="53" name="Image 52">
            <a:extLst>
              <a:ext uri="{FF2B5EF4-FFF2-40B4-BE49-F238E27FC236}">
                <a16:creationId xmlns:a16="http://schemas.microsoft.com/office/drawing/2014/main" id="{C42C5708-4DD4-1F9C-FF7F-CC0A97500EBA}"/>
              </a:ext>
            </a:extLst>
          </p:cNvPr>
          <p:cNvPicPr>
            <a:picLocks noChangeAspect="1"/>
          </p:cNvPicPr>
          <p:nvPr/>
        </p:nvPicPr>
        <p:blipFill>
          <a:blip r:embed="rId16"/>
          <a:stretch>
            <a:fillRect/>
          </a:stretch>
        </p:blipFill>
        <p:spPr>
          <a:xfrm rot="370633">
            <a:off x="10172072" y="6363674"/>
            <a:ext cx="1601060" cy="1920109"/>
          </a:xfrm>
          <a:prstGeom prst="rect">
            <a:avLst/>
          </a:prstGeom>
          <a:ln w="28575">
            <a:solidFill>
              <a:srgbClr val="215968"/>
            </a:solidFill>
          </a:ln>
        </p:spPr>
      </p:pic>
      <p:pic>
        <p:nvPicPr>
          <p:cNvPr id="54" name="Image 53" descr="Une image contenant dessin humoristique, dessin, capture d’écran, Dessin d’enfant&#10;&#10;Description générée automatiquement">
            <a:extLst>
              <a:ext uri="{FF2B5EF4-FFF2-40B4-BE49-F238E27FC236}">
                <a16:creationId xmlns:a16="http://schemas.microsoft.com/office/drawing/2014/main" id="{E7EE16A7-7F79-0B04-5447-FAF30924ED63}"/>
              </a:ext>
            </a:extLst>
          </p:cNvPr>
          <p:cNvPicPr>
            <a:picLocks noChangeAspect="1"/>
          </p:cNvPicPr>
          <p:nvPr>
            <p:custDataLst>
              <p:tags r:id="rId7"/>
            </p:custDataLst>
          </p:nvPr>
        </p:nvPicPr>
        <p:blipFill>
          <a:blip r:embed="rId17" cstate="print">
            <a:extLst>
              <a:ext uri="{28A0092B-C50C-407E-A947-70E740481C1C}">
                <a14:useLocalDpi xmlns:a14="http://schemas.microsoft.com/office/drawing/2010/main" val="0"/>
              </a:ext>
            </a:extLst>
          </a:blip>
          <a:srcRect l="29731" t="56294" r="43963" b="7778"/>
          <a:stretch/>
        </p:blipFill>
        <p:spPr>
          <a:xfrm>
            <a:off x="5951947" y="6321865"/>
            <a:ext cx="1812103" cy="1739448"/>
          </a:xfrm>
          <a:prstGeom prst="rect">
            <a:avLst/>
          </a:prstGeom>
        </p:spPr>
      </p:pic>
    </p:spTree>
    <p:extLst>
      <p:ext uri="{BB962C8B-B14F-4D97-AF65-F5344CB8AC3E}">
        <p14:creationId xmlns:p14="http://schemas.microsoft.com/office/powerpoint/2010/main" val="597073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EF494-FEC5-9202-3078-B1B396FDE97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8961C0C-34F5-8646-ED32-2687CD882445}"/>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1BDB954-C0D6-D7C9-9DE3-F87C47F2ACF9}"/>
              </a:ext>
            </a:extLst>
          </p:cNvPr>
          <p:cNvSpPr/>
          <p:nvPr/>
        </p:nvSpPr>
        <p:spPr>
          <a:xfrm>
            <a:off x="261018" y="495300"/>
            <a:ext cx="13164293" cy="9296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FE39CBC5-7A63-C0EB-A19D-2A03A132E5D8}"/>
              </a:ext>
            </a:extLst>
          </p:cNvPr>
          <p:cNvSpPr/>
          <p:nvPr/>
        </p:nvSpPr>
        <p:spPr>
          <a:xfrm>
            <a:off x="231347" y="395615"/>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ZoneTexte 16">
            <a:extLst>
              <a:ext uri="{FF2B5EF4-FFF2-40B4-BE49-F238E27FC236}">
                <a16:creationId xmlns:a16="http://schemas.microsoft.com/office/drawing/2014/main" id="{9D2ED2AE-4E40-6AFB-CEB9-27A88C02E7B8}"/>
              </a:ext>
            </a:extLst>
          </p:cNvPr>
          <p:cNvSpPr txBox="1"/>
          <p:nvPr/>
        </p:nvSpPr>
        <p:spPr>
          <a:xfrm>
            <a:off x="1263592" y="922245"/>
            <a:ext cx="10690262" cy="400110"/>
          </a:xfrm>
          <a:prstGeom prst="rect">
            <a:avLst/>
          </a:prstGeom>
          <a:noFill/>
        </p:spPr>
        <p:txBody>
          <a:bodyPr wrap="square">
            <a:spAutoFit/>
          </a:bodyPr>
          <a:lstStyle/>
          <a:p>
            <a:pPr defTabSz="685834">
              <a:defRPr/>
            </a:pPr>
            <a:r>
              <a:rPr lang="fr-MA" sz="2000" b="1" i="1" dirty="0">
                <a:solidFill>
                  <a:prstClr val="white">
                    <a:lumMod val="65000"/>
                  </a:prstClr>
                </a:solidFill>
                <a:latin typeface="Dosis" pitchFamily="2" charset="0"/>
              </a:rPr>
              <a:t>L’enseignant dit les mots un par  un en changeant l’ordre. </a:t>
            </a:r>
          </a:p>
        </p:txBody>
      </p:sp>
      <p:grpSp>
        <p:nvGrpSpPr>
          <p:cNvPr id="12" name="Groupe 11">
            <a:extLst>
              <a:ext uri="{FF2B5EF4-FFF2-40B4-BE49-F238E27FC236}">
                <a16:creationId xmlns:a16="http://schemas.microsoft.com/office/drawing/2014/main" id="{7E158301-1D8D-0E36-D899-479A9DE70916}"/>
              </a:ext>
            </a:extLst>
          </p:cNvPr>
          <p:cNvGrpSpPr/>
          <p:nvPr/>
        </p:nvGrpSpPr>
        <p:grpSpPr>
          <a:xfrm>
            <a:off x="1979119" y="6558691"/>
            <a:ext cx="6997753" cy="764394"/>
            <a:chOff x="2683300" y="6491491"/>
            <a:chExt cx="6829995"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6862CB85-FD7A-120A-722C-4D4EDBF11810}"/>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683300" y="6491491"/>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2B255266-26E8-6BFF-726A-8C3F7B92056E}"/>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592988"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E59D689A-F33C-A6A4-5292-F16C7C8CD305}"/>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8709564"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Image 3">
            <a:extLst>
              <a:ext uri="{FF2B5EF4-FFF2-40B4-BE49-F238E27FC236}">
                <a16:creationId xmlns:a16="http://schemas.microsoft.com/office/drawing/2014/main" id="{57F3A211-5109-0D0A-38A2-64BD6ED20B5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2161909" y="597328"/>
            <a:ext cx="1209978" cy="958215"/>
          </a:xfrm>
          <a:prstGeom prst="rect">
            <a:avLst/>
          </a:prstGeom>
        </p:spPr>
      </p:pic>
      <p:sp>
        <p:nvSpPr>
          <p:cNvPr id="3" name="Ellipse 2">
            <a:extLst>
              <a:ext uri="{FF2B5EF4-FFF2-40B4-BE49-F238E27FC236}">
                <a16:creationId xmlns:a16="http://schemas.microsoft.com/office/drawing/2014/main" id="{10727649-516E-EF30-78CD-16E314E4EC38}"/>
              </a:ext>
            </a:extLst>
          </p:cNvPr>
          <p:cNvSpPr/>
          <p:nvPr/>
        </p:nvSpPr>
        <p:spPr>
          <a:xfrm>
            <a:off x="11433121" y="6654094"/>
            <a:ext cx="607519" cy="573585"/>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3200" b="1" dirty="0">
                <a:solidFill>
                  <a:schemeClr val="bg1"/>
                </a:solidFill>
                <a:latin typeface="Dosis" pitchFamily="2" charset="0"/>
                <a:sym typeface="Symbol" panose="05050102010706020507" pitchFamily="18" charset="2"/>
              </a:rPr>
              <a:t></a:t>
            </a:r>
            <a:endParaRPr lang="fr-FR" sz="3200" dirty="0">
              <a:solidFill>
                <a:schemeClr val="bg1"/>
              </a:solidFill>
            </a:endParaRPr>
          </a:p>
        </p:txBody>
      </p:sp>
      <p:sp>
        <p:nvSpPr>
          <p:cNvPr id="19" name="ZoneTexte 18">
            <a:extLst>
              <a:ext uri="{FF2B5EF4-FFF2-40B4-BE49-F238E27FC236}">
                <a16:creationId xmlns:a16="http://schemas.microsoft.com/office/drawing/2014/main" id="{170BA40F-A62B-AAFD-A18D-34BE2621641F}"/>
              </a:ext>
            </a:extLst>
          </p:cNvPr>
          <p:cNvSpPr txBox="1"/>
          <p:nvPr/>
        </p:nvSpPr>
        <p:spPr>
          <a:xfrm>
            <a:off x="1263592" y="426946"/>
            <a:ext cx="12680780" cy="445828"/>
          </a:xfrm>
          <a:prstGeom prst="rect">
            <a:avLst/>
          </a:prstGeom>
          <a:noFill/>
        </p:spPr>
        <p:txBody>
          <a:bodyPr wrap="square">
            <a:spAutoFit/>
          </a:bodyPr>
          <a:lstStyle/>
          <a:p>
            <a:pPr marL="0" lvl="1" defTabSz="685834">
              <a:lnSpc>
                <a:spcPts val="3017"/>
              </a:lnSpc>
              <a:spcBef>
                <a:spcPct val="0"/>
              </a:spcBef>
              <a:defRPr/>
            </a:pPr>
            <a:r>
              <a:rPr lang="fr-FR" sz="2200" b="1" dirty="0">
                <a:solidFill>
                  <a:prstClr val="white">
                    <a:lumMod val="65000"/>
                  </a:prstClr>
                </a:solidFill>
                <a:latin typeface="Dosis" pitchFamily="2" charset="0"/>
              </a:rPr>
              <a:t>Ecrivez sur vos ardoises le numéro du mot que je vais dire</a:t>
            </a:r>
            <a:r>
              <a:rPr lang="fr-FR" sz="2100" b="1" dirty="0">
                <a:solidFill>
                  <a:prstClr val="white">
                    <a:lumMod val="65000"/>
                  </a:prstClr>
                </a:solidFill>
                <a:latin typeface="Dosis" pitchFamily="2" charset="0"/>
              </a:rPr>
              <a:t>: </a:t>
            </a:r>
            <a:r>
              <a:rPr lang="fr-FR" sz="2000" b="1" dirty="0">
                <a:solidFill>
                  <a:prstClr val="white">
                    <a:lumMod val="65000"/>
                  </a:prstClr>
                </a:solidFill>
                <a:latin typeface="Dosis" pitchFamily="2" charset="0"/>
              </a:rPr>
              <a:t>une moto – une maman – un jardin – un papa. </a:t>
            </a:r>
            <a:endParaRPr lang="fr-FR" sz="2100" b="1" dirty="0">
              <a:solidFill>
                <a:prstClr val="white">
                  <a:lumMod val="65000"/>
                </a:prstClr>
              </a:solidFill>
              <a:latin typeface="Dosis" pitchFamily="2" charset="0"/>
            </a:endParaRPr>
          </a:p>
        </p:txBody>
      </p:sp>
      <p:graphicFrame>
        <p:nvGraphicFramePr>
          <p:cNvPr id="20" name="Tableau 19">
            <a:extLst>
              <a:ext uri="{FF2B5EF4-FFF2-40B4-BE49-F238E27FC236}">
                <a16:creationId xmlns:a16="http://schemas.microsoft.com/office/drawing/2014/main" id="{C84FABC8-1881-EBBF-FD61-AE5A14A159A1}"/>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1DF898A3-867C-EF39-26F0-4DBA83A7EE0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15" name="Image 14">
            <a:extLst>
              <a:ext uri="{FF2B5EF4-FFF2-40B4-BE49-F238E27FC236}">
                <a16:creationId xmlns:a16="http://schemas.microsoft.com/office/drawing/2014/main" id="{A89AC850-F82A-EE93-E3DA-A352BB8D5A71}"/>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609989" y="2843615"/>
            <a:ext cx="1609504" cy="2903292"/>
          </a:xfrm>
          <a:prstGeom prst="rect">
            <a:avLst/>
          </a:prstGeom>
        </p:spPr>
      </p:pic>
      <p:pic>
        <p:nvPicPr>
          <p:cNvPr id="18" name="Image 17" descr="Une image contenant roue, pneu, véhicule, Pièce auto&#10;&#10;Description générée automatiquement">
            <a:extLst>
              <a:ext uri="{FF2B5EF4-FFF2-40B4-BE49-F238E27FC236}">
                <a16:creationId xmlns:a16="http://schemas.microsoft.com/office/drawing/2014/main" id="{3235D54F-CD0E-F419-C739-CD82BD555184}"/>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91476" y="3543300"/>
            <a:ext cx="2395696" cy="2349572"/>
          </a:xfrm>
          <a:prstGeom prst="rect">
            <a:avLst/>
          </a:prstGeom>
        </p:spPr>
      </p:pic>
      <p:pic>
        <p:nvPicPr>
          <p:cNvPr id="22" name="Image 21">
            <a:extLst>
              <a:ext uri="{FF2B5EF4-FFF2-40B4-BE49-F238E27FC236}">
                <a16:creationId xmlns:a16="http://schemas.microsoft.com/office/drawing/2014/main" id="{624FD5AB-5B39-DA4A-ECDD-F256A3A97C20}"/>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0932127" y="2843614"/>
            <a:ext cx="1609505" cy="2903293"/>
          </a:xfrm>
          <a:prstGeom prst="rect">
            <a:avLst/>
          </a:prstGeom>
        </p:spPr>
      </p:pic>
      <p:pic>
        <p:nvPicPr>
          <p:cNvPr id="6" name="Image 5">
            <a:extLst>
              <a:ext uri="{FF2B5EF4-FFF2-40B4-BE49-F238E27FC236}">
                <a16:creationId xmlns:a16="http://schemas.microsoft.com/office/drawing/2014/main" id="{08580607-B80B-68D5-CAB3-3A84CB68999B}"/>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242310" y="2989578"/>
            <a:ext cx="2667000" cy="2903293"/>
          </a:xfrm>
          <a:prstGeom prst="ellipse">
            <a:avLst/>
          </a:prstGeom>
          <a:ln>
            <a:noFill/>
          </a:ln>
          <a:effectLst>
            <a:softEdge rad="112500"/>
          </a:effectLst>
        </p:spPr>
      </p:pic>
    </p:spTree>
    <p:extLst>
      <p:ext uri="{BB962C8B-B14F-4D97-AF65-F5344CB8AC3E}">
        <p14:creationId xmlns:p14="http://schemas.microsoft.com/office/powerpoint/2010/main" val="23809340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8AF9A1B-AF9E-1205-484B-ECC0021C1A42}"/>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 (2)</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p:cNvSpPr txBox="1"/>
          <p:nvPr/>
        </p:nvSpPr>
        <p:spPr>
          <a:xfrm>
            <a:off x="3276600" y="4257067"/>
            <a:ext cx="7433812" cy="806439"/>
          </a:xfrm>
          <a:prstGeom prst="rect">
            <a:avLst/>
          </a:prstGeom>
        </p:spPr>
        <p:txBody>
          <a:bodyPr wrap="square" lIns="0" tIns="0" rIns="0" bIns="0" rtlCol="0" anchor="t">
            <a:spAutoFit/>
          </a:bodyPr>
          <a:lstStyle/>
          <a:p>
            <a:pPr algn="ctr" defTabSz="685834">
              <a:lnSpc>
                <a:spcPts val="6911"/>
              </a:lnSpc>
            </a:pPr>
            <a:r>
              <a:rPr lang="fr-FR" sz="4400" b="1" dirty="0">
                <a:solidFill>
                  <a:srgbClr val="00B0F0"/>
                </a:solidFill>
                <a:latin typeface="Dosis" pitchFamily="2" charset="0"/>
              </a:rPr>
              <a:t>Jeu du duel</a:t>
            </a:r>
            <a:endParaRPr lang="en-US" sz="4000" dirty="0">
              <a:solidFill>
                <a:srgbClr val="00B0F0"/>
              </a:solidFill>
              <a:latin typeface="Dosis" pitchFamily="2" charset="0"/>
            </a:endParaRPr>
          </a:p>
        </p:txBody>
      </p:sp>
      <p:pic>
        <p:nvPicPr>
          <p:cNvPr id="5" name="Image 4"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8076" y="5918548"/>
            <a:ext cx="3579848" cy="2638793"/>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262896" y="342900"/>
            <a:ext cx="13132716"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273832" y="363254"/>
            <a:ext cx="13110844"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7605148" y="6382910"/>
            <a:ext cx="3249302" cy="553998"/>
          </a:xfrm>
          <a:prstGeom prst="rect">
            <a:avLst/>
          </a:prstGeom>
          <a:noFill/>
        </p:spPr>
        <p:txBody>
          <a:bodyPr wrap="square" rtlCol="0">
            <a:spAutoFit/>
          </a:bodyPr>
          <a:lstStyle/>
          <a:p>
            <a:pPr defTabSz="685800">
              <a:defRPr/>
            </a:pPr>
            <a:r>
              <a:rPr lang="fr-MA" sz="3000" b="1" dirty="0">
                <a:solidFill>
                  <a:prstClr val="black"/>
                </a:solidFill>
                <a:latin typeface="Dosis"/>
              </a:rPr>
              <a:t>Je dis les mots </a:t>
            </a:r>
          </a:p>
        </p:txBody>
      </p:sp>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0" y="2787290"/>
            <a:ext cx="5867400" cy="325272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069247" y="2554353"/>
            <a:ext cx="727122" cy="62387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8634298" y="2502828"/>
            <a:ext cx="655985" cy="62387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55D6F58B-151E-7F4F-C97D-7326AAA14789}"/>
              </a:ext>
            </a:extLst>
          </p:cNvPr>
          <p:cNvSpPr txBox="1"/>
          <p:nvPr/>
        </p:nvSpPr>
        <p:spPr>
          <a:xfrm>
            <a:off x="1252593" y="421184"/>
            <a:ext cx="11091807" cy="784830"/>
          </a:xfrm>
          <a:prstGeom prst="rect">
            <a:avLst/>
          </a:prstGeom>
          <a:noFill/>
        </p:spPr>
        <p:txBody>
          <a:bodyPr wrap="square">
            <a:spAutoFit/>
          </a:bodyPr>
          <a:lstStyle/>
          <a:p>
            <a:pPr defTabSz="685834"/>
            <a:r>
              <a:rPr lang="fr-FR" sz="2250" b="1" dirty="0">
                <a:solidFill>
                  <a:prstClr val="white">
                    <a:lumMod val="65000"/>
                  </a:prstClr>
                </a:solidFill>
                <a:latin typeface="Dosis" pitchFamily="2" charset="0"/>
              </a:rPr>
              <a:t>Vous  allez passer au tableau pour jouer à  deux. </a:t>
            </a:r>
            <a:r>
              <a:rPr lang="fr-MA" sz="2250" dirty="0">
                <a:solidFill>
                  <a:prstClr val="white">
                    <a:lumMod val="65000"/>
                  </a:prstClr>
                </a:solidFill>
                <a:latin typeface="Dosis" pitchFamily="2" charset="0"/>
              </a:rPr>
              <a:t>Un élève montre trois images, une après l’autre, et l’autre dit les mots. Par la suite les rôles seront échangés. </a:t>
            </a:r>
          </a:p>
        </p:txBody>
      </p:sp>
      <p:graphicFrame>
        <p:nvGraphicFramePr>
          <p:cNvPr id="6" name="Tableau 5">
            <a:extLst>
              <a:ext uri="{FF2B5EF4-FFF2-40B4-BE49-F238E27FC236}">
                <a16:creationId xmlns:a16="http://schemas.microsoft.com/office/drawing/2014/main" id="{68F035EC-92C1-9CF2-0AED-44388F02EAC8}"/>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92844CBA-F235-7D4C-BD51-7767F0C3893C}"/>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3941416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E6A01-6D10-234C-7ABE-6CA0D366412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E63853-2956-72F6-83D0-5BF940EA17C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E53EF631-B682-665A-B66B-A3CD355B6F60}"/>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660611F7-539A-6F4D-D716-431EF059FC2F}"/>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E0378AFB-89D2-335A-C407-B2E6AE840D7D}"/>
              </a:ext>
            </a:extLst>
          </p:cNvPr>
          <p:cNvSpPr txBox="1"/>
          <p:nvPr/>
        </p:nvSpPr>
        <p:spPr>
          <a:xfrm>
            <a:off x="1256724" y="406517"/>
            <a:ext cx="11727802" cy="784830"/>
          </a:xfrm>
          <a:prstGeom prst="rect">
            <a:avLst/>
          </a:prstGeom>
          <a:noFill/>
        </p:spPr>
        <p:txBody>
          <a:bodyPr wrap="square">
            <a:spAutoFit/>
          </a:bodyPr>
          <a:lstStyle/>
          <a:p>
            <a:pPr defTabSz="685834"/>
            <a:r>
              <a:rPr lang="fr-MA" sz="2250" dirty="0">
                <a:solidFill>
                  <a:prstClr val="white">
                    <a:lumMod val="65000"/>
                  </a:prstClr>
                </a:solidFill>
                <a:latin typeface="Dosis" pitchFamily="2" charset="0"/>
              </a:rPr>
              <a:t>Maintenant, on va commencer le jeu. Qui veut passer au tableau?</a:t>
            </a:r>
          </a:p>
          <a:p>
            <a:pPr defTabSz="685834"/>
            <a:r>
              <a:rPr lang="fr-MA" sz="2250" dirty="0">
                <a:solidFill>
                  <a:prstClr val="white">
                    <a:lumMod val="65000"/>
                  </a:prstClr>
                </a:solidFill>
                <a:latin typeface="Dosis" pitchFamily="2" charset="0"/>
              </a:rPr>
              <a:t>Le gagnant sera celui qui aura le plus réponses correctes. </a:t>
            </a:r>
          </a:p>
        </p:txBody>
      </p:sp>
      <p:pic>
        <p:nvPicPr>
          <p:cNvPr id="4" name="Image 3">
            <a:extLst>
              <a:ext uri="{FF2B5EF4-FFF2-40B4-BE49-F238E27FC236}">
                <a16:creationId xmlns:a16="http://schemas.microsoft.com/office/drawing/2014/main" id="{790C0CDB-87EE-BDDB-A5AC-89A1CD251AB1}"/>
              </a:ext>
            </a:extLst>
          </p:cNvPr>
          <p:cNvPicPr>
            <a:picLocks noChangeAspect="1"/>
          </p:cNvPicPr>
          <p:nvPr/>
        </p:nvPicPr>
        <p:blipFill>
          <a:blip r:embed="rId3">
            <a:clrChange>
              <a:clrFrom>
                <a:srgbClr val="FFFFFF"/>
              </a:clrFrom>
              <a:clrTo>
                <a:srgbClr val="FFFFFF">
                  <a:alpha val="0"/>
                </a:srgbClr>
              </a:clrTo>
            </a:clrChange>
          </a:blip>
          <a:srcRect l="8300" t="15392" r="7546" b="7116"/>
          <a:stretch/>
        </p:blipFill>
        <p:spPr>
          <a:xfrm>
            <a:off x="12258874" y="539835"/>
            <a:ext cx="1063368" cy="709260"/>
          </a:xfrm>
          <a:prstGeom prst="rect">
            <a:avLst/>
          </a:prstGeom>
        </p:spPr>
      </p:pic>
      <p:graphicFrame>
        <p:nvGraphicFramePr>
          <p:cNvPr id="15" name="Tableau 14">
            <a:extLst>
              <a:ext uri="{FF2B5EF4-FFF2-40B4-BE49-F238E27FC236}">
                <a16:creationId xmlns:a16="http://schemas.microsoft.com/office/drawing/2014/main" id="{0C1A8834-9DFD-6102-B7FF-9395AF95A40C}"/>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5ED592BE-AB94-ED85-2749-F9079C7F631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8" name="Image 7">
            <a:extLst>
              <a:ext uri="{FF2B5EF4-FFF2-40B4-BE49-F238E27FC236}">
                <a16:creationId xmlns:a16="http://schemas.microsoft.com/office/drawing/2014/main" id="{63C56243-8D9C-F94D-8FD3-AEBD289158F1}"/>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495800" y="2097707"/>
            <a:ext cx="1609504" cy="2903292"/>
          </a:xfrm>
          <a:prstGeom prst="rect">
            <a:avLst/>
          </a:prstGeom>
        </p:spPr>
      </p:pic>
      <p:pic>
        <p:nvPicPr>
          <p:cNvPr id="17" name="Image 16" descr="Une image contenant roue, pneu, véhicule, Pièce auto&#10;&#10;Description générée automatiquement">
            <a:extLst>
              <a:ext uri="{FF2B5EF4-FFF2-40B4-BE49-F238E27FC236}">
                <a16:creationId xmlns:a16="http://schemas.microsoft.com/office/drawing/2014/main" id="{19040A94-612A-8066-4C17-5363D0C39E03}"/>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7287" y="2797392"/>
            <a:ext cx="2395696" cy="2349572"/>
          </a:xfrm>
          <a:prstGeom prst="rect">
            <a:avLst/>
          </a:prstGeom>
        </p:spPr>
      </p:pic>
      <p:pic>
        <p:nvPicPr>
          <p:cNvPr id="18" name="Image 17">
            <a:extLst>
              <a:ext uri="{FF2B5EF4-FFF2-40B4-BE49-F238E27FC236}">
                <a16:creationId xmlns:a16="http://schemas.microsoft.com/office/drawing/2014/main" id="{06804D24-687B-2C90-A436-BFE0613CDEE1}"/>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0817938" y="2097706"/>
            <a:ext cx="1609505" cy="2903293"/>
          </a:xfrm>
          <a:prstGeom prst="rect">
            <a:avLst/>
          </a:prstGeom>
        </p:spPr>
      </p:pic>
      <p:pic>
        <p:nvPicPr>
          <p:cNvPr id="19" name="Image 18">
            <a:extLst>
              <a:ext uri="{FF2B5EF4-FFF2-40B4-BE49-F238E27FC236}">
                <a16:creationId xmlns:a16="http://schemas.microsoft.com/office/drawing/2014/main" id="{D31548E0-90AA-F63D-2ADA-3F073F46581E}"/>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7128121" y="2243670"/>
            <a:ext cx="2667000" cy="2903293"/>
          </a:xfrm>
          <a:prstGeom prst="ellipse">
            <a:avLst/>
          </a:prstGeom>
          <a:ln>
            <a:noFill/>
          </a:ln>
          <a:effectLst>
            <a:softEdge rad="112500"/>
          </a:effectLst>
        </p:spPr>
      </p:pic>
      <p:pic>
        <p:nvPicPr>
          <p:cNvPr id="20" name="Image 19">
            <a:extLst>
              <a:ext uri="{FF2B5EF4-FFF2-40B4-BE49-F238E27FC236}">
                <a16:creationId xmlns:a16="http://schemas.microsoft.com/office/drawing/2014/main" id="{83766423-351E-351D-B1D4-78209C70F00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1480273" y="6391042"/>
            <a:ext cx="1888923" cy="1781424"/>
          </a:xfrm>
          <a:prstGeom prst="rect">
            <a:avLst/>
          </a:prstGeom>
        </p:spPr>
      </p:pic>
      <p:pic>
        <p:nvPicPr>
          <p:cNvPr id="21" name="Image 20">
            <a:extLst>
              <a:ext uri="{FF2B5EF4-FFF2-40B4-BE49-F238E27FC236}">
                <a16:creationId xmlns:a16="http://schemas.microsoft.com/office/drawing/2014/main" id="{EEF9EB62-87AA-7FB7-36C9-B3BADA849F5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1222165" y="6487667"/>
            <a:ext cx="1036709" cy="1594287"/>
          </a:xfrm>
          <a:prstGeom prst="rect">
            <a:avLst/>
          </a:prstGeom>
        </p:spPr>
      </p:pic>
      <p:pic>
        <p:nvPicPr>
          <p:cNvPr id="22" name="Picture 2" descr="Images de Livre Clipart – Téléchargement gratuit sur Freepik">
            <a:extLst>
              <a:ext uri="{FF2B5EF4-FFF2-40B4-BE49-F238E27FC236}">
                <a16:creationId xmlns:a16="http://schemas.microsoft.com/office/drawing/2014/main" id="{9BD84429-7BC4-83ED-DA5D-AE6014E51D53}"/>
              </a:ext>
            </a:extLst>
          </p:cNvPr>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1055" y="6578179"/>
            <a:ext cx="1786623" cy="159428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lipart Football PNG Images | Vecteurs Et Fichiers PSD ...">
            <a:extLst>
              <a:ext uri="{FF2B5EF4-FFF2-40B4-BE49-F238E27FC236}">
                <a16:creationId xmlns:a16="http://schemas.microsoft.com/office/drawing/2014/main" id="{6C0CB8A2-72F2-6C8A-0C97-C8E71A619C2B}"/>
              </a:ext>
            </a:extLst>
          </p:cNvPr>
          <p:cNvPicPr>
            <a:picLocks noChangeAspect="1" noChangeArrowheads="1"/>
          </p:cNvPicPr>
          <p:nvPr/>
        </p:nvPicPr>
        <p:blipFill>
          <a:blip r:embed="rId13"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257705" y="6181943"/>
            <a:ext cx="2207073" cy="238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1708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defRPr/>
            </a:pPr>
            <a:r>
              <a:rPr lang="en-US" sz="1262">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799C811E-97A7-101C-0863-51D961ABE337}"/>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 (3)</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5" name="TextBox 7"/>
          <p:cNvSpPr txBox="1"/>
          <p:nvPr/>
        </p:nvSpPr>
        <p:spPr>
          <a:xfrm>
            <a:off x="3196088" y="4000500"/>
            <a:ext cx="7662412" cy="806439"/>
          </a:xfrm>
          <a:prstGeom prst="rect">
            <a:avLst/>
          </a:prstGeom>
        </p:spPr>
        <p:txBody>
          <a:bodyPr wrap="square" lIns="0" tIns="0" rIns="0" bIns="0" rtlCol="0" anchor="t">
            <a:spAutoFit/>
          </a:bodyPr>
          <a:lstStyle/>
          <a:p>
            <a:pPr algn="ctr" defTabSz="685834">
              <a:lnSpc>
                <a:spcPts val="6911"/>
              </a:lnSpc>
              <a:defRPr/>
            </a:pPr>
            <a:r>
              <a:rPr lang="fr-FR" sz="4200" b="1" dirty="0">
                <a:solidFill>
                  <a:srgbClr val="00B0F0"/>
                </a:solidFill>
                <a:latin typeface="Dosis" pitchFamily="2" charset="0"/>
              </a:rPr>
              <a:t>Trouver les mots qui manquent </a:t>
            </a:r>
            <a:endParaRPr lang="en-US" sz="4200" dirty="0">
              <a:solidFill>
                <a:srgbClr val="00B0F0"/>
              </a:solidFill>
              <a:latin typeface="Dosis" pitchFamily="2" charset="0"/>
            </a:endParaRPr>
          </a:p>
        </p:txBody>
      </p:sp>
      <p:pic>
        <p:nvPicPr>
          <p:cNvPr id="9" name="Image 8"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4965297" y="5699961"/>
            <a:ext cx="3785406" cy="28194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68C6DF5-A533-FDBE-A184-06B72340CC84}"/>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C9C7B44C-5DA4-7B61-7785-6FCFEA673717}"/>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D6F0C20-90FE-D9C2-5992-602BD2AD852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ZoneTexte 4">
            <a:extLst>
              <a:ext uri="{FF2B5EF4-FFF2-40B4-BE49-F238E27FC236}">
                <a16:creationId xmlns:a16="http://schemas.microsoft.com/office/drawing/2014/main" id="{17A1555D-BE13-524E-2E36-1905D3FEF9AE}"/>
              </a:ext>
            </a:extLst>
          </p:cNvPr>
          <p:cNvSpPr txBox="1"/>
          <p:nvPr/>
        </p:nvSpPr>
        <p:spPr>
          <a:xfrm>
            <a:off x="1240672" y="446623"/>
            <a:ext cx="11536791" cy="438582"/>
          </a:xfrm>
          <a:prstGeom prst="rect">
            <a:avLst/>
          </a:prstGeom>
          <a:noFill/>
        </p:spPr>
        <p:txBody>
          <a:bodyPr wrap="square">
            <a:spAutoFit/>
          </a:bodyPr>
          <a:lstStyle/>
          <a:p>
            <a:pPr defTabSz="685834"/>
            <a:r>
              <a:rPr lang="fr-MA" sz="2250" b="1" dirty="0">
                <a:solidFill>
                  <a:prstClr val="white">
                    <a:lumMod val="65000"/>
                  </a:prstClr>
                </a:solidFill>
                <a:latin typeface="Dosis" pitchFamily="2" charset="0"/>
              </a:rPr>
              <a:t>Observez bien les images. Je vais masquer 2 images.</a:t>
            </a:r>
            <a:endParaRPr lang="fr-MA" sz="2250" dirty="0">
              <a:solidFill>
                <a:prstClr val="white">
                  <a:lumMod val="65000"/>
                </a:prstClr>
              </a:solidFill>
              <a:latin typeface="Dosis" pitchFamily="2" charset="0"/>
            </a:endParaRPr>
          </a:p>
        </p:txBody>
      </p:sp>
      <p:pic>
        <p:nvPicPr>
          <p:cNvPr id="3" name="Image 2" descr="Une image contenant dessin humoristique, dessin, illustration, croquis&#10;&#10;Description générée automatiquement">
            <a:extLst>
              <a:ext uri="{FF2B5EF4-FFF2-40B4-BE49-F238E27FC236}">
                <a16:creationId xmlns:a16="http://schemas.microsoft.com/office/drawing/2014/main" id="{D619F7BF-5BED-244C-3F4D-5C97FCC7DDAC}"/>
              </a:ext>
            </a:extLst>
          </p:cNvPr>
          <p:cNvPicPr>
            <a:picLocks noChangeAspect="1"/>
          </p:cNvPicPr>
          <p:nvPr>
            <p:custDataLst>
              <p:tags r:id="rId1"/>
            </p:custDataLst>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graphicFrame>
        <p:nvGraphicFramePr>
          <p:cNvPr id="15" name="Tableau 14">
            <a:extLst>
              <a:ext uri="{FF2B5EF4-FFF2-40B4-BE49-F238E27FC236}">
                <a16:creationId xmlns:a16="http://schemas.microsoft.com/office/drawing/2014/main" id="{7AADF26F-88F7-1038-AF34-A68987FEA0DF}"/>
              </a:ext>
            </a:extLst>
          </p:cNvPr>
          <p:cNvGraphicFramePr>
            <a:graphicFrameLocks noGrp="1"/>
          </p:cNvGraphicFramePr>
          <p:nvPr>
            <p:custDataLst>
              <p:tags r:id="rId2"/>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CF30144A-AB57-A069-3710-BFFF7AA9E0D0}"/>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8" name="Image 7">
            <a:extLst>
              <a:ext uri="{FF2B5EF4-FFF2-40B4-BE49-F238E27FC236}">
                <a16:creationId xmlns:a16="http://schemas.microsoft.com/office/drawing/2014/main" id="{3D0AA281-BAF9-1C25-DFA0-3CD64FFDF406}"/>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495800" y="2097707"/>
            <a:ext cx="1609504" cy="2903292"/>
          </a:xfrm>
          <a:prstGeom prst="rect">
            <a:avLst/>
          </a:prstGeom>
        </p:spPr>
      </p:pic>
      <p:pic>
        <p:nvPicPr>
          <p:cNvPr id="9" name="Image 8" descr="Une image contenant roue, pneu, véhicule, Pièce auto&#10;&#10;Description générée automatiquement">
            <a:extLst>
              <a:ext uri="{FF2B5EF4-FFF2-40B4-BE49-F238E27FC236}">
                <a16:creationId xmlns:a16="http://schemas.microsoft.com/office/drawing/2014/main" id="{34694AD3-EA46-5AA6-8741-CA3CC36F1778}"/>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7287" y="2797392"/>
            <a:ext cx="2395696" cy="2349572"/>
          </a:xfrm>
          <a:prstGeom prst="rect">
            <a:avLst/>
          </a:prstGeom>
        </p:spPr>
      </p:pic>
      <p:pic>
        <p:nvPicPr>
          <p:cNvPr id="13" name="Image 12">
            <a:extLst>
              <a:ext uri="{FF2B5EF4-FFF2-40B4-BE49-F238E27FC236}">
                <a16:creationId xmlns:a16="http://schemas.microsoft.com/office/drawing/2014/main" id="{6B33E6B9-D9C2-4BDE-2B0C-5A6F432F5406}"/>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0817938" y="2097706"/>
            <a:ext cx="1609505" cy="2903293"/>
          </a:xfrm>
          <a:prstGeom prst="rect">
            <a:avLst/>
          </a:prstGeom>
        </p:spPr>
      </p:pic>
      <p:pic>
        <p:nvPicPr>
          <p:cNvPr id="16" name="Image 15">
            <a:extLst>
              <a:ext uri="{FF2B5EF4-FFF2-40B4-BE49-F238E27FC236}">
                <a16:creationId xmlns:a16="http://schemas.microsoft.com/office/drawing/2014/main" id="{8EB4A38A-0982-9539-B6CF-ED8DD6E5B30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128121" y="2243670"/>
            <a:ext cx="2667000" cy="2903293"/>
          </a:xfrm>
          <a:prstGeom prst="ellipse">
            <a:avLst/>
          </a:prstGeom>
          <a:ln>
            <a:noFill/>
          </a:ln>
          <a:effectLst>
            <a:softEdge rad="112500"/>
          </a:effectLst>
        </p:spPr>
      </p:pic>
      <p:pic>
        <p:nvPicPr>
          <p:cNvPr id="17" name="Image 16">
            <a:extLst>
              <a:ext uri="{FF2B5EF4-FFF2-40B4-BE49-F238E27FC236}">
                <a16:creationId xmlns:a16="http://schemas.microsoft.com/office/drawing/2014/main" id="{71F66CAC-B77D-3DE2-FE28-59F2580141D1}"/>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480273" y="6391042"/>
            <a:ext cx="1888923" cy="1781424"/>
          </a:xfrm>
          <a:prstGeom prst="rect">
            <a:avLst/>
          </a:prstGeom>
        </p:spPr>
      </p:pic>
      <p:pic>
        <p:nvPicPr>
          <p:cNvPr id="18" name="Image 17">
            <a:extLst>
              <a:ext uri="{FF2B5EF4-FFF2-40B4-BE49-F238E27FC236}">
                <a16:creationId xmlns:a16="http://schemas.microsoft.com/office/drawing/2014/main" id="{B025D073-419B-C0D5-52D3-72621CBDA645}"/>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11222165" y="6487667"/>
            <a:ext cx="1036709" cy="1594287"/>
          </a:xfrm>
          <a:prstGeom prst="rect">
            <a:avLst/>
          </a:prstGeom>
        </p:spPr>
      </p:pic>
      <p:pic>
        <p:nvPicPr>
          <p:cNvPr id="19" name="Picture 2" descr="Images de Livre Clipart – Téléchargement gratuit sur Freepik">
            <a:extLst>
              <a:ext uri="{FF2B5EF4-FFF2-40B4-BE49-F238E27FC236}">
                <a16:creationId xmlns:a16="http://schemas.microsoft.com/office/drawing/2014/main" id="{02E3D28A-2DAE-0712-4646-F6F5EFEDB989}"/>
              </a:ext>
            </a:extLst>
          </p:cNvPr>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1055" y="6578179"/>
            <a:ext cx="1786623" cy="159428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lipart Football PNG Images | Vecteurs Et Fichiers PSD ...">
            <a:extLst>
              <a:ext uri="{FF2B5EF4-FFF2-40B4-BE49-F238E27FC236}">
                <a16:creationId xmlns:a16="http://schemas.microsoft.com/office/drawing/2014/main" id="{60325489-00E9-9927-1EB2-4F2E0F04B5A3}"/>
              </a:ext>
            </a:extLst>
          </p:cNvPr>
          <p:cNvPicPr>
            <a:picLocks noChangeAspect="1" noChangeArrowheads="1"/>
          </p:cNvPicPr>
          <p:nvPr/>
        </p:nvPicPr>
        <p:blipFill>
          <a:blip r:embed="rId14"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257705" y="6181943"/>
            <a:ext cx="2207073" cy="238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926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20CA68-6488-A0BC-9100-15A3F45E21A4}"/>
              </a:ext>
            </a:extLst>
          </p:cNvPr>
          <p:cNvSpPr>
            <a:spLocks/>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BFFDF883-C05B-BFEA-A426-4327A73A2761}"/>
              </a:ext>
            </a:extLst>
          </p:cNvPr>
          <p:cNvSpPr>
            <a:spLocks/>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560262A-6504-D33A-B929-11FA50B1EF06}"/>
              </a:ext>
            </a:extLst>
          </p:cNvPr>
          <p:cNvSpPr>
            <a:spLocks/>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7" name="ZoneTexte 36">
            <a:extLst>
              <a:ext uri="{FF2B5EF4-FFF2-40B4-BE49-F238E27FC236}">
                <a16:creationId xmlns:a16="http://schemas.microsoft.com/office/drawing/2014/main" id="{BE28E5C8-6564-39B0-478D-2FD1CD9C37BC}"/>
              </a:ext>
            </a:extLst>
          </p:cNvPr>
          <p:cNvSpPr txBox="1"/>
          <p:nvPr/>
        </p:nvSpPr>
        <p:spPr>
          <a:xfrm>
            <a:off x="1256724" y="383702"/>
            <a:ext cx="101727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a:rPr>
              <a:t>Quels sont les 2 mots qui manquent ? </a:t>
            </a:r>
          </a:p>
        </p:txBody>
      </p:sp>
      <p:pic>
        <p:nvPicPr>
          <p:cNvPr id="5" name="Image 4">
            <a:extLst>
              <a:ext uri="{FF2B5EF4-FFF2-40B4-BE49-F238E27FC236}">
                <a16:creationId xmlns:a16="http://schemas.microsoft.com/office/drawing/2014/main" id="{382B40E2-58D8-0274-F9F8-C9D81B88721E}"/>
              </a:ext>
            </a:extLst>
          </p:cNvPr>
          <p:cNvPicPr>
            <a:picLocks noChangeAspect="1"/>
          </p:cNvPicPr>
          <p:nvPr/>
        </p:nvPicPr>
        <p:blipFill>
          <a:blip r:embed="rId3">
            <a:clrChange>
              <a:clrFrom>
                <a:srgbClr val="FFFFFF"/>
              </a:clrFrom>
              <a:clrTo>
                <a:srgbClr val="FFFFFF">
                  <a:alpha val="0"/>
                </a:srgbClr>
              </a:clrTo>
            </a:clrChange>
          </a:blip>
          <a:srcRect l="8300" t="15392" r="7546" b="7116"/>
          <a:stretch/>
        </p:blipFill>
        <p:spPr>
          <a:xfrm>
            <a:off x="12258874" y="539835"/>
            <a:ext cx="1063368" cy="709260"/>
          </a:xfrm>
          <a:prstGeom prst="rect">
            <a:avLst/>
          </a:prstGeom>
        </p:spPr>
      </p:pic>
      <p:pic>
        <p:nvPicPr>
          <p:cNvPr id="23" name="Image 22">
            <a:extLst>
              <a:ext uri="{FF2B5EF4-FFF2-40B4-BE49-F238E27FC236}">
                <a16:creationId xmlns:a16="http://schemas.microsoft.com/office/drawing/2014/main" id="{483F1869-9F04-9FD0-9F3B-742577A31F4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661055" y="2336028"/>
            <a:ext cx="1410867" cy="2664971"/>
          </a:xfrm>
          <a:prstGeom prst="rect">
            <a:avLst/>
          </a:prstGeom>
        </p:spPr>
      </p:pic>
      <p:pic>
        <p:nvPicPr>
          <p:cNvPr id="1026" name="Picture 2">
            <a:extLst>
              <a:ext uri="{FF2B5EF4-FFF2-40B4-BE49-F238E27FC236}">
                <a16:creationId xmlns:a16="http://schemas.microsoft.com/office/drawing/2014/main" id="{CAB17D65-4E1E-DAC0-5C92-D2A44DEA8E4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54261" y="5937149"/>
            <a:ext cx="1203537" cy="227906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6" name="Tableau 25">
            <a:extLst>
              <a:ext uri="{FF2B5EF4-FFF2-40B4-BE49-F238E27FC236}">
                <a16:creationId xmlns:a16="http://schemas.microsoft.com/office/drawing/2014/main" id="{2488B588-BCF4-95C2-4298-781049B141B2}"/>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5196C03B-423F-2E2F-8D3C-5C5DDFF1E2F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defRPr/>
            </a:pPr>
            <a:endParaRPr lang="fr-MA" sz="1350" dirty="0">
              <a:solidFill>
                <a:prstClr val="black"/>
              </a:solidFill>
              <a:latin typeface="Dosis"/>
            </a:endParaRPr>
          </a:p>
        </p:txBody>
      </p:sp>
      <p:pic>
        <p:nvPicPr>
          <p:cNvPr id="6" name="Image 5">
            <a:extLst>
              <a:ext uri="{FF2B5EF4-FFF2-40B4-BE49-F238E27FC236}">
                <a16:creationId xmlns:a16="http://schemas.microsoft.com/office/drawing/2014/main" id="{C4E2F9A3-84DE-AAA1-A2C7-65527AFCC8DF}"/>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495800" y="2097707"/>
            <a:ext cx="1609504" cy="2903292"/>
          </a:xfrm>
          <a:prstGeom prst="rect">
            <a:avLst/>
          </a:prstGeom>
        </p:spPr>
      </p:pic>
      <p:pic>
        <p:nvPicPr>
          <p:cNvPr id="7" name="Image 6" descr="Une image contenant roue, pneu, véhicule, Pièce auto&#10;&#10;Description générée automatiquement">
            <a:extLst>
              <a:ext uri="{FF2B5EF4-FFF2-40B4-BE49-F238E27FC236}">
                <a16:creationId xmlns:a16="http://schemas.microsoft.com/office/drawing/2014/main" id="{41FA26BF-5591-B7CC-2A0E-0E4DFDB703D1}"/>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7287" y="2797392"/>
            <a:ext cx="2395696" cy="2349572"/>
          </a:xfrm>
          <a:prstGeom prst="rect">
            <a:avLst/>
          </a:prstGeom>
        </p:spPr>
      </p:pic>
      <p:pic>
        <p:nvPicPr>
          <p:cNvPr id="8" name="Image 7">
            <a:extLst>
              <a:ext uri="{FF2B5EF4-FFF2-40B4-BE49-F238E27FC236}">
                <a16:creationId xmlns:a16="http://schemas.microsoft.com/office/drawing/2014/main" id="{0B8F78A3-E181-A9E6-A642-94E89E1D4B1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0817938" y="2097706"/>
            <a:ext cx="1609505" cy="2903293"/>
          </a:xfrm>
          <a:prstGeom prst="rect">
            <a:avLst/>
          </a:prstGeom>
        </p:spPr>
      </p:pic>
      <p:pic>
        <p:nvPicPr>
          <p:cNvPr id="14" name="Image 13">
            <a:extLst>
              <a:ext uri="{FF2B5EF4-FFF2-40B4-BE49-F238E27FC236}">
                <a16:creationId xmlns:a16="http://schemas.microsoft.com/office/drawing/2014/main" id="{E966C0FF-138B-C40F-771D-3ACB2194F369}"/>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1222165" y="6487667"/>
            <a:ext cx="1036709" cy="1594287"/>
          </a:xfrm>
          <a:prstGeom prst="rect">
            <a:avLst/>
          </a:prstGeom>
        </p:spPr>
      </p:pic>
      <p:pic>
        <p:nvPicPr>
          <p:cNvPr id="15" name="Picture 2" descr="Images de Livre Clipart – Téléchargement gratuit sur Freepik">
            <a:extLst>
              <a:ext uri="{FF2B5EF4-FFF2-40B4-BE49-F238E27FC236}">
                <a16:creationId xmlns:a16="http://schemas.microsoft.com/office/drawing/2014/main" id="{D5C3603F-59B5-B40D-4A95-D13852F78CBB}"/>
              </a:ext>
            </a:extLst>
          </p:cNvPr>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1055" y="6578179"/>
            <a:ext cx="1786623" cy="159428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lipart Football PNG Images | Vecteurs Et Fichiers PSD ...">
            <a:extLst>
              <a:ext uri="{FF2B5EF4-FFF2-40B4-BE49-F238E27FC236}">
                <a16:creationId xmlns:a16="http://schemas.microsoft.com/office/drawing/2014/main" id="{34C10BAC-7801-05ED-785D-AE7713CB572C}"/>
              </a:ext>
            </a:extLst>
          </p:cNvPr>
          <p:cNvPicPr>
            <a:picLocks noChangeAspect="1" noChangeArrowheads="1"/>
          </p:cNvPicPr>
          <p:nvPr/>
        </p:nvPicPr>
        <p:blipFill>
          <a:blip r:embed="rId13"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257705" y="6181943"/>
            <a:ext cx="2207073" cy="238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5003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CDB4BCC-C6DD-3319-D8E1-834412B5EFA4}"/>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9897D875-0B8D-D5F1-D06C-5692CCB77928}"/>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7" name="Rectangle : coins arrondis 16">
            <a:extLst>
              <a:ext uri="{FF2B5EF4-FFF2-40B4-BE49-F238E27FC236}">
                <a16:creationId xmlns:a16="http://schemas.microsoft.com/office/drawing/2014/main" id="{793B994E-D1E4-8C24-CB37-5F0DD8CFF3BA}"/>
              </a:ext>
            </a:extLst>
          </p:cNvPr>
          <p:cNvSpPr/>
          <p:nvPr/>
        </p:nvSpPr>
        <p:spPr>
          <a:xfrm>
            <a:off x="285751" y="358329"/>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cxnSp>
        <p:nvCxnSpPr>
          <p:cNvPr id="2" name="Connecteur droit avec flèche 1">
            <a:extLst>
              <a:ext uri="{FF2B5EF4-FFF2-40B4-BE49-F238E27FC236}">
                <a16:creationId xmlns:a16="http://schemas.microsoft.com/office/drawing/2014/main" id="{4ED10075-7FA7-2549-F880-8CADBEE5FC30}"/>
              </a:ext>
            </a:extLst>
          </p:cNvPr>
          <p:cNvCxnSpPr>
            <a:cxnSpLocks/>
          </p:cNvCxnSpPr>
          <p:nvPr/>
        </p:nvCxnSpPr>
        <p:spPr>
          <a:xfrm>
            <a:off x="2668640" y="3464800"/>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18B3853B-1005-5F17-8F87-E7D8ECA1CAC4}"/>
              </a:ext>
            </a:extLst>
          </p:cNvPr>
          <p:cNvCxnSpPr>
            <a:cxnSpLocks/>
          </p:cNvCxnSpPr>
          <p:nvPr/>
        </p:nvCxnSpPr>
        <p:spPr>
          <a:xfrm>
            <a:off x="2594193" y="3514403"/>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116FB7BA-71EF-BBD1-52D8-B565A66A1F89}"/>
              </a:ext>
            </a:extLst>
          </p:cNvPr>
          <p:cNvSpPr txBox="1"/>
          <p:nvPr/>
        </p:nvSpPr>
        <p:spPr>
          <a:xfrm>
            <a:off x="1258566" y="400989"/>
            <a:ext cx="10172700" cy="830548"/>
          </a:xfrm>
          <a:prstGeom prst="rect">
            <a:avLst/>
          </a:prstGeom>
          <a:noFill/>
        </p:spPr>
        <p:txBody>
          <a:bodyPr wrap="square">
            <a:spAutoFit/>
          </a:bodyPr>
          <a:lstStyle/>
          <a:p>
            <a:pPr marL="0" lvl="1" defTabSz="685834">
              <a:lnSpc>
                <a:spcPts val="3017"/>
              </a:lnSpc>
              <a:spcBef>
                <a:spcPct val="0"/>
              </a:spcBef>
              <a:defRPr/>
            </a:pPr>
            <a:r>
              <a:rPr lang="fr-FR" sz="2000" b="1" i="1" dirty="0">
                <a:solidFill>
                  <a:prstClr val="white">
                    <a:lumMod val="65000"/>
                  </a:prstClr>
                </a:solidFill>
                <a:latin typeface="Dosis"/>
              </a:rPr>
              <a:t>Les mots qu’il fallait trouver sont :un  jardin et une jupe. </a:t>
            </a:r>
          </a:p>
          <a:p>
            <a:pPr marL="0" lvl="1" defTabSz="685834">
              <a:lnSpc>
                <a:spcPts val="3017"/>
              </a:lnSpc>
              <a:spcBef>
                <a:spcPct val="0"/>
              </a:spcBef>
              <a:defRPr/>
            </a:pPr>
            <a:r>
              <a:rPr lang="fr-FR" sz="2000" b="1" i="1" dirty="0">
                <a:solidFill>
                  <a:prstClr val="white">
                    <a:lumMod val="65000"/>
                  </a:prstClr>
                </a:solidFill>
                <a:latin typeface="Dosis"/>
              </a:rPr>
              <a:t>L’enseignant( e) fournit une rétroaction positive et corrective. </a:t>
            </a:r>
          </a:p>
        </p:txBody>
      </p:sp>
      <p:cxnSp>
        <p:nvCxnSpPr>
          <p:cNvPr id="24" name="Connecteur droit avec flèche 23">
            <a:extLst>
              <a:ext uri="{FF2B5EF4-FFF2-40B4-BE49-F238E27FC236}">
                <a16:creationId xmlns:a16="http://schemas.microsoft.com/office/drawing/2014/main" id="{02CFF5CA-40E4-F541-6454-043B64578EF4}"/>
              </a:ext>
            </a:extLst>
          </p:cNvPr>
          <p:cNvCxnSpPr>
            <a:cxnSpLocks/>
          </p:cNvCxnSpPr>
          <p:nvPr/>
        </p:nvCxnSpPr>
        <p:spPr>
          <a:xfrm flipH="1">
            <a:off x="2978946" y="5793327"/>
            <a:ext cx="988074" cy="67454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3A3E6BA7-014F-F3F8-3D79-9F5ED5457A73}"/>
              </a:ext>
            </a:extLst>
          </p:cNvPr>
          <p:cNvCxnSpPr>
            <a:cxnSpLocks/>
          </p:cNvCxnSpPr>
          <p:nvPr/>
        </p:nvCxnSpPr>
        <p:spPr>
          <a:xfrm flipH="1">
            <a:off x="9591166" y="1816055"/>
            <a:ext cx="1017680" cy="65512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4" name="Tableau 13">
            <a:extLst>
              <a:ext uri="{FF2B5EF4-FFF2-40B4-BE49-F238E27FC236}">
                <a16:creationId xmlns:a16="http://schemas.microsoft.com/office/drawing/2014/main" id="{2ED4A5D9-96B9-A977-6D5A-EE93DFF1AFE2}"/>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D5E3CC26-FF56-C0D1-C60B-EBC17EA56BEF}"/>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495800" y="2097707"/>
            <a:ext cx="1609504" cy="2903292"/>
          </a:xfrm>
          <a:prstGeom prst="rect">
            <a:avLst/>
          </a:prstGeom>
        </p:spPr>
      </p:pic>
      <p:pic>
        <p:nvPicPr>
          <p:cNvPr id="9" name="Image 8" descr="Une image contenant roue, pneu, véhicule, Pièce auto&#10;&#10;Description générée automatiquement">
            <a:extLst>
              <a:ext uri="{FF2B5EF4-FFF2-40B4-BE49-F238E27FC236}">
                <a16:creationId xmlns:a16="http://schemas.microsoft.com/office/drawing/2014/main" id="{6EA50BC9-941C-33DC-4483-E926949EC092}"/>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7287" y="2797392"/>
            <a:ext cx="2395696" cy="2349572"/>
          </a:xfrm>
          <a:prstGeom prst="rect">
            <a:avLst/>
          </a:prstGeom>
        </p:spPr>
      </p:pic>
      <p:pic>
        <p:nvPicPr>
          <p:cNvPr id="16" name="Image 15">
            <a:extLst>
              <a:ext uri="{FF2B5EF4-FFF2-40B4-BE49-F238E27FC236}">
                <a16:creationId xmlns:a16="http://schemas.microsoft.com/office/drawing/2014/main" id="{4D3D149B-8A1D-8E6F-67F7-70A1E341CA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817938" y="2097706"/>
            <a:ext cx="1609505" cy="2903293"/>
          </a:xfrm>
          <a:prstGeom prst="rect">
            <a:avLst/>
          </a:prstGeom>
        </p:spPr>
      </p:pic>
      <p:pic>
        <p:nvPicPr>
          <p:cNvPr id="18" name="Image 17">
            <a:extLst>
              <a:ext uri="{FF2B5EF4-FFF2-40B4-BE49-F238E27FC236}">
                <a16:creationId xmlns:a16="http://schemas.microsoft.com/office/drawing/2014/main" id="{B48B1BF2-E795-C52E-C588-137BFC76062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28121" y="2243670"/>
            <a:ext cx="2667000" cy="2903293"/>
          </a:xfrm>
          <a:prstGeom prst="ellipse">
            <a:avLst/>
          </a:prstGeom>
          <a:ln>
            <a:noFill/>
          </a:ln>
          <a:effectLst>
            <a:softEdge rad="112500"/>
          </a:effectLst>
        </p:spPr>
      </p:pic>
      <p:pic>
        <p:nvPicPr>
          <p:cNvPr id="19" name="Image 18">
            <a:extLst>
              <a:ext uri="{FF2B5EF4-FFF2-40B4-BE49-F238E27FC236}">
                <a16:creationId xmlns:a16="http://schemas.microsoft.com/office/drawing/2014/main" id="{74B73F5A-B2E1-4691-65B4-8BAA1A99F42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480273" y="6391042"/>
            <a:ext cx="1888923" cy="1781424"/>
          </a:xfrm>
          <a:prstGeom prst="rect">
            <a:avLst/>
          </a:prstGeom>
        </p:spPr>
      </p:pic>
      <p:pic>
        <p:nvPicPr>
          <p:cNvPr id="20" name="Image 19">
            <a:extLst>
              <a:ext uri="{FF2B5EF4-FFF2-40B4-BE49-F238E27FC236}">
                <a16:creationId xmlns:a16="http://schemas.microsoft.com/office/drawing/2014/main" id="{16DCC0ED-E7A6-0C8F-E6D4-0134B7DCF25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1222165" y="6487667"/>
            <a:ext cx="1036709" cy="1594287"/>
          </a:xfrm>
          <a:prstGeom prst="rect">
            <a:avLst/>
          </a:prstGeom>
        </p:spPr>
      </p:pic>
      <p:pic>
        <p:nvPicPr>
          <p:cNvPr id="21" name="Picture 2" descr="Images de Livre Clipart – Téléchargement gratuit sur Freepik">
            <a:extLst>
              <a:ext uri="{FF2B5EF4-FFF2-40B4-BE49-F238E27FC236}">
                <a16:creationId xmlns:a16="http://schemas.microsoft.com/office/drawing/2014/main" id="{828EC9C1-6BBE-F4B8-78D7-84CCD366F12F}"/>
              </a:ext>
            </a:extLst>
          </p:cNvPr>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1055" y="6578179"/>
            <a:ext cx="1786623" cy="159428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lipart Football PNG Images | Vecteurs Et Fichiers PSD ...">
            <a:extLst>
              <a:ext uri="{FF2B5EF4-FFF2-40B4-BE49-F238E27FC236}">
                <a16:creationId xmlns:a16="http://schemas.microsoft.com/office/drawing/2014/main" id="{DB99EEE9-1B53-EDE0-0A3E-AB1AAF26E1D0}"/>
              </a:ext>
            </a:extLst>
          </p:cNvPr>
          <p:cNvPicPr>
            <a:picLocks noChangeAspect="1" noChangeArrowheads="1"/>
          </p:cNvPicPr>
          <p:nvPr/>
        </p:nvPicPr>
        <p:blipFill>
          <a:blip r:embed="rId10"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257705" y="6181943"/>
            <a:ext cx="2207073" cy="238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4301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56C61-469B-D8FD-2ACD-0DE0D782AE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A9D5CF2-A51E-63E7-525E-13A8232395F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9D4C8E0-C3DA-C7D8-B5FE-0A02BF18D073}"/>
              </a:ext>
            </a:extLst>
          </p:cNvPr>
          <p:cNvSpPr/>
          <p:nvPr/>
        </p:nvSpPr>
        <p:spPr>
          <a:xfrm>
            <a:off x="305540" y="292686"/>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0EE82337-C264-DB92-9843-E5F66E3909E1}"/>
              </a:ext>
            </a:extLst>
          </p:cNvPr>
          <p:cNvSpPr/>
          <p:nvPr/>
        </p:nvSpPr>
        <p:spPr>
          <a:xfrm>
            <a:off x="310488" y="321686"/>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6" name="ZoneTexte 35">
            <a:extLst>
              <a:ext uri="{FF2B5EF4-FFF2-40B4-BE49-F238E27FC236}">
                <a16:creationId xmlns:a16="http://schemas.microsoft.com/office/drawing/2014/main" id="{5247A15E-E806-2658-2A68-6D4AEF3DA8C5}"/>
              </a:ext>
            </a:extLst>
          </p:cNvPr>
          <p:cNvSpPr txBox="1"/>
          <p:nvPr/>
        </p:nvSpPr>
        <p:spPr>
          <a:xfrm>
            <a:off x="1276511" y="401551"/>
            <a:ext cx="10583757" cy="445828"/>
          </a:xfrm>
          <a:prstGeom prst="rect">
            <a:avLst/>
          </a:prstGeom>
          <a:noFill/>
        </p:spPr>
        <p:txBody>
          <a:bodyPr wrap="square">
            <a:spAutoFit/>
          </a:bodyPr>
          <a:lstStyle/>
          <a:p>
            <a:pPr marL="0" lvl="1" defTabSz="685834">
              <a:lnSpc>
                <a:spcPts val="3017"/>
              </a:lnSpc>
              <a:spcBef>
                <a:spcPct val="0"/>
              </a:spcBef>
              <a:defRPr/>
            </a:pPr>
            <a:r>
              <a:rPr lang="fr-FR" sz="2250" b="1" dirty="0">
                <a:solidFill>
                  <a:srgbClr val="A6A6A6"/>
                </a:solidFill>
                <a:latin typeface="Dosis" panose="02010703020202060003" pitchFamily="2" charset="0"/>
              </a:rPr>
              <a:t>À la maison, écrivez, les mots du vocabulaire que nous avons vus aujourd’hui.</a:t>
            </a:r>
          </a:p>
        </p:txBody>
      </p:sp>
      <p:pic>
        <p:nvPicPr>
          <p:cNvPr id="4" name="Picture 2">
            <a:extLst>
              <a:ext uri="{FF2B5EF4-FFF2-40B4-BE49-F238E27FC236}">
                <a16:creationId xmlns:a16="http://schemas.microsoft.com/office/drawing/2014/main" id="{842AE13B-38B0-16B9-6748-21DA940F2F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01926" y="356494"/>
            <a:ext cx="1447799" cy="14478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20FA35D8-9B3E-FFA2-7001-F7759981C207}"/>
              </a:ext>
            </a:extLst>
          </p:cNvPr>
          <p:cNvSpPr txBox="1"/>
          <p:nvPr/>
        </p:nvSpPr>
        <p:spPr>
          <a:xfrm>
            <a:off x="4026235" y="931515"/>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7" name="Image 6" descr="Une image contenant texte, capture d’écran, conception&#10;&#10;Le contenu généré par l’IA peut être incorrect.">
            <a:extLst>
              <a:ext uri="{FF2B5EF4-FFF2-40B4-BE49-F238E27FC236}">
                <a16:creationId xmlns:a16="http://schemas.microsoft.com/office/drawing/2014/main" id="{4FC12BA1-5752-C81D-23C7-6690B7CD1F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5553" y="2216087"/>
            <a:ext cx="5229955" cy="7316221"/>
          </a:xfrm>
          <a:prstGeom prst="rect">
            <a:avLst/>
          </a:prstGeom>
        </p:spPr>
      </p:pic>
      <p:pic>
        <p:nvPicPr>
          <p:cNvPr id="12" name="Image 11" descr="Une image contenant texte, fruit, nourriture&#10;&#10;Le contenu généré par l’IA peut être incorrect.">
            <a:extLst>
              <a:ext uri="{FF2B5EF4-FFF2-40B4-BE49-F238E27FC236}">
                <a16:creationId xmlns:a16="http://schemas.microsoft.com/office/drawing/2014/main" id="{A64ACE6F-5ADC-5A4A-07CF-281A22C597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0492" y="2216087"/>
            <a:ext cx="5229955" cy="7316221"/>
          </a:xfrm>
          <a:prstGeom prst="rect">
            <a:avLst/>
          </a:prstGeom>
        </p:spPr>
      </p:pic>
      <p:graphicFrame>
        <p:nvGraphicFramePr>
          <p:cNvPr id="18" name="Tableau 17">
            <a:extLst>
              <a:ext uri="{FF2B5EF4-FFF2-40B4-BE49-F238E27FC236}">
                <a16:creationId xmlns:a16="http://schemas.microsoft.com/office/drawing/2014/main" id="{6BC60172-24DD-24F7-348A-ADAC045362D5}"/>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705F35F3-3F96-ADE8-6EE3-AF4AD2546C8C}"/>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4281933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80422-5C6B-DE6E-4E0E-C7F4CB3568E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A0AEC6-5A40-2C01-CAC5-C430D54333A9}"/>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A964E7C2-D8FB-0600-F68E-7948EB02627D}"/>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763A2BAA-2C88-413B-1F89-5604C947D76F}"/>
              </a:ext>
            </a:extLst>
          </p:cNvPr>
          <p:cNvSpPr/>
          <p:nvPr/>
        </p:nvSpPr>
        <p:spPr>
          <a:xfrm>
            <a:off x="2857500" y="1487584"/>
            <a:ext cx="8001000" cy="7924800"/>
          </a:xfrm>
          <a:prstGeom prst="ellipse">
            <a:avLst/>
          </a:prstGeom>
          <a:solidFill>
            <a:schemeClr val="bg2">
              <a:lumMod val="75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Rituel</a:t>
            </a:r>
          </a:p>
          <a:p>
            <a:pPr algn="ctr" defTabSz="685834">
              <a:lnSpc>
                <a:spcPts val="11099"/>
              </a:lnSpc>
            </a:pPr>
            <a:r>
              <a:rPr lang="fr-FR" sz="5800" b="1" dirty="0">
                <a:solidFill>
                  <a:schemeClr val="bg2">
                    <a:lumMod val="50000"/>
                  </a:schemeClr>
                </a:solidFill>
                <a:latin typeface="Microsoft Uighur" panose="02000000000000000000" pitchFamily="2" charset="-78"/>
                <a:cs typeface="Microsoft Uighur" panose="02000000000000000000" pitchFamily="2" charset="-78"/>
              </a:rPr>
              <a:t>La chanson de l’alphabet</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4" name="Image 3" descr="Une image contenant dessin, garçon, illustration, dessin humoristique&#10;&#10;Le contenu généré par l’IA peut être incorrect.">
            <a:extLst>
              <a:ext uri="{FF2B5EF4-FFF2-40B4-BE49-F238E27FC236}">
                <a16:creationId xmlns:a16="http://schemas.microsoft.com/office/drawing/2014/main" id="{96A8337E-742F-E0BB-E044-68CB72FA30B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80053" y="5333487"/>
            <a:ext cx="2217027" cy="3360776"/>
          </a:xfrm>
          <a:prstGeom prst="rect">
            <a:avLst/>
          </a:prstGeom>
        </p:spPr>
      </p:pic>
      <p:pic>
        <p:nvPicPr>
          <p:cNvPr id="5" name="Image 4" descr="Une image contenant dessin, dessin humoristique, croquis, illustration&#10;&#10;Le contenu généré par l’IA peut être incorrect.">
            <a:extLst>
              <a:ext uri="{FF2B5EF4-FFF2-40B4-BE49-F238E27FC236}">
                <a16:creationId xmlns:a16="http://schemas.microsoft.com/office/drawing/2014/main" id="{AD38411E-D00D-05B9-DB51-87F52CB5F18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5800" y="5438639"/>
            <a:ext cx="1995711" cy="3360777"/>
          </a:xfrm>
          <a:prstGeom prst="rect">
            <a:avLst/>
          </a:prstGeom>
        </p:spPr>
      </p:pic>
    </p:spTree>
    <p:extLst>
      <p:ext uri="{BB962C8B-B14F-4D97-AF65-F5344CB8AC3E}">
        <p14:creationId xmlns:p14="http://schemas.microsoft.com/office/powerpoint/2010/main" val="401325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par>
                                <p:cTn id="7" presetID="6" presetClass="emph" presetSubtype="0" fill="hold" nodeType="withEffect">
                                  <p:stCondLst>
                                    <p:cond delay="0"/>
                                  </p:stCondLst>
                                  <p:childTnLst>
                                    <p:animScale>
                                      <p:cBhvr>
                                        <p:cTn id="8"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8286"/>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3D3FF3D4-5F97-F646-3844-63C78EA24D12}"/>
              </a:ext>
            </a:extLst>
          </p:cNvPr>
          <p:cNvSpPr txBox="1"/>
          <p:nvPr>
            <p:custDataLst>
              <p:tags r:id="rId2"/>
            </p:custDataLst>
          </p:nvPr>
        </p:nvSpPr>
        <p:spPr>
          <a:xfrm>
            <a:off x="8229601" y="528735"/>
            <a:ext cx="6643595" cy="400110"/>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MA" sz="20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 (e)</a:t>
            </a:r>
          </a:p>
        </p:txBody>
      </p:sp>
      <p:grpSp>
        <p:nvGrpSpPr>
          <p:cNvPr id="20" name="Groupe 19">
            <a:extLst>
              <a:ext uri="{FF2B5EF4-FFF2-40B4-BE49-F238E27FC236}">
                <a16:creationId xmlns:a16="http://schemas.microsoft.com/office/drawing/2014/main" id="{99242F9B-4AEB-BD76-F321-C208D128D45D}"/>
              </a:ext>
            </a:extLst>
          </p:cNvPr>
          <p:cNvGrpSpPr/>
          <p:nvPr/>
        </p:nvGrpSpPr>
        <p:grpSpPr>
          <a:xfrm>
            <a:off x="367712" y="266700"/>
            <a:ext cx="12408211" cy="9294456"/>
            <a:chOff x="312517" y="227366"/>
            <a:chExt cx="8518967" cy="6196583"/>
          </a:xfrm>
        </p:grpSpPr>
        <p:sp>
          <p:nvSpPr>
            <p:cNvPr id="21" name="Rectangle : coins arrondis 20">
              <a:extLst>
                <a:ext uri="{FF2B5EF4-FFF2-40B4-BE49-F238E27FC236}">
                  <a16:creationId xmlns:a16="http://schemas.microsoft.com/office/drawing/2014/main" id="{8F5EE306-3E44-3D7B-5BB4-7D3421C2E243}"/>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3" name="Freeform 7">
              <a:extLst>
                <a:ext uri="{FF2B5EF4-FFF2-40B4-BE49-F238E27FC236}">
                  <a16:creationId xmlns:a16="http://schemas.microsoft.com/office/drawing/2014/main" id="{8C7ECC7D-E25B-80B4-444C-55A3BB059559}"/>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MA" sz="700" dirty="0">
                <a:latin typeface="Dosis" pitchFamily="2" charset="0"/>
              </a:endParaRPr>
            </a:p>
          </p:txBody>
        </p:sp>
        <p:sp>
          <p:nvSpPr>
            <p:cNvPr id="25" name="Rectangle : coins arrondis 24">
              <a:extLst>
                <a:ext uri="{FF2B5EF4-FFF2-40B4-BE49-F238E27FC236}">
                  <a16:creationId xmlns:a16="http://schemas.microsoft.com/office/drawing/2014/main" id="{C3A2566D-5520-DAAF-8D1F-7D8332ADF52F}"/>
                </a:ext>
              </a:extLst>
            </p:cNvPr>
            <p:cNvSpPr/>
            <p:nvPr/>
          </p:nvSpPr>
          <p:spPr>
            <a:xfrm flipH="1">
              <a:off x="2048059" y="368699"/>
              <a:ext cx="4970000"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29" name="Groupe 28">
            <a:extLst>
              <a:ext uri="{FF2B5EF4-FFF2-40B4-BE49-F238E27FC236}">
                <a16:creationId xmlns:a16="http://schemas.microsoft.com/office/drawing/2014/main" id="{73011423-B9FB-0F83-B5A1-13CDF18D50C7}"/>
              </a:ext>
            </a:extLst>
          </p:cNvPr>
          <p:cNvGrpSpPr/>
          <p:nvPr/>
        </p:nvGrpSpPr>
        <p:grpSpPr>
          <a:xfrm>
            <a:off x="981248" y="1720589"/>
            <a:ext cx="11733013" cy="7588800"/>
            <a:chOff x="927300" y="1714500"/>
            <a:chExt cx="11861398" cy="7588800"/>
          </a:xfrm>
        </p:grpSpPr>
        <p:grpSp>
          <p:nvGrpSpPr>
            <p:cNvPr id="30" name="Groupe 29">
              <a:extLst>
                <a:ext uri="{FF2B5EF4-FFF2-40B4-BE49-F238E27FC236}">
                  <a16:creationId xmlns:a16="http://schemas.microsoft.com/office/drawing/2014/main" id="{BC1FA995-CAA2-AE95-E9F6-5D9E56FDAD54}"/>
                </a:ext>
              </a:extLst>
            </p:cNvPr>
            <p:cNvGrpSpPr/>
            <p:nvPr/>
          </p:nvGrpSpPr>
          <p:grpSpPr>
            <a:xfrm>
              <a:off x="927300" y="5617007"/>
              <a:ext cx="11861398" cy="3686293"/>
              <a:chOff x="879241" y="2081147"/>
              <a:chExt cx="15157229" cy="3686293"/>
            </a:xfrm>
          </p:grpSpPr>
          <p:grpSp>
            <p:nvGrpSpPr>
              <p:cNvPr id="43" name="Groupe 42">
                <a:extLst>
                  <a:ext uri="{FF2B5EF4-FFF2-40B4-BE49-F238E27FC236}">
                    <a16:creationId xmlns:a16="http://schemas.microsoft.com/office/drawing/2014/main" id="{E158EF12-D2CB-A3FF-098D-5AB67BD51FB7}"/>
                  </a:ext>
                </a:extLst>
              </p:cNvPr>
              <p:cNvGrpSpPr/>
              <p:nvPr/>
            </p:nvGrpSpPr>
            <p:grpSpPr>
              <a:xfrm>
                <a:off x="879241" y="2081147"/>
                <a:ext cx="3528316" cy="3686293"/>
                <a:chOff x="190445" y="2577358"/>
                <a:chExt cx="1439843" cy="2751266"/>
              </a:xfrm>
            </p:grpSpPr>
            <p:sp>
              <p:nvSpPr>
                <p:cNvPr id="52" name="Rectangle : coins arrondis 18 - 2">
                  <a:extLst>
                    <a:ext uri="{FF2B5EF4-FFF2-40B4-BE49-F238E27FC236}">
                      <a16:creationId xmlns:a16="http://schemas.microsoft.com/office/drawing/2014/main" id="{74A4870A-2223-67C2-B0EC-BCF3A4F10399}"/>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3" name="Rectangle : coins arrondis 18 - 2">
                  <a:extLst>
                    <a:ext uri="{FF2B5EF4-FFF2-40B4-BE49-F238E27FC236}">
                      <a16:creationId xmlns:a16="http://schemas.microsoft.com/office/drawing/2014/main" id="{1EDA6F81-318E-8C02-2B46-DAAF030FDBE5}"/>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Passage au tableau.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Un élève réalise la tâche. </a:t>
                  </a:r>
                </a:p>
              </p:txBody>
            </p:sp>
          </p:grpSp>
          <p:grpSp>
            <p:nvGrpSpPr>
              <p:cNvPr id="44" name="Groupe 43">
                <a:extLst>
                  <a:ext uri="{FF2B5EF4-FFF2-40B4-BE49-F238E27FC236}">
                    <a16:creationId xmlns:a16="http://schemas.microsoft.com/office/drawing/2014/main" id="{9D773EE3-80D7-D69E-C7BB-1E3132D166D2}"/>
                  </a:ext>
                </a:extLst>
              </p:cNvPr>
              <p:cNvGrpSpPr/>
              <p:nvPr/>
            </p:nvGrpSpPr>
            <p:grpSpPr>
              <a:xfrm>
                <a:off x="4761805" y="2081147"/>
                <a:ext cx="3528316" cy="3686293"/>
                <a:chOff x="190445" y="2577358"/>
                <a:chExt cx="1439843" cy="2751266"/>
              </a:xfrm>
            </p:grpSpPr>
            <p:sp>
              <p:nvSpPr>
                <p:cNvPr id="50" name="Rectangle : coins arrondis 18 - 2">
                  <a:extLst>
                    <a:ext uri="{FF2B5EF4-FFF2-40B4-BE49-F238E27FC236}">
                      <a16:creationId xmlns:a16="http://schemas.microsoft.com/office/drawing/2014/main" id="{65C106B6-984B-54EF-8988-21C106032C9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1" name="Rectangle : coins arrondis 18 - 2">
                  <a:extLst>
                    <a:ext uri="{FF2B5EF4-FFF2-40B4-BE49-F238E27FC236}">
                      <a16:creationId xmlns:a16="http://schemas.microsoft.com/office/drawing/2014/main" id="{B1198DE2-FB54-4B81-84DC-EF9991D21CB1}"/>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Travail en binôme.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travaillent à deux .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45" name="Groupe 44">
                <a:extLst>
                  <a:ext uri="{FF2B5EF4-FFF2-40B4-BE49-F238E27FC236}">
                    <a16:creationId xmlns:a16="http://schemas.microsoft.com/office/drawing/2014/main" id="{76A27635-36A8-C161-E414-C3C37024AA4C}"/>
                  </a:ext>
                </a:extLst>
              </p:cNvPr>
              <p:cNvGrpSpPr/>
              <p:nvPr/>
            </p:nvGrpSpPr>
            <p:grpSpPr>
              <a:xfrm>
                <a:off x="8644373" y="2081147"/>
                <a:ext cx="7392097" cy="3686293"/>
                <a:chOff x="190446" y="2577358"/>
                <a:chExt cx="3016583" cy="2751266"/>
              </a:xfrm>
            </p:grpSpPr>
            <p:sp>
              <p:nvSpPr>
                <p:cNvPr id="46" name="Rectangle : coins arrondis 18 - 2">
                  <a:extLst>
                    <a:ext uri="{FF2B5EF4-FFF2-40B4-BE49-F238E27FC236}">
                      <a16:creationId xmlns:a16="http://schemas.microsoft.com/office/drawing/2014/main" id="{0D87C4EA-5121-2064-9F77-17D40C29762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7" name="Rectangle : coins arrondis 18 - 2">
                  <a:extLst>
                    <a:ext uri="{FF2B5EF4-FFF2-40B4-BE49-F238E27FC236}">
                      <a16:creationId xmlns:a16="http://schemas.microsoft.com/office/drawing/2014/main" id="{CEEC63C3-7658-EF2F-82AF-37CBF83A6D6A}"/>
                    </a:ext>
                  </a:extLst>
                </p:cNvPr>
                <p:cNvSpPr/>
                <p:nvPr/>
              </p:nvSpPr>
              <p:spPr>
                <a:xfrm flipH="1">
                  <a:off x="190446"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Pratique autonome.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L’enseignant(e)  circule entre les rangs.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BE956582-E98C-070F-EAB8-E64B2610299B}"/>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9" name="Rectangle : coins arrondis 18 - 2">
                  <a:extLst>
                    <a:ext uri="{FF2B5EF4-FFF2-40B4-BE49-F238E27FC236}">
                      <a16:creationId xmlns:a16="http://schemas.microsoft.com/office/drawing/2014/main" id="{C72CC5A6-D360-68FA-F457-A90C4545C9CD}"/>
                    </a:ext>
                  </a:extLst>
                </p:cNvPr>
                <p:cNvSpPr/>
                <p:nvPr/>
              </p:nvSpPr>
              <p:spPr>
                <a:xfrm flipH="1">
                  <a:off x="1767187"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Devoir à la maison.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recopient leurs devoirs</a:t>
                  </a:r>
                </a:p>
              </p:txBody>
            </p:sp>
          </p:grpSp>
        </p:grpSp>
        <p:grpSp>
          <p:nvGrpSpPr>
            <p:cNvPr id="31" name="Groupe 30">
              <a:extLst>
                <a:ext uri="{FF2B5EF4-FFF2-40B4-BE49-F238E27FC236}">
                  <a16:creationId xmlns:a16="http://schemas.microsoft.com/office/drawing/2014/main" id="{368D5201-3DD6-60A7-144F-6B0B85078B42}"/>
                </a:ext>
              </a:extLst>
            </p:cNvPr>
            <p:cNvGrpSpPr/>
            <p:nvPr/>
          </p:nvGrpSpPr>
          <p:grpSpPr>
            <a:xfrm>
              <a:off x="927300" y="1714500"/>
              <a:ext cx="11861398" cy="3648780"/>
              <a:chOff x="879241" y="2081147"/>
              <a:chExt cx="15157229" cy="3648780"/>
            </a:xfrm>
          </p:grpSpPr>
          <p:grpSp>
            <p:nvGrpSpPr>
              <p:cNvPr id="32" name="Groupe 31">
                <a:extLst>
                  <a:ext uri="{FF2B5EF4-FFF2-40B4-BE49-F238E27FC236}">
                    <a16:creationId xmlns:a16="http://schemas.microsoft.com/office/drawing/2014/main" id="{7A165859-027C-E527-F5EA-1A5F56E28841}"/>
                  </a:ext>
                </a:extLst>
              </p:cNvPr>
              <p:cNvGrpSpPr/>
              <p:nvPr/>
            </p:nvGrpSpPr>
            <p:grpSpPr>
              <a:xfrm>
                <a:off x="879241" y="2081147"/>
                <a:ext cx="3528316" cy="3648780"/>
                <a:chOff x="190445" y="2577358"/>
                <a:chExt cx="1439843" cy="2723268"/>
              </a:xfrm>
            </p:grpSpPr>
            <p:sp>
              <p:nvSpPr>
                <p:cNvPr id="41" name="Rectangle : coins arrondis 18 - 2">
                  <a:extLst>
                    <a:ext uri="{FF2B5EF4-FFF2-40B4-BE49-F238E27FC236}">
                      <a16:creationId xmlns:a16="http://schemas.microsoft.com/office/drawing/2014/main" id="{430F5EDF-4451-A9B9-E6AA-FFF1C580892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2" name="Rectangle : coins arrondis 18 - 2">
                  <a:extLst>
                    <a:ext uri="{FF2B5EF4-FFF2-40B4-BE49-F238E27FC236}">
                      <a16:creationId xmlns:a16="http://schemas.microsoft.com/office/drawing/2014/main" id="{709C9248-CA69-7562-D943-9C82C2842B28}"/>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Modelage.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écoutent. </a:t>
                  </a:r>
                </a:p>
              </p:txBody>
            </p:sp>
          </p:grpSp>
          <p:grpSp>
            <p:nvGrpSpPr>
              <p:cNvPr id="33" name="Groupe 32">
                <a:extLst>
                  <a:ext uri="{FF2B5EF4-FFF2-40B4-BE49-F238E27FC236}">
                    <a16:creationId xmlns:a16="http://schemas.microsoft.com/office/drawing/2014/main" id="{58B03B95-366E-9C0B-BFDE-455628C83D22}"/>
                  </a:ext>
                </a:extLst>
              </p:cNvPr>
              <p:cNvGrpSpPr/>
              <p:nvPr/>
            </p:nvGrpSpPr>
            <p:grpSpPr>
              <a:xfrm>
                <a:off x="4761805" y="2081147"/>
                <a:ext cx="3528316" cy="3648780"/>
                <a:chOff x="190445" y="2577358"/>
                <a:chExt cx="1439843" cy="2723268"/>
              </a:xfrm>
            </p:grpSpPr>
            <p:sp>
              <p:nvSpPr>
                <p:cNvPr id="39" name="Rectangle : coins arrondis 18 - 2">
                  <a:extLst>
                    <a:ext uri="{FF2B5EF4-FFF2-40B4-BE49-F238E27FC236}">
                      <a16:creationId xmlns:a16="http://schemas.microsoft.com/office/drawing/2014/main" id="{514E6512-BEEE-8126-76AB-F4A0E859C64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0" name="Rectangle : coins arrondis 18 - 2">
                  <a:extLst>
                    <a:ext uri="{FF2B5EF4-FFF2-40B4-BE49-F238E27FC236}">
                      <a16:creationId xmlns:a16="http://schemas.microsoft.com/office/drawing/2014/main" id="{71EF0337-508E-088B-CAEA-1713D63A4060}"/>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Questions directes.</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 e) désigne des élèves</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34" name="Groupe 33">
                <a:extLst>
                  <a:ext uri="{FF2B5EF4-FFF2-40B4-BE49-F238E27FC236}">
                    <a16:creationId xmlns:a16="http://schemas.microsoft.com/office/drawing/2014/main" id="{1ADF0922-BD23-4763-B4EC-136526A06549}"/>
                  </a:ext>
                </a:extLst>
              </p:cNvPr>
              <p:cNvGrpSpPr/>
              <p:nvPr/>
            </p:nvGrpSpPr>
            <p:grpSpPr>
              <a:xfrm>
                <a:off x="8644373" y="2081147"/>
                <a:ext cx="7392097" cy="3648780"/>
                <a:chOff x="190446" y="2577358"/>
                <a:chExt cx="3016583" cy="2723268"/>
              </a:xfrm>
            </p:grpSpPr>
            <p:sp>
              <p:nvSpPr>
                <p:cNvPr id="35" name="Rectangle : coins arrondis 18 - 2">
                  <a:extLst>
                    <a:ext uri="{FF2B5EF4-FFF2-40B4-BE49-F238E27FC236}">
                      <a16:creationId xmlns:a16="http://schemas.microsoft.com/office/drawing/2014/main" id="{FFC310CD-5538-B04D-2902-D37BF99521C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6" name="Rectangle : coins arrondis 18 - 2">
                  <a:extLst>
                    <a:ext uri="{FF2B5EF4-FFF2-40B4-BE49-F238E27FC236}">
                      <a16:creationId xmlns:a16="http://schemas.microsoft.com/office/drawing/2014/main" id="{FD1CA468-03A3-AA94-CAFE-569DCF32AE6C}"/>
                    </a:ext>
                  </a:extLst>
                </p:cNvPr>
                <p:cNvSpPr/>
                <p:nvPr/>
              </p:nvSpPr>
              <p:spPr>
                <a:xfrm flipH="1">
                  <a:off x="190446"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Répétition chorale.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Toute la classe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participe. </a:t>
                  </a:r>
                </a:p>
              </p:txBody>
            </p:sp>
            <p:sp>
              <p:nvSpPr>
                <p:cNvPr id="37" name="Rectangle : coins arrondis 18 - 2">
                  <a:extLst>
                    <a:ext uri="{FF2B5EF4-FFF2-40B4-BE49-F238E27FC236}">
                      <a16:creationId xmlns:a16="http://schemas.microsoft.com/office/drawing/2014/main" id="{B6BE2EF8-0DE7-565C-C59A-9C86F57BDF66}"/>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8" name="Rectangle : coins arrondis 18 - 2">
                  <a:extLst>
                    <a:ext uri="{FF2B5EF4-FFF2-40B4-BE49-F238E27FC236}">
                      <a16:creationId xmlns:a16="http://schemas.microsoft.com/office/drawing/2014/main" id="{D4831129-F538-714D-07D7-F35757154E75}"/>
                    </a:ext>
                  </a:extLst>
                </p:cNvPr>
                <p:cNvSpPr/>
                <p:nvPr/>
              </p:nvSpPr>
              <p:spPr>
                <a:xfrm flipH="1">
                  <a:off x="1767187"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Observation.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observent</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grpSp>
      <p:pic>
        <p:nvPicPr>
          <p:cNvPr id="54" name="Image 53">
            <a:extLst>
              <a:ext uri="{FF2B5EF4-FFF2-40B4-BE49-F238E27FC236}">
                <a16:creationId xmlns:a16="http://schemas.microsoft.com/office/drawing/2014/main" id="{2FD0F5FA-7E26-55F0-4207-5896D2297884}"/>
              </a:ext>
            </a:extLst>
          </p:cNvPr>
          <p:cNvPicPr>
            <a:picLocks noChangeAspect="1"/>
          </p:cNvPicPr>
          <p:nvPr>
            <p:custDataLst>
              <p:tags r:id="rId3"/>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54176" y="1964530"/>
            <a:ext cx="1981301" cy="2031472"/>
          </a:xfrm>
          <a:prstGeom prst="rect">
            <a:avLst/>
          </a:prstGeom>
        </p:spPr>
      </p:pic>
      <p:pic>
        <p:nvPicPr>
          <p:cNvPr id="55" name="Image 54">
            <a:extLst>
              <a:ext uri="{FF2B5EF4-FFF2-40B4-BE49-F238E27FC236}">
                <a16:creationId xmlns:a16="http://schemas.microsoft.com/office/drawing/2014/main" id="{5512FFF9-9E0A-9C27-0109-3946C0852C14}"/>
              </a:ext>
            </a:extLst>
          </p:cNvPr>
          <p:cNvPicPr>
            <a:picLocks noChangeAspect="1"/>
          </p:cNvPicPr>
          <p:nvPr>
            <p:custDataLst>
              <p:tags r:id="rId4"/>
            </p:custDataLst>
          </p:nvPr>
        </p:nvPicPr>
        <p:blipFill>
          <a:blip r:embed="rId15">
            <a:clrChange>
              <a:clrFrom>
                <a:srgbClr val="FFFFFF"/>
              </a:clrFrom>
              <a:clrTo>
                <a:srgbClr val="FFFFFF">
                  <a:alpha val="0"/>
                </a:srgbClr>
              </a:clrTo>
            </a:clrChange>
          </a:blip>
          <a:srcRect l="8300" t="15392" r="7546" b="7116"/>
          <a:stretch/>
        </p:blipFill>
        <p:spPr>
          <a:xfrm>
            <a:off x="4205740" y="2119562"/>
            <a:ext cx="2065132" cy="1872552"/>
          </a:xfrm>
          <a:prstGeom prst="rect">
            <a:avLst/>
          </a:prstGeom>
        </p:spPr>
      </p:pic>
      <p:pic>
        <p:nvPicPr>
          <p:cNvPr id="56" name="Image 55">
            <a:extLst>
              <a:ext uri="{FF2B5EF4-FFF2-40B4-BE49-F238E27FC236}">
                <a16:creationId xmlns:a16="http://schemas.microsoft.com/office/drawing/2014/main" id="{E746FCC9-443E-1800-7E8D-ABF5C061D907}"/>
              </a:ext>
            </a:extLst>
          </p:cNvPr>
          <p:cNvPicPr>
            <a:picLocks noChangeAspect="1"/>
          </p:cNvPicPr>
          <p:nvPr>
            <p:custDataLst>
              <p:tags r:id="rId5"/>
            </p:custDataLst>
          </p:nvPr>
        </p:nvPicPr>
        <p:blipFill>
          <a:blip r:embed="rId16">
            <a:clrChange>
              <a:clrFrom>
                <a:srgbClr val="FFFFFF"/>
              </a:clrFrom>
              <a:clrTo>
                <a:srgbClr val="FFFFFF">
                  <a:alpha val="0"/>
                </a:srgbClr>
              </a:clrTo>
            </a:clrChange>
          </a:blip>
          <a:stretch>
            <a:fillRect/>
          </a:stretch>
        </p:blipFill>
        <p:spPr>
          <a:xfrm>
            <a:off x="7307409" y="2058554"/>
            <a:ext cx="1953730" cy="1869088"/>
          </a:xfrm>
          <a:prstGeom prst="rect">
            <a:avLst/>
          </a:prstGeom>
        </p:spPr>
      </p:pic>
      <p:pic>
        <p:nvPicPr>
          <p:cNvPr id="57" name="Image 56">
            <a:extLst>
              <a:ext uri="{FF2B5EF4-FFF2-40B4-BE49-F238E27FC236}">
                <a16:creationId xmlns:a16="http://schemas.microsoft.com/office/drawing/2014/main" id="{531F7CFC-1A65-FC99-2AA2-EFAC9477C441}"/>
              </a:ext>
            </a:extLst>
          </p:cNvPr>
          <p:cNvPicPr>
            <a:picLocks noChangeAspect="1"/>
          </p:cNvPicPr>
          <p:nvPr>
            <p:custDataLst>
              <p:tags r:id="rId6"/>
            </p:custDataLst>
          </p:nvPr>
        </p:nvPicPr>
        <p:blipFill>
          <a:blip r:embed="rId17"/>
          <a:stretch>
            <a:fillRect/>
          </a:stretch>
        </p:blipFill>
        <p:spPr>
          <a:xfrm>
            <a:off x="1410068" y="5990453"/>
            <a:ext cx="1878836" cy="1803149"/>
          </a:xfrm>
          <a:prstGeom prst="roundRect">
            <a:avLst>
              <a:gd name="adj" fmla="val 11078"/>
            </a:avLst>
          </a:prstGeom>
        </p:spPr>
      </p:pic>
      <p:pic>
        <p:nvPicPr>
          <p:cNvPr id="58" name="Image 57">
            <a:extLst>
              <a:ext uri="{FF2B5EF4-FFF2-40B4-BE49-F238E27FC236}">
                <a16:creationId xmlns:a16="http://schemas.microsoft.com/office/drawing/2014/main" id="{ADCB60BA-C1F7-125A-EC28-8FBDC81A93AF}"/>
              </a:ext>
            </a:extLst>
          </p:cNvPr>
          <p:cNvPicPr>
            <a:picLocks noChangeAspect="1"/>
          </p:cNvPicPr>
          <p:nvPr>
            <p:custDataLst>
              <p:tags r:id="rId7"/>
            </p:custDataLst>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0517" y="6031915"/>
            <a:ext cx="1750622" cy="1698823"/>
          </a:xfrm>
          <a:prstGeom prst="rect">
            <a:avLst/>
          </a:prstGeom>
        </p:spPr>
      </p:pic>
      <p:pic>
        <p:nvPicPr>
          <p:cNvPr id="59" name="Image 58" descr="Une image contenant dessin humoristique, dessin, illustration, croquis&#10;&#10;Description générée automatiquement">
            <a:extLst>
              <a:ext uri="{FF2B5EF4-FFF2-40B4-BE49-F238E27FC236}">
                <a16:creationId xmlns:a16="http://schemas.microsoft.com/office/drawing/2014/main" id="{DB3906AE-9ADD-915C-9255-95028FC4761F}"/>
              </a:ext>
            </a:extLst>
          </p:cNvPr>
          <p:cNvPicPr>
            <a:picLocks noChangeAspect="1"/>
          </p:cNvPicPr>
          <p:nvPr>
            <p:custDataLst>
              <p:tags r:id="rId8"/>
            </p:custDataLst>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567600" y="2024160"/>
            <a:ext cx="1514121" cy="2063355"/>
          </a:xfrm>
          <a:prstGeom prst="rect">
            <a:avLst/>
          </a:prstGeom>
        </p:spPr>
      </p:pic>
      <p:pic>
        <p:nvPicPr>
          <p:cNvPr id="60" name="Picture 2">
            <a:extLst>
              <a:ext uri="{FF2B5EF4-FFF2-40B4-BE49-F238E27FC236}">
                <a16:creationId xmlns:a16="http://schemas.microsoft.com/office/drawing/2014/main" id="{727AAC13-BCEC-631A-3311-2E00166B7BD6}"/>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469994" y="5965886"/>
            <a:ext cx="1905001" cy="1807291"/>
          </a:xfrm>
          <a:prstGeom prst="rect">
            <a:avLst/>
          </a:prstGeom>
          <a:noFill/>
          <a:extLst>
            <a:ext uri="{909E8E84-426E-40DD-AFC4-6F175D3DCCD1}">
              <a14:hiddenFill xmlns:a14="http://schemas.microsoft.com/office/drawing/2010/main">
                <a:solidFill>
                  <a:srgbClr val="FFFFFF"/>
                </a:solidFill>
              </a14:hiddenFill>
            </a:ext>
          </a:extLst>
        </p:spPr>
      </p:pic>
      <p:pic>
        <p:nvPicPr>
          <p:cNvPr id="61" name="Image 60" descr="Une image contenant dessin, dessin humoristique, croquis, Dessin d’enfant&#10;&#10;Description générée automatiquement">
            <a:extLst>
              <a:ext uri="{FF2B5EF4-FFF2-40B4-BE49-F238E27FC236}">
                <a16:creationId xmlns:a16="http://schemas.microsoft.com/office/drawing/2014/main" id="{11FFE867-8B64-F4EC-2252-3A2ED2059867}"/>
              </a:ext>
            </a:extLst>
          </p:cNvPr>
          <p:cNvPicPr>
            <a:picLocks noChangeAspect="1"/>
          </p:cNvPicPr>
          <p:nvPr>
            <p:custDataLst>
              <p:tags r:id="rId9"/>
            </p:custDataLst>
          </p:nvPr>
        </p:nvPicPr>
        <p:blipFill>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95268" y="6049233"/>
            <a:ext cx="1822346" cy="1646019"/>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C5AF5-AEDB-08D0-035F-9A1438C331D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5F668A7-7A7B-B102-4467-3302F7DA2C0D}"/>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D89B340-E126-DA79-EED4-74521CBD541E}"/>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4179B85-6904-F76B-0D15-3894655CC08A}"/>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DD0BBE3-52D6-4DA3-F62A-FB374EC3747A}"/>
              </a:ext>
            </a:extLst>
          </p:cNvPr>
          <p:cNvPicPr>
            <a:picLocks noChangeAspect="1"/>
          </p:cNvPicPr>
          <p:nvPr/>
        </p:nvPicPr>
        <p:blipFill>
          <a:blip r:embed="rId3">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43296" y="4252233"/>
            <a:ext cx="5321185" cy="5688403"/>
          </a:xfrm>
          <a:prstGeom prst="rect">
            <a:avLst/>
          </a:prstGeom>
        </p:spPr>
      </p:pic>
      <p:sp>
        <p:nvSpPr>
          <p:cNvPr id="4" name="Bulle narrative : rectangle à coins arrondis 3">
            <a:extLst>
              <a:ext uri="{FF2B5EF4-FFF2-40B4-BE49-F238E27FC236}">
                <a16:creationId xmlns:a16="http://schemas.microsoft.com/office/drawing/2014/main" id="{81019510-2C8A-B60C-C555-9FA3E9B88855}"/>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ZoneTexte 8">
            <a:extLst>
              <a:ext uri="{FF2B5EF4-FFF2-40B4-BE49-F238E27FC236}">
                <a16:creationId xmlns:a16="http://schemas.microsoft.com/office/drawing/2014/main" id="{0DAB98E7-3EB6-4359-9DB9-66542D82FDBF}"/>
              </a:ext>
            </a:extLst>
          </p:cNvPr>
          <p:cNvSpPr txBox="1"/>
          <p:nvPr/>
        </p:nvSpPr>
        <p:spPr>
          <a:xfrm>
            <a:off x="1240672" y="387325"/>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Nous allons apprendre les lettres de l’alphabet en  répétant la chanson . </a:t>
            </a:r>
          </a:p>
        </p:txBody>
      </p:sp>
      <p:pic>
        <p:nvPicPr>
          <p:cNvPr id="10" name="Image 9">
            <a:extLst>
              <a:ext uri="{FF2B5EF4-FFF2-40B4-BE49-F238E27FC236}">
                <a16:creationId xmlns:a16="http://schemas.microsoft.com/office/drawing/2014/main" id="{971F4349-5F01-1925-768E-D8C46343D4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3000" y="3475554"/>
            <a:ext cx="6413606" cy="3678791"/>
          </a:xfrm>
          <a:prstGeom prst="rect">
            <a:avLst/>
          </a:prstGeom>
        </p:spPr>
      </p:pic>
      <p:sp>
        <p:nvSpPr>
          <p:cNvPr id="3" name="Freeform 8">
            <a:extLst>
              <a:ext uri="{FF2B5EF4-FFF2-40B4-BE49-F238E27FC236}">
                <a16:creationId xmlns:a16="http://schemas.microsoft.com/office/drawing/2014/main" id="{EFD40ABE-7B22-71CD-C520-2894E54C3024}"/>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sp>
        <p:nvSpPr>
          <p:cNvPr id="5" name="ZoneTexte 4">
            <a:extLst>
              <a:ext uri="{FF2B5EF4-FFF2-40B4-BE49-F238E27FC236}">
                <a16:creationId xmlns:a16="http://schemas.microsoft.com/office/drawing/2014/main" id="{A8D43F1F-2CB9-9D12-97E8-0094AF32F1A4}"/>
              </a:ext>
            </a:extLst>
          </p:cNvPr>
          <p:cNvSpPr txBox="1"/>
          <p:nvPr/>
        </p:nvSpPr>
        <p:spPr>
          <a:xfrm>
            <a:off x="1240671" y="829759"/>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Ecoutez bien , soyez attentif.</a:t>
            </a:r>
          </a:p>
        </p:txBody>
      </p:sp>
      <p:pic>
        <p:nvPicPr>
          <p:cNvPr id="6" name="Image 5">
            <a:extLst>
              <a:ext uri="{FF2B5EF4-FFF2-40B4-BE49-F238E27FC236}">
                <a16:creationId xmlns:a16="http://schemas.microsoft.com/office/drawing/2014/main" id="{565F0A81-DD0E-E463-8ACB-06B44101D787}"/>
              </a:ext>
            </a:extLst>
          </p:cNvPr>
          <p:cNvPicPr>
            <a:picLocks noChangeAspect="1"/>
          </p:cNvPicPr>
          <p:nvPr>
            <p:custDataLst>
              <p:tags r:id="rId1"/>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85454" y="367280"/>
            <a:ext cx="1141276" cy="1222665"/>
          </a:xfrm>
          <a:prstGeom prst="rect">
            <a:avLst/>
          </a:prstGeom>
        </p:spPr>
      </p:pic>
    </p:spTree>
    <p:extLst>
      <p:ext uri="{BB962C8B-B14F-4D97-AF65-F5344CB8AC3E}">
        <p14:creationId xmlns:p14="http://schemas.microsoft.com/office/powerpoint/2010/main" val="16866331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0EF74-42B1-188A-E6E0-86CB8D93D58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D402F52-67B3-189F-CDEA-CC2347F1DB64}"/>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A480A4-F83B-CACB-75CF-4EC2135B31F7}"/>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3358961-8753-E616-DFF1-DF76874AA0A3}"/>
              </a:ext>
            </a:extLst>
          </p:cNvPr>
          <p:cNvSpPr/>
          <p:nvPr/>
        </p:nvSpPr>
        <p:spPr>
          <a:xfrm>
            <a:off x="294163" y="330812"/>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7" name="Image 6">
            <a:extLst>
              <a:ext uri="{FF2B5EF4-FFF2-40B4-BE49-F238E27FC236}">
                <a16:creationId xmlns:a16="http://schemas.microsoft.com/office/drawing/2014/main" id="{1F6C3B3B-1376-B85D-8E16-F74A232FBCE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85454" y="367280"/>
            <a:ext cx="1141276" cy="1222665"/>
          </a:xfrm>
          <a:prstGeom prst="rect">
            <a:avLst/>
          </a:prstGeom>
        </p:spPr>
      </p:pic>
      <p:pic>
        <p:nvPicPr>
          <p:cNvPr id="5" name="La chanson de l'alphabet - Comptine (1)">
            <a:hlinkClick r:id="" action="ppaction://media"/>
            <a:extLst>
              <a:ext uri="{FF2B5EF4-FFF2-40B4-BE49-F238E27FC236}">
                <a16:creationId xmlns:a16="http://schemas.microsoft.com/office/drawing/2014/main" id="{66DE3671-021E-0148-BE1F-1092C3E72E8A}"/>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295400" y="1512677"/>
            <a:ext cx="11049000" cy="7543800"/>
          </a:xfrm>
          <a:prstGeom prst="rect">
            <a:avLst/>
          </a:prstGeom>
        </p:spPr>
      </p:pic>
      <p:sp>
        <p:nvSpPr>
          <p:cNvPr id="6" name="ZoneTexte 5">
            <a:extLst>
              <a:ext uri="{FF2B5EF4-FFF2-40B4-BE49-F238E27FC236}">
                <a16:creationId xmlns:a16="http://schemas.microsoft.com/office/drawing/2014/main" id="{5CC4F94C-C003-C3B3-50CA-7EAD925C9569}"/>
              </a:ext>
            </a:extLst>
          </p:cNvPr>
          <p:cNvSpPr txBox="1"/>
          <p:nvPr/>
        </p:nvSpPr>
        <p:spPr>
          <a:xfrm>
            <a:off x="1260764" y="576615"/>
            <a:ext cx="9931167" cy="438582"/>
          </a:xfrm>
          <a:prstGeom prst="rect">
            <a:avLst/>
          </a:prstGeom>
          <a:noFill/>
        </p:spPr>
        <p:txBody>
          <a:bodyPr wrap="square" rtlCol="0">
            <a:spAutoFit/>
          </a:bodyPr>
          <a:lstStyle/>
          <a:p>
            <a:pPr defTabSz="685834"/>
            <a:r>
              <a:rPr lang="fr-FR" sz="2250" i="1" dirty="0">
                <a:solidFill>
                  <a:prstClr val="white">
                    <a:lumMod val="65000"/>
                  </a:prstClr>
                </a:solidFill>
                <a:latin typeface="Dosis" pitchFamily="2" charset="0"/>
              </a:rPr>
              <a:t>Diffusion automatique.</a:t>
            </a:r>
          </a:p>
        </p:txBody>
      </p:sp>
    </p:spTree>
    <p:extLst>
      <p:ext uri="{BB962C8B-B14F-4D97-AF65-F5344CB8AC3E}">
        <p14:creationId xmlns:p14="http://schemas.microsoft.com/office/powerpoint/2010/main" val="105938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6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B4720-2C64-5974-2D65-08F6ECA899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BBCA6A-A89B-C9E0-A29E-B6EAA3734EE2}"/>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7B60C3-B72B-080C-5FEE-A8D401D54B81}"/>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5CCC0BA-B065-46A8-AF28-038D834D027D}"/>
              </a:ext>
            </a:extLst>
          </p:cNvPr>
          <p:cNvSpPr/>
          <p:nvPr/>
        </p:nvSpPr>
        <p:spPr>
          <a:xfrm>
            <a:off x="285751" y="33923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7" name="Image 6">
            <a:extLst>
              <a:ext uri="{FF2B5EF4-FFF2-40B4-BE49-F238E27FC236}">
                <a16:creationId xmlns:a16="http://schemas.microsoft.com/office/drawing/2014/main" id="{0D9395DE-F41C-F2A2-3472-13359F7FEBEF}"/>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85454" y="367280"/>
            <a:ext cx="1141276" cy="1222665"/>
          </a:xfrm>
          <a:prstGeom prst="rect">
            <a:avLst/>
          </a:prstGeom>
        </p:spPr>
      </p:pic>
      <p:sp>
        <p:nvSpPr>
          <p:cNvPr id="5" name="ZoneTexte 4">
            <a:extLst>
              <a:ext uri="{FF2B5EF4-FFF2-40B4-BE49-F238E27FC236}">
                <a16:creationId xmlns:a16="http://schemas.microsoft.com/office/drawing/2014/main" id="{1B8AAEC3-0203-95BF-2715-62188F4BDA4E}"/>
              </a:ext>
            </a:extLst>
          </p:cNvPr>
          <p:cNvSpPr txBox="1"/>
          <p:nvPr/>
        </p:nvSpPr>
        <p:spPr>
          <a:xfrm>
            <a:off x="1263073" y="526907"/>
            <a:ext cx="9486900" cy="445828"/>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itchFamily="2" charset="0"/>
              </a:rPr>
              <a:t>Je vais reprendre la chanson en pointant les lettres, suivez bien.</a:t>
            </a:r>
          </a:p>
        </p:txBody>
      </p:sp>
      <p:pic>
        <p:nvPicPr>
          <p:cNvPr id="11" name="Image 10">
            <a:extLst>
              <a:ext uri="{FF2B5EF4-FFF2-40B4-BE49-F238E27FC236}">
                <a16:creationId xmlns:a16="http://schemas.microsoft.com/office/drawing/2014/main" id="{E1D39EBC-2A83-CCA4-1CC2-B0AADD8E3AE1}"/>
              </a:ext>
            </a:extLst>
          </p:cNvPr>
          <p:cNvPicPr>
            <a:picLocks noChangeAspect="1"/>
          </p:cNvPicPr>
          <p:nvPr/>
        </p:nvPicPr>
        <p:blipFill>
          <a:blip r:embed="rId4">
            <a:clrChange>
              <a:clrFrom>
                <a:srgbClr val="000000">
                  <a:alpha val="0"/>
                </a:srgbClr>
              </a:clrFrom>
              <a:clrTo>
                <a:srgbClr val="000000">
                  <a:alpha val="0"/>
                </a:srgbClr>
              </a:clrTo>
            </a:clrChange>
            <a:alphaModFix/>
          </a:blip>
          <a:stretch>
            <a:fillRect/>
          </a:stretch>
        </p:blipFill>
        <p:spPr>
          <a:xfrm>
            <a:off x="4283320" y="4991100"/>
            <a:ext cx="5820147" cy="4208136"/>
          </a:xfrm>
          <a:prstGeom prst="rect">
            <a:avLst/>
          </a:prstGeom>
        </p:spPr>
      </p:pic>
      <p:pic>
        <p:nvPicPr>
          <p:cNvPr id="12" name="Image 11">
            <a:extLst>
              <a:ext uri="{FF2B5EF4-FFF2-40B4-BE49-F238E27FC236}">
                <a16:creationId xmlns:a16="http://schemas.microsoft.com/office/drawing/2014/main" id="{B5969044-CDF2-86F8-45EF-B28D01C498E1}"/>
              </a:ext>
            </a:extLst>
          </p:cNvPr>
          <p:cNvPicPr>
            <a:picLocks noChangeAspect="1"/>
          </p:cNvPicPr>
          <p:nvPr/>
        </p:nvPicPr>
        <p:blipFill>
          <a:blip r:embed="rId5">
            <a:alphaModFix/>
          </a:blip>
          <a:stretch>
            <a:fillRect/>
          </a:stretch>
        </p:blipFill>
        <p:spPr>
          <a:xfrm>
            <a:off x="4419600" y="2074512"/>
            <a:ext cx="5547588" cy="3068988"/>
          </a:xfrm>
          <a:prstGeom prst="rect">
            <a:avLst/>
          </a:prstGeom>
        </p:spPr>
      </p:pic>
      <p:sp>
        <p:nvSpPr>
          <p:cNvPr id="3" name="Freeform 8">
            <a:extLst>
              <a:ext uri="{FF2B5EF4-FFF2-40B4-BE49-F238E27FC236}">
                <a16:creationId xmlns:a16="http://schemas.microsoft.com/office/drawing/2014/main" id="{616C050F-6E70-4F89-B3FE-300F45EF039C}"/>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18403674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46F63-67FA-67B2-C0C5-1B1C11FAE68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48776CE-D77A-D508-5572-F1CDBA1D93A1}"/>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E79D9CC-941B-9E57-645E-C5EE8AEF3EF7}"/>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0B57CFF-7A93-D4F0-E594-6740FBED9AE4}"/>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156EE4B9-1BB0-8036-AD27-CED8E70DB920}"/>
              </a:ext>
            </a:extLst>
          </p:cNvPr>
          <p:cNvSpPr txBox="1"/>
          <p:nvPr/>
        </p:nvSpPr>
        <p:spPr>
          <a:xfrm>
            <a:off x="1240672" y="447199"/>
            <a:ext cx="9486900" cy="445828"/>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itchFamily="2" charset="0"/>
              </a:rPr>
              <a:t>Qui veut passer au tableau pour chanter en pointant les lettres ?</a:t>
            </a:r>
          </a:p>
        </p:txBody>
      </p:sp>
      <p:pic>
        <p:nvPicPr>
          <p:cNvPr id="4" name="Image 3">
            <a:extLst>
              <a:ext uri="{FF2B5EF4-FFF2-40B4-BE49-F238E27FC236}">
                <a16:creationId xmlns:a16="http://schemas.microsoft.com/office/drawing/2014/main" id="{E36CDC8B-BC09-A728-9FD4-3C9C6D9A400F}"/>
              </a:ext>
            </a:extLst>
          </p:cNvPr>
          <p:cNvPicPr>
            <a:picLocks noChangeAspect="1"/>
          </p:cNvPicPr>
          <p:nvPr/>
        </p:nvPicPr>
        <p:blipFill>
          <a:blip r:embed="rId2"/>
          <a:stretch>
            <a:fillRect/>
          </a:stretch>
        </p:blipFill>
        <p:spPr>
          <a:xfrm>
            <a:off x="11811000" y="457280"/>
            <a:ext cx="1458437" cy="799939"/>
          </a:xfrm>
          <a:prstGeom prst="roundRect">
            <a:avLst>
              <a:gd name="adj" fmla="val 31362"/>
            </a:avLst>
          </a:prstGeom>
        </p:spPr>
      </p:pic>
      <p:sp>
        <p:nvSpPr>
          <p:cNvPr id="3" name="Freeform 8">
            <a:extLst>
              <a:ext uri="{FF2B5EF4-FFF2-40B4-BE49-F238E27FC236}">
                <a16:creationId xmlns:a16="http://schemas.microsoft.com/office/drawing/2014/main" id="{9D72936C-8A5E-D798-8180-C9389135FF3B}"/>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5" name="Image 4">
            <a:extLst>
              <a:ext uri="{FF2B5EF4-FFF2-40B4-BE49-F238E27FC236}">
                <a16:creationId xmlns:a16="http://schemas.microsoft.com/office/drawing/2014/main" id="{39D1785B-2B19-E439-2167-9CB2CDC92C42}"/>
              </a:ext>
            </a:extLst>
          </p:cNvPr>
          <p:cNvPicPr>
            <a:picLocks noChangeAspect="1"/>
          </p:cNvPicPr>
          <p:nvPr/>
        </p:nvPicPr>
        <p:blipFill>
          <a:blip r:embed="rId5">
            <a:clrChange>
              <a:clrFrom>
                <a:srgbClr val="000000">
                  <a:alpha val="0"/>
                </a:srgbClr>
              </a:clrFrom>
              <a:clrTo>
                <a:srgbClr val="000000">
                  <a:alpha val="0"/>
                </a:srgbClr>
              </a:clrTo>
            </a:clrChange>
            <a:alphaModFix/>
          </a:blip>
          <a:stretch>
            <a:fillRect/>
          </a:stretch>
        </p:blipFill>
        <p:spPr>
          <a:xfrm>
            <a:off x="4283320" y="4991100"/>
            <a:ext cx="5820147" cy="4208136"/>
          </a:xfrm>
          <a:prstGeom prst="rect">
            <a:avLst/>
          </a:prstGeom>
        </p:spPr>
      </p:pic>
      <p:pic>
        <p:nvPicPr>
          <p:cNvPr id="6" name="Image 5">
            <a:extLst>
              <a:ext uri="{FF2B5EF4-FFF2-40B4-BE49-F238E27FC236}">
                <a16:creationId xmlns:a16="http://schemas.microsoft.com/office/drawing/2014/main" id="{2A64BF7E-DF2D-9D8B-6C3D-C5DDA70B8CFF}"/>
              </a:ext>
            </a:extLst>
          </p:cNvPr>
          <p:cNvPicPr>
            <a:picLocks noChangeAspect="1"/>
          </p:cNvPicPr>
          <p:nvPr/>
        </p:nvPicPr>
        <p:blipFill>
          <a:blip r:embed="rId6">
            <a:alphaModFix/>
          </a:blip>
          <a:stretch>
            <a:fillRect/>
          </a:stretch>
        </p:blipFill>
        <p:spPr>
          <a:xfrm>
            <a:off x="4419600" y="2074512"/>
            <a:ext cx="5547588" cy="3068988"/>
          </a:xfrm>
          <a:prstGeom prst="rect">
            <a:avLst/>
          </a:prstGeom>
        </p:spPr>
      </p:pic>
    </p:spTree>
    <p:extLst>
      <p:ext uri="{BB962C8B-B14F-4D97-AF65-F5344CB8AC3E}">
        <p14:creationId xmlns:p14="http://schemas.microsoft.com/office/powerpoint/2010/main" val="27224231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5D3BA-2CD7-DF47-CFC8-14269F72839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B577064-1E73-F5DF-6BDB-4F6912C0712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A3A856FB-96E0-192E-44E8-BEDE404F13C2}"/>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3159ED82-C700-C8FF-7D16-B68BEFD1409F}"/>
              </a:ext>
            </a:extLst>
          </p:cNvPr>
          <p:cNvSpPr/>
          <p:nvPr/>
        </p:nvSpPr>
        <p:spPr>
          <a:xfrm>
            <a:off x="2857500" y="1487584"/>
            <a:ext cx="8001000" cy="7924800"/>
          </a:xfrm>
          <a:prstGeom prst="ellips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r>
              <a:rPr lang="fr-FR" sz="8200" b="1" dirty="0">
                <a:solidFill>
                  <a:srgbClr val="106585"/>
                </a:solidFill>
                <a:latin typeface="Microsoft Uighur" panose="02000000000000000000" pitchFamily="2" charset="-78"/>
                <a:cs typeface="Microsoft Uighur" panose="02000000000000000000" pitchFamily="2" charset="-78"/>
              </a:rPr>
              <a:t>Lecture - Ecriture</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a:extLst>
              <a:ext uri="{FF2B5EF4-FFF2-40B4-BE49-F238E27FC236}">
                <a16:creationId xmlns:a16="http://schemas.microsoft.com/office/drawing/2014/main" id="{7F9253C0-DE8E-13C7-98BB-145B8E64A533}"/>
              </a:ext>
            </a:extLst>
          </p:cNvPr>
          <p:cNvSpPr txBox="1"/>
          <p:nvPr/>
        </p:nvSpPr>
        <p:spPr>
          <a:xfrm>
            <a:off x="3141094" y="4352899"/>
            <a:ext cx="7433812" cy="790601"/>
          </a:xfrm>
          <a:prstGeom prst="rect">
            <a:avLst/>
          </a:prstGeom>
        </p:spPr>
        <p:txBody>
          <a:bodyPr wrap="square" lIns="0" tIns="0" rIns="0" bIns="0" rtlCol="0" anchor="t">
            <a:spAutoFit/>
          </a:bodyPr>
          <a:lstStyle/>
          <a:p>
            <a:pPr algn="ctr" defTabSz="685834">
              <a:lnSpc>
                <a:spcPts val="6911"/>
              </a:lnSpc>
            </a:pPr>
            <a:r>
              <a:rPr lang="fr-MA" sz="4400" b="1" dirty="0">
                <a:solidFill>
                  <a:schemeClr val="accent3">
                    <a:lumMod val="20000"/>
                    <a:lumOff val="80000"/>
                  </a:schemeClr>
                </a:solidFill>
                <a:latin typeface="Dosis" pitchFamily="2" charset="0"/>
              </a:rPr>
              <a:t>Les lettres:  j - l – m - n</a:t>
            </a:r>
            <a:endParaRPr lang="en-US" sz="4400" b="1" dirty="0">
              <a:solidFill>
                <a:schemeClr val="accent3">
                  <a:lumMod val="20000"/>
                  <a:lumOff val="80000"/>
                </a:schemeClr>
              </a:solidFill>
              <a:latin typeface="Dosis" pitchFamily="2" charset="0"/>
            </a:endParaRPr>
          </a:p>
        </p:txBody>
      </p:sp>
      <p:pic>
        <p:nvPicPr>
          <p:cNvPr id="6" name="Image 5" descr="Une image contenant clipart, Dessin animé, dessin, illustration&#10;&#10;Le contenu généré par l’IA peut être incorrect.">
            <a:extLst>
              <a:ext uri="{FF2B5EF4-FFF2-40B4-BE49-F238E27FC236}">
                <a16:creationId xmlns:a16="http://schemas.microsoft.com/office/drawing/2014/main" id="{558ABA91-DC89-8065-D53E-DA3E80C9BAAC}"/>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05400" y="6283036"/>
            <a:ext cx="3785406" cy="2562922"/>
          </a:xfrm>
          <a:prstGeom prst="rect">
            <a:avLst/>
          </a:prstGeom>
        </p:spPr>
      </p:pic>
      <p:grpSp>
        <p:nvGrpSpPr>
          <p:cNvPr id="5" name="Groupe 4">
            <a:extLst>
              <a:ext uri="{FF2B5EF4-FFF2-40B4-BE49-F238E27FC236}">
                <a16:creationId xmlns:a16="http://schemas.microsoft.com/office/drawing/2014/main" id="{0ADD58FB-BF24-1751-21C3-ABD9081CB4D7}"/>
              </a:ext>
            </a:extLst>
          </p:cNvPr>
          <p:cNvGrpSpPr/>
          <p:nvPr/>
        </p:nvGrpSpPr>
        <p:grpSpPr>
          <a:xfrm>
            <a:off x="381000" y="190500"/>
            <a:ext cx="2240841" cy="837796"/>
            <a:chOff x="3663231" y="3540342"/>
            <a:chExt cx="1037462" cy="385540"/>
          </a:xfrm>
        </p:grpSpPr>
        <p:sp>
          <p:nvSpPr>
            <p:cNvPr id="7" name="Rectangle : coins arrondis 6">
              <a:extLst>
                <a:ext uri="{FF2B5EF4-FFF2-40B4-BE49-F238E27FC236}">
                  <a16:creationId xmlns:a16="http://schemas.microsoft.com/office/drawing/2014/main" id="{A23E4408-5A50-B935-AF67-BEF111105C00}"/>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9" name="Picture 2">
              <a:extLst>
                <a:ext uri="{FF2B5EF4-FFF2-40B4-BE49-F238E27FC236}">
                  <a16:creationId xmlns:a16="http://schemas.microsoft.com/office/drawing/2014/main" id="{F47B07ED-560B-6F14-65BD-5E0259EBA89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0B7EA832-959C-EAD1-7A0A-53A681C34A13}"/>
                </a:ext>
              </a:extLst>
            </p:cNvPr>
            <p:cNvSpPr txBox="1"/>
            <p:nvPr/>
          </p:nvSpPr>
          <p:spPr>
            <a:xfrm>
              <a:off x="3952506" y="3617716"/>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60 min</a:t>
              </a:r>
            </a:p>
          </p:txBody>
        </p:sp>
      </p:grpSp>
    </p:spTree>
    <p:extLst>
      <p:ext uri="{BB962C8B-B14F-4D97-AF65-F5344CB8AC3E}">
        <p14:creationId xmlns:p14="http://schemas.microsoft.com/office/powerpoint/2010/main" val="237310372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32DCC-57E9-0CD3-7C47-426C4FA4026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2D282C2-9051-40F9-0AD8-3B34241B9B1F}"/>
              </a:ext>
            </a:extLst>
          </p:cNvPr>
          <p:cNvSpPr/>
          <p:nvPr>
            <p:custDataLst>
              <p:tags r:id="rId1"/>
            </p:custDataLst>
          </p:nvPr>
        </p:nvSpPr>
        <p:spPr>
          <a:xfrm>
            <a:off x="0" y="-38100"/>
            <a:ext cx="13716000" cy="103251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1BDE99EE-A83F-28EE-1249-AC25962F2688}"/>
              </a:ext>
            </a:extLst>
          </p:cNvPr>
          <p:cNvGrpSpPr/>
          <p:nvPr>
            <p:custDataLst>
              <p:tags r:id="rId2"/>
            </p:custDataLst>
          </p:nvPr>
        </p:nvGrpSpPr>
        <p:grpSpPr>
          <a:xfrm>
            <a:off x="381000" y="1104900"/>
            <a:ext cx="12954000" cy="8394366"/>
            <a:chOff x="0" y="0"/>
            <a:chExt cx="3895412" cy="2555175"/>
          </a:xfrm>
        </p:grpSpPr>
        <p:sp>
          <p:nvSpPr>
            <p:cNvPr id="4" name="Freeform 4">
              <a:extLst>
                <a:ext uri="{FF2B5EF4-FFF2-40B4-BE49-F238E27FC236}">
                  <a16:creationId xmlns:a16="http://schemas.microsoft.com/office/drawing/2014/main" id="{FA27F082-D3CA-9AF9-E21B-914B87993FF4}"/>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F362AF1-A74C-2A96-56C9-CC10318DE209}"/>
                </a:ext>
              </a:extLst>
            </p:cNvPr>
            <p:cNvSpPr txBox="1"/>
            <p:nvPr/>
          </p:nvSpPr>
          <p:spPr>
            <a:xfrm>
              <a:off x="0" y="-47625"/>
              <a:ext cx="812800" cy="860425"/>
            </a:xfrm>
            <a:prstGeom prst="rect">
              <a:avLst/>
            </a:prstGeom>
          </p:spPr>
          <p:txBody>
            <a:bodyPr lIns="38100" tIns="38100" rIns="38100" bIns="38100" rtlCol="0" anchor="ctr"/>
            <a:lstStyle/>
            <a:p>
              <a:pPr algn="just" defTabSz="685835">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43322327-3BE5-E5C0-B80D-34601DF4DF70}"/>
              </a:ext>
            </a:extLst>
          </p:cNvPr>
          <p:cNvSpPr/>
          <p:nvPr>
            <p:custDataLst>
              <p:tags r:id="rId3"/>
            </p:custDataLst>
          </p:nvPr>
        </p:nvSpPr>
        <p:spPr>
          <a:xfrm>
            <a:off x="594626"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91C722AF-51AB-6116-C860-92EFFB319526}"/>
              </a:ext>
            </a:extLst>
          </p:cNvPr>
          <p:cNvSpPr txBox="1"/>
          <p:nvPr>
            <p:custDataLst>
              <p:tags r:id="rId4"/>
            </p:custDataLst>
          </p:nvPr>
        </p:nvSpPr>
        <p:spPr>
          <a:xfrm>
            <a:off x="4971621" y="2167871"/>
            <a:ext cx="5029200" cy="538609"/>
          </a:xfrm>
          <a:prstGeom prst="rect">
            <a:avLst/>
          </a:prstGeom>
        </p:spPr>
        <p:txBody>
          <a:bodyPr wrap="square" lIns="0" tIns="0" rIns="0" bIns="0" rtlCol="0" anchor="t">
            <a:spAutoFit/>
          </a:bodyPr>
          <a:lstStyle/>
          <a:p>
            <a:pPr algn="just" defTabSz="685835">
              <a:lnSpc>
                <a:spcPts val="4199"/>
              </a:lnSpc>
              <a:defRPr/>
            </a:pPr>
            <a:r>
              <a:rPr lang="fr-FR" sz="36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42A6DE4F-EC1C-AB44-18CF-A76D6D9578F8}"/>
              </a:ext>
            </a:extLst>
          </p:cNvPr>
          <p:cNvSpPr/>
          <p:nvPr>
            <p:custDataLst>
              <p:tags r:id="rId5"/>
            </p:custDataLst>
          </p:nvPr>
        </p:nvSpPr>
        <p:spPr>
          <a:xfrm rot="10800000" flipH="1">
            <a:off x="1021947" y="3387213"/>
            <a:ext cx="11752727" cy="330411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14445">
              <a:defRPr/>
            </a:pPr>
            <a:endParaRPr lang="fr-MA" sz="900" dirty="0">
              <a:solidFill>
                <a:prstClr val="black"/>
              </a:solidFill>
              <a:latin typeface="Dosis" pitchFamily="2" charset="0"/>
            </a:endParaRPr>
          </a:p>
        </p:txBody>
      </p:sp>
      <p:sp>
        <p:nvSpPr>
          <p:cNvPr id="13" name="Freeform 17">
            <a:extLst>
              <a:ext uri="{FF2B5EF4-FFF2-40B4-BE49-F238E27FC236}">
                <a16:creationId xmlns:a16="http://schemas.microsoft.com/office/drawing/2014/main" id="{BB861AB5-2D0C-CD48-9DD3-D7850B0BA2E1}"/>
              </a:ext>
            </a:extLst>
          </p:cNvPr>
          <p:cNvSpPr/>
          <p:nvPr>
            <p:custDataLst>
              <p:tags r:id="rId6"/>
            </p:custDataLst>
          </p:nvPr>
        </p:nvSpPr>
        <p:spPr>
          <a:xfrm>
            <a:off x="1224347" y="3525031"/>
            <a:ext cx="706508" cy="3166298"/>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5"/>
                </a:ext>
              </a:extLst>
            </a:blip>
            <a:stretch>
              <a:fillRect l="-109199" t="-6937" r="-896458" b="-829367"/>
            </a:stretch>
          </a:blipFill>
        </p:spPr>
        <p:txBody>
          <a:bodyPr/>
          <a:lstStyle/>
          <a:p>
            <a:pPr defTabSz="914445">
              <a:defRPr/>
            </a:pPr>
            <a:endParaRPr lang="fr-MA" sz="900" dirty="0">
              <a:solidFill>
                <a:prstClr val="black"/>
              </a:solidFill>
              <a:latin typeface="Dosis" pitchFamily="2" charset="0"/>
            </a:endParaRPr>
          </a:p>
        </p:txBody>
      </p:sp>
      <p:pic>
        <p:nvPicPr>
          <p:cNvPr id="19" name="Image 18">
            <a:extLst>
              <a:ext uri="{FF2B5EF4-FFF2-40B4-BE49-F238E27FC236}">
                <a16:creationId xmlns:a16="http://schemas.microsoft.com/office/drawing/2014/main" id="{43BB7797-FF81-6E1E-2F71-EBCC763BF432}"/>
              </a:ext>
            </a:extLst>
          </p:cNvPr>
          <p:cNvPicPr>
            <a:picLocks noChangeAspect="1"/>
          </p:cNvPicPr>
          <p:nvPr>
            <p:custDataLst>
              <p:tags r:id="rId7"/>
            </p:custDataLst>
          </p:nvPr>
        </p:nvPicPr>
        <p:blipFill>
          <a:blip r:embed="rId16"/>
          <a:stretch>
            <a:fillRect/>
          </a:stretch>
        </p:blipFill>
        <p:spPr>
          <a:xfrm>
            <a:off x="1720183" y="4362277"/>
            <a:ext cx="504425" cy="549068"/>
          </a:xfrm>
          <a:prstGeom prst="rect">
            <a:avLst/>
          </a:prstGeom>
        </p:spPr>
      </p:pic>
      <p:sp>
        <p:nvSpPr>
          <p:cNvPr id="10" name="TextBox 10">
            <a:extLst>
              <a:ext uri="{FF2B5EF4-FFF2-40B4-BE49-F238E27FC236}">
                <a16:creationId xmlns:a16="http://schemas.microsoft.com/office/drawing/2014/main" id="{CC887842-006F-0BF3-EBD6-6BCFB22D420B}"/>
              </a:ext>
            </a:extLst>
          </p:cNvPr>
          <p:cNvSpPr txBox="1"/>
          <p:nvPr>
            <p:custDataLst>
              <p:tags r:id="rId8"/>
            </p:custDataLst>
          </p:nvPr>
        </p:nvSpPr>
        <p:spPr>
          <a:xfrm>
            <a:off x="3120266" y="4196255"/>
            <a:ext cx="7556088" cy="1430179"/>
          </a:xfrm>
          <a:prstGeom prst="roundRect">
            <a:avLst/>
          </a:prstGeom>
          <a:noFill/>
        </p:spPr>
        <p:txBody>
          <a:bodyPr wrap="square" lIns="0" tIns="0" rIns="0" bIns="0" rtlCol="0" anchor="t">
            <a:spAutoFit/>
          </a:bodyPr>
          <a:lstStyle/>
          <a:p>
            <a:pPr algn="ctr" defTabSz="685834">
              <a:spcAft>
                <a:spcPts val="900"/>
              </a:spcAft>
              <a:defRPr/>
            </a:pPr>
            <a:r>
              <a:rPr lang="fr-FR" sz="3200" dirty="0">
                <a:solidFill>
                  <a:schemeClr val="accent5">
                    <a:lumMod val="50000"/>
                  </a:schemeClr>
                </a:solidFill>
                <a:latin typeface="Dosis" pitchFamily="2" charset="0"/>
              </a:rPr>
              <a:t>Identifier, nommer, lire et écrire </a:t>
            </a:r>
            <a:r>
              <a:rPr lang="fr-FR" sz="4000" b="1" dirty="0">
                <a:solidFill>
                  <a:schemeClr val="accent5">
                    <a:lumMod val="75000"/>
                  </a:schemeClr>
                </a:solidFill>
                <a:latin typeface="Dosis" pitchFamily="2" charset="0"/>
              </a:rPr>
              <a:t>les lettres: </a:t>
            </a:r>
            <a:r>
              <a:rPr lang="fr-MA" sz="4400" b="1" dirty="0">
                <a:solidFill>
                  <a:schemeClr val="accent5">
                    <a:lumMod val="75000"/>
                  </a:schemeClr>
                </a:solidFill>
                <a:latin typeface="Dosis" pitchFamily="2" charset="0"/>
              </a:rPr>
              <a:t>j - l - m - n</a:t>
            </a:r>
            <a:r>
              <a:rPr lang="fr-FR" sz="4400" b="1" dirty="0">
                <a:solidFill>
                  <a:schemeClr val="accent5">
                    <a:lumMod val="75000"/>
                  </a:schemeClr>
                </a:solidFill>
                <a:latin typeface="Dosis" pitchFamily="2" charset="0"/>
              </a:rPr>
              <a:t>.</a:t>
            </a:r>
            <a:endParaRPr lang="fr-FR" sz="3200" b="1" dirty="0">
              <a:solidFill>
                <a:schemeClr val="accent5">
                  <a:lumMod val="75000"/>
                </a:schemeClr>
              </a:solidFill>
              <a:latin typeface="Dosis" pitchFamily="2" charset="0"/>
            </a:endParaRPr>
          </a:p>
        </p:txBody>
      </p:sp>
      <p:sp>
        <p:nvSpPr>
          <p:cNvPr id="8" name="ZoneTexte 7">
            <a:extLst>
              <a:ext uri="{FF2B5EF4-FFF2-40B4-BE49-F238E27FC236}">
                <a16:creationId xmlns:a16="http://schemas.microsoft.com/office/drawing/2014/main" id="{4DCC34FA-15AB-8912-885B-8117AD040595}"/>
              </a:ext>
            </a:extLst>
          </p:cNvPr>
          <p:cNvSpPr txBox="1"/>
          <p:nvPr/>
        </p:nvSpPr>
        <p:spPr>
          <a:xfrm>
            <a:off x="9936920" y="375379"/>
            <a:ext cx="2806409" cy="461665"/>
          </a:xfrm>
          <a:prstGeom prst="rect">
            <a:avLst/>
          </a:prstGeom>
          <a:noFill/>
        </p:spPr>
        <p:txBody>
          <a:bodyPr wrap="none" rtlCol="0">
            <a:spAutoFit/>
          </a:bodyPr>
          <a:lstStyle/>
          <a:p>
            <a:r>
              <a:rPr lang="fr-FR" sz="2400" i="1" dirty="0">
                <a:solidFill>
                  <a:schemeClr val="bg1">
                    <a:lumMod val="50000"/>
                  </a:schemeClr>
                </a:solidFill>
              </a:rPr>
              <a:t>Pour l’enseignant (e )</a:t>
            </a:r>
          </a:p>
        </p:txBody>
      </p:sp>
    </p:spTree>
    <p:extLst>
      <p:ext uri="{BB962C8B-B14F-4D97-AF65-F5344CB8AC3E}">
        <p14:creationId xmlns:p14="http://schemas.microsoft.com/office/powerpoint/2010/main" val="40079030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AA4C0-678F-2D5C-693D-E97C56FDDD5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1008DAB-5F40-9C4C-DC6F-B02EF307B33B}"/>
              </a:ext>
            </a:extLst>
          </p:cNvPr>
          <p:cNvSpPr/>
          <p:nvPr/>
        </p:nvSpPr>
        <p:spPr>
          <a:xfrm>
            <a:off x="0" y="-13881"/>
            <a:ext cx="13716000" cy="10287000"/>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D56D8379-EC81-8998-432A-B2FD2543076F}"/>
              </a:ext>
            </a:extLst>
          </p:cNvPr>
          <p:cNvSpPr/>
          <p:nvPr/>
        </p:nvSpPr>
        <p:spPr>
          <a:xfrm>
            <a:off x="275854" y="342900"/>
            <a:ext cx="13164293" cy="9525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r>
              <a:rPr lang="fr-MA" sz="6600" b="1" dirty="0">
                <a:solidFill>
                  <a:srgbClr val="106585"/>
                </a:solidFill>
                <a:latin typeface="Dosis" pitchFamily="2" charset="0"/>
              </a:rPr>
              <a:t>             </a:t>
            </a:r>
          </a:p>
          <a:p>
            <a:pPr algn="ctr" defTabSz="685834"/>
            <a:r>
              <a:rPr lang="fr-MA" sz="6600" b="1" dirty="0">
                <a:solidFill>
                  <a:srgbClr val="FCBF18"/>
                </a:solidFill>
                <a:latin typeface="Dosis" pitchFamily="2" charset="0"/>
              </a:rPr>
              <a:t>                 </a:t>
            </a:r>
            <a:r>
              <a:rPr lang="fr-MA" sz="9600" b="1" dirty="0">
                <a:solidFill>
                  <a:srgbClr val="FCBF18"/>
                </a:solidFill>
                <a:latin typeface="Dosis" pitchFamily="2" charset="0"/>
              </a:rPr>
              <a:t>j  -  l  -  m  -  n  </a:t>
            </a:r>
            <a:endParaRPr lang="en-US" sz="6600" dirty="0">
              <a:solidFill>
                <a:srgbClr val="106585"/>
              </a:solidFill>
              <a:latin typeface="Dosis" pitchFamily="2" charset="0"/>
            </a:endParaRPr>
          </a:p>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CD4A136-1DC4-72C2-90FA-A11AB435C826}"/>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Bulle narrative : rectangle à coins arrondis 4">
            <a:extLst>
              <a:ext uri="{FF2B5EF4-FFF2-40B4-BE49-F238E27FC236}">
                <a16:creationId xmlns:a16="http://schemas.microsoft.com/office/drawing/2014/main" id="{ED830AA7-1205-75EE-0896-801F0243A199}"/>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62777711-63CD-15F6-A58A-16E7FE8C2D77}"/>
              </a:ext>
            </a:extLst>
          </p:cNvPr>
          <p:cNvPicPr>
            <a:picLocks noChangeAspect="1"/>
          </p:cNvPicPr>
          <p:nvPr/>
        </p:nvPicPr>
        <p:blipFill>
          <a:blip r:embed="rId3">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75853" y="3950897"/>
            <a:ext cx="3915147" cy="5688403"/>
          </a:xfrm>
          <a:prstGeom prst="rect">
            <a:avLst/>
          </a:prstGeom>
        </p:spPr>
      </p:pic>
      <p:sp>
        <p:nvSpPr>
          <p:cNvPr id="2" name="ZoneTexte 1">
            <a:extLst>
              <a:ext uri="{FF2B5EF4-FFF2-40B4-BE49-F238E27FC236}">
                <a16:creationId xmlns:a16="http://schemas.microsoft.com/office/drawing/2014/main" id="{68ECF03E-F742-35CA-9CE2-61439BE821BC}"/>
              </a:ext>
            </a:extLst>
          </p:cNvPr>
          <p:cNvSpPr txBox="1"/>
          <p:nvPr/>
        </p:nvSpPr>
        <p:spPr>
          <a:xfrm>
            <a:off x="1207501" y="386362"/>
            <a:ext cx="10358390" cy="445828"/>
          </a:xfrm>
          <a:prstGeom prst="rect">
            <a:avLst/>
          </a:prstGeom>
          <a:noFill/>
        </p:spPr>
        <p:txBody>
          <a:bodyPr wrap="square">
            <a:spAutoFit/>
          </a:bodyPr>
          <a:lstStyle/>
          <a:p>
            <a:pPr marL="0" lvl="1" defTabSz="685834">
              <a:lnSpc>
                <a:spcPts val="3017"/>
              </a:lnSpc>
              <a:spcBef>
                <a:spcPct val="0"/>
              </a:spcBef>
            </a:pPr>
            <a:r>
              <a:rPr lang="en-US" sz="2250" b="1" dirty="0">
                <a:solidFill>
                  <a:prstClr val="white">
                    <a:lumMod val="65000"/>
                  </a:prstClr>
                </a:solidFill>
                <a:latin typeface="Dosis" pitchFamily="2" charset="0"/>
              </a:rPr>
              <a:t>Nous </a:t>
            </a:r>
            <a:r>
              <a:rPr lang="fr-FR" sz="2250" b="1" dirty="0">
                <a:solidFill>
                  <a:prstClr val="white">
                    <a:lumMod val="65000"/>
                  </a:prstClr>
                </a:solidFill>
                <a:latin typeface="Dosis" pitchFamily="2" charset="0"/>
              </a:rPr>
              <a:t>allons apprendre à </a:t>
            </a:r>
            <a:r>
              <a:rPr lang="fr-FR" sz="2250" dirty="0">
                <a:solidFill>
                  <a:schemeClr val="bg1">
                    <a:lumMod val="65000"/>
                  </a:schemeClr>
                </a:solidFill>
                <a:latin typeface="Dosis" pitchFamily="2" charset="0"/>
              </a:rPr>
              <a:t>lire et à écrire </a:t>
            </a:r>
            <a:r>
              <a:rPr lang="fr-FR" sz="2250" b="1" dirty="0">
                <a:solidFill>
                  <a:schemeClr val="bg1">
                    <a:lumMod val="65000"/>
                  </a:schemeClr>
                </a:solidFill>
                <a:latin typeface="Dosis" pitchFamily="2" charset="0"/>
              </a:rPr>
              <a:t>les lettres: </a:t>
            </a:r>
            <a:r>
              <a:rPr lang="fr-MA" sz="2250" b="1" dirty="0">
                <a:solidFill>
                  <a:schemeClr val="bg1">
                    <a:lumMod val="65000"/>
                  </a:schemeClr>
                </a:solidFill>
                <a:latin typeface="Dosis" pitchFamily="2" charset="0"/>
              </a:rPr>
              <a:t>j , l , m  et  n</a:t>
            </a:r>
            <a:r>
              <a:rPr lang="fr-FR" sz="2250" b="1" dirty="0">
                <a:solidFill>
                  <a:schemeClr val="bg1">
                    <a:lumMod val="65000"/>
                  </a:schemeClr>
                </a:solidFill>
                <a:latin typeface="Dosis" pitchFamily="2" charset="0"/>
              </a:rPr>
              <a:t>.</a:t>
            </a:r>
          </a:p>
        </p:txBody>
      </p:sp>
      <p:graphicFrame>
        <p:nvGraphicFramePr>
          <p:cNvPr id="4" name="Tableau 3">
            <a:extLst>
              <a:ext uri="{FF2B5EF4-FFF2-40B4-BE49-F238E27FC236}">
                <a16:creationId xmlns:a16="http://schemas.microsoft.com/office/drawing/2014/main" id="{57984A69-BF03-B94A-184A-7FAFEB8D152A}"/>
              </a:ext>
            </a:extLst>
          </p:cNvPr>
          <p:cNvGraphicFramePr>
            <a:graphicFrameLocks noGrp="1"/>
          </p:cNvGraphicFramePr>
          <p:nvPr>
            <p:custDataLst>
              <p:tags r:id="rId1"/>
            </p:custDataLst>
            <p:extLst>
              <p:ext uri="{D42A27DB-BD31-4B8C-83A1-F6EECF244321}">
                <p14:modId xmlns:p14="http://schemas.microsoft.com/office/powerpoint/2010/main" val="588814172"/>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4DBB328D-A736-A0F8-1519-C0394C41E01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Tree>
    <p:extLst>
      <p:ext uri="{BB962C8B-B14F-4D97-AF65-F5344CB8AC3E}">
        <p14:creationId xmlns:p14="http://schemas.microsoft.com/office/powerpoint/2010/main" val="35927461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389089-C4B6-39EA-2688-A19FC53B2AA2}"/>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9D4C407-653F-70D4-F776-F01E70F0CFB7}"/>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4E61657-9F6B-0822-91E3-9B8FCCDCB0F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5" name="ZoneTexte 4">
            <a:extLst>
              <a:ext uri="{FF2B5EF4-FFF2-40B4-BE49-F238E27FC236}">
                <a16:creationId xmlns:a16="http://schemas.microsoft.com/office/drawing/2014/main" id="{4F08A76F-20A8-E851-A847-D3E4E2985D79}"/>
              </a:ext>
            </a:extLst>
          </p:cNvPr>
          <p:cNvSpPr txBox="1"/>
          <p:nvPr/>
        </p:nvSpPr>
        <p:spPr>
          <a:xfrm>
            <a:off x="4267200" y="1514015"/>
            <a:ext cx="4191000" cy="6955750"/>
          </a:xfrm>
          <a:prstGeom prst="rect">
            <a:avLst/>
          </a:prstGeom>
          <a:noFill/>
        </p:spPr>
        <p:txBody>
          <a:bodyPr wrap="square" rtlCol="0">
            <a:spAutoFit/>
          </a:bodyPr>
          <a:lstStyle/>
          <a:p>
            <a:pPr defTabSz="1028752">
              <a:defRPr/>
            </a:pPr>
            <a:r>
              <a:rPr lang="fr-FR" sz="25800" b="1" kern="0" spc="480" dirty="0">
                <a:solidFill>
                  <a:srgbClr val="106585"/>
                </a:solidFill>
              </a:rPr>
              <a:t>  </a:t>
            </a:r>
            <a:r>
              <a:rPr lang="fr-FR" sz="44600" b="1" kern="0" spc="480" dirty="0">
                <a:solidFill>
                  <a:srgbClr val="106585"/>
                </a:solidFill>
                <a:cs typeface="Times New Roman" panose="02020603050405020304" pitchFamily="18" charset="0"/>
              </a:rPr>
              <a:t>j</a:t>
            </a:r>
            <a:endParaRPr lang="fr-FR" sz="25800" kern="0" spc="480" dirty="0">
              <a:solidFill>
                <a:srgbClr val="106585"/>
              </a:solidFill>
              <a:cs typeface="Times New Roman" panose="02020603050405020304" pitchFamily="18" charset="0"/>
            </a:endParaRPr>
          </a:p>
        </p:txBody>
      </p:sp>
      <p:sp>
        <p:nvSpPr>
          <p:cNvPr id="3" name="ZoneTexte 2">
            <a:extLst>
              <a:ext uri="{FF2B5EF4-FFF2-40B4-BE49-F238E27FC236}">
                <a16:creationId xmlns:a16="http://schemas.microsoft.com/office/drawing/2014/main" id="{BF6DB104-1405-FF42-3F6E-D1686F23FA66}"/>
              </a:ext>
            </a:extLst>
          </p:cNvPr>
          <p:cNvSpPr txBox="1"/>
          <p:nvPr/>
        </p:nvSpPr>
        <p:spPr>
          <a:xfrm>
            <a:off x="1162025" y="360518"/>
            <a:ext cx="11099623" cy="841769"/>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j minuscule. Elle fait le son</a:t>
            </a:r>
            <a:r>
              <a:rPr lang="fr-MA" sz="2250" b="1" dirty="0">
                <a:solidFill>
                  <a:prstClr val="white">
                    <a:lumMod val="65000"/>
                  </a:prstClr>
                </a:solidFill>
                <a:latin typeface="Dosis" panose="02010703020202060003" pitchFamily="2" charset="0"/>
              </a:rPr>
              <a:t> « j »</a:t>
            </a:r>
            <a:r>
              <a:rPr lang="fr-FR" sz="2250" b="1" dirty="0">
                <a:solidFill>
                  <a:prstClr val="white">
                    <a:lumMod val="65000"/>
                  </a:prstClr>
                </a:solidFill>
                <a:latin typeface="Dosis" panose="02010703020202060003" pitchFamily="2" charset="0"/>
              </a:rPr>
              <a:t>. Lisons ensemble </a:t>
            </a:r>
            <a:r>
              <a:rPr lang="fr-MA" sz="2250" b="1" dirty="0">
                <a:solidFill>
                  <a:prstClr val="white">
                    <a:lumMod val="65000"/>
                  </a:prstClr>
                </a:solidFill>
                <a:latin typeface="Dosis" panose="02010703020202060003" pitchFamily="2" charset="0"/>
              </a:rPr>
              <a:t>« j ». Encore une fois « j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j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250" b="1" dirty="0">
                <a:solidFill>
                  <a:prstClr val="white">
                    <a:lumMod val="65000"/>
                  </a:prstClr>
                </a:solidFill>
                <a:latin typeface="Calibri"/>
              </a:rPr>
              <a:t> </a:t>
            </a:r>
          </a:p>
        </p:txBody>
      </p:sp>
      <p:graphicFrame>
        <p:nvGraphicFramePr>
          <p:cNvPr id="8" name="Tableau 7">
            <a:extLst>
              <a:ext uri="{FF2B5EF4-FFF2-40B4-BE49-F238E27FC236}">
                <a16:creationId xmlns:a16="http://schemas.microsoft.com/office/drawing/2014/main" id="{2C5E5EBD-DDB6-83AB-1281-76C8AF8657DE}"/>
              </a:ext>
            </a:extLst>
          </p:cNvPr>
          <p:cNvGraphicFramePr>
            <a:graphicFrameLocks noGrp="1"/>
          </p:cNvGraphicFramePr>
          <p:nvPr>
            <p:custDataLst>
              <p:tags r:id="rId1"/>
            </p:custDataLst>
            <p:extLst>
              <p:ext uri="{D42A27DB-BD31-4B8C-83A1-F6EECF244321}">
                <p14:modId xmlns:p14="http://schemas.microsoft.com/office/powerpoint/2010/main" val="133926614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2376353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2CB12-4D1E-7BF0-5906-AB266933229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089AE15-2F19-5866-1898-04B2405B286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A85140F-01E5-72A8-5FEA-AE00F3CCBEE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1F0C339D-BFE6-13C6-885F-E474E8601DE9}"/>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6346B537-868C-07AE-3089-BB2CB59E85A8}"/>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87145BC6-52AE-DFFA-9ABB-4D0F1B959F06}"/>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B072FB60-FEEB-7B01-8559-04F37657526A}"/>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0926EEF2-4AB0-9B42-DACD-3BB06A6E380D}"/>
              </a:ext>
            </a:extLst>
          </p:cNvPr>
          <p:cNvSpPr txBox="1"/>
          <p:nvPr/>
        </p:nvSpPr>
        <p:spPr>
          <a:xfrm>
            <a:off x="1207503" y="350126"/>
            <a:ext cx="11099623" cy="841769"/>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J majuscule . Elle fait le son « j ».</a:t>
            </a:r>
            <a:r>
              <a:rPr lang="fr-FR" sz="2250" b="1" dirty="0">
                <a:solidFill>
                  <a:srgbClr val="A6A6A6"/>
                </a:solidFill>
                <a:latin typeface="Dosis" panose="02010703020202060003" pitchFamily="2" charset="0"/>
              </a:rPr>
              <a:t> Lisons </a:t>
            </a:r>
            <a:r>
              <a:rPr lang="fr-FR" sz="2250" b="1" dirty="0">
                <a:solidFill>
                  <a:prstClr val="white">
                    <a:lumMod val="65000"/>
                  </a:prstClr>
                </a:solidFill>
                <a:latin typeface="Dosis" panose="02010703020202060003" pitchFamily="2" charset="0"/>
              </a:rPr>
              <a:t>ensemble </a:t>
            </a:r>
            <a:r>
              <a:rPr lang="fr-MA" sz="2250" b="1" dirty="0">
                <a:solidFill>
                  <a:prstClr val="white">
                    <a:lumMod val="65000"/>
                  </a:prstClr>
                </a:solidFill>
                <a:latin typeface="Dosis" panose="02010703020202060003" pitchFamily="2" charset="0"/>
              </a:rPr>
              <a:t>« j ». Encore une fois « j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j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250" b="1" dirty="0">
                <a:solidFill>
                  <a:prstClr val="white">
                    <a:lumMod val="65000"/>
                  </a:prstClr>
                </a:solidFill>
              </a:rPr>
              <a:t> </a:t>
            </a:r>
            <a:endParaRPr lang="fr-FR" sz="2250" b="1" dirty="0">
              <a:solidFill>
                <a:prstClr val="white">
                  <a:lumMod val="65000"/>
                </a:prstClr>
              </a:solidFill>
              <a:latin typeface="Calibri"/>
            </a:endParaRPr>
          </a:p>
        </p:txBody>
      </p:sp>
      <p:sp>
        <p:nvSpPr>
          <p:cNvPr id="7" name="ZoneTexte 6">
            <a:extLst>
              <a:ext uri="{FF2B5EF4-FFF2-40B4-BE49-F238E27FC236}">
                <a16:creationId xmlns:a16="http://schemas.microsoft.com/office/drawing/2014/main" id="{BACFEC25-FB30-612D-5CF5-2A201CE1ADD9}"/>
              </a:ext>
            </a:extLst>
          </p:cNvPr>
          <p:cNvSpPr txBox="1"/>
          <p:nvPr/>
        </p:nvSpPr>
        <p:spPr>
          <a:xfrm>
            <a:off x="4267200" y="1514015"/>
            <a:ext cx="4191000" cy="6955750"/>
          </a:xfrm>
          <a:prstGeom prst="rect">
            <a:avLst/>
          </a:prstGeom>
          <a:noFill/>
        </p:spPr>
        <p:txBody>
          <a:bodyPr wrap="square" rtlCol="0">
            <a:spAutoFit/>
          </a:bodyPr>
          <a:lstStyle/>
          <a:p>
            <a:pPr defTabSz="1028752">
              <a:defRPr/>
            </a:pPr>
            <a:r>
              <a:rPr lang="fr-FR" sz="25800" b="1" kern="0" spc="480" dirty="0">
                <a:solidFill>
                  <a:srgbClr val="106585"/>
                </a:solidFill>
              </a:rPr>
              <a:t>  </a:t>
            </a:r>
            <a:r>
              <a:rPr lang="fr-FR" sz="44600" b="1" kern="0" spc="480" dirty="0">
                <a:solidFill>
                  <a:srgbClr val="106585"/>
                </a:solidFill>
                <a:cs typeface="Times New Roman" panose="02020603050405020304" pitchFamily="18" charset="0"/>
              </a:rPr>
              <a:t>J</a:t>
            </a:r>
            <a:endParaRPr lang="fr-FR" sz="25800" kern="0" spc="480" dirty="0">
              <a:solidFill>
                <a:srgbClr val="106585"/>
              </a:solidFill>
              <a:cs typeface="Times New Roman" panose="02020603050405020304" pitchFamily="18" charset="0"/>
            </a:endParaRPr>
          </a:p>
        </p:txBody>
      </p:sp>
    </p:spTree>
    <p:extLst>
      <p:ext uri="{BB962C8B-B14F-4D97-AF65-F5344CB8AC3E}">
        <p14:creationId xmlns:p14="http://schemas.microsoft.com/office/powerpoint/2010/main" val="24192600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E9E8D-EDD2-F573-0444-F68641ED22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BD7EEA-3DB8-ACF0-9CBE-886E7BE40A9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47CA0D8-41F2-C772-B1AE-857AC14D4E23}"/>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E2A50426-000D-D8CD-4513-5EE4493F3ADD}"/>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ACFCF79D-FAE8-0366-C423-15C94D3D9DC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 coins arrondis 3">
            <a:extLst>
              <a:ext uri="{FF2B5EF4-FFF2-40B4-BE49-F238E27FC236}">
                <a16:creationId xmlns:a16="http://schemas.microsoft.com/office/drawing/2014/main" id="{CDECEE53-9A94-B2AF-72F5-DC45E5B30E9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38D0EF28-717D-5915-779D-CC10EC7AF2E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7FD269E9-BF79-5AA6-0498-BCC4981C429B}"/>
              </a:ext>
            </a:extLst>
          </p:cNvPr>
          <p:cNvSpPr txBox="1"/>
          <p:nvPr/>
        </p:nvSpPr>
        <p:spPr>
          <a:xfrm>
            <a:off x="1217400" y="342899"/>
            <a:ext cx="11099623" cy="841769"/>
          </a:xfrm>
          <a:prstGeom prst="rect">
            <a:avLst/>
          </a:prstGeom>
          <a:noFill/>
        </p:spPr>
        <p:txBody>
          <a:bodyPr wrap="square">
            <a:spAutoFit/>
          </a:bodyPr>
          <a:lstStyle/>
          <a:p>
            <a:pPr lvl="0" defTabSz="1028675">
              <a:spcAft>
                <a:spcPts val="300"/>
              </a:spcAft>
              <a:defRPr/>
            </a:pPr>
            <a:r>
              <a:rPr lang="fr-FR" sz="2250" b="1" dirty="0">
                <a:solidFill>
                  <a:srgbClr val="A6A6A6"/>
                </a:solidFill>
                <a:latin typeface="Dosis" panose="02010703020202060003" pitchFamily="2" charset="0"/>
              </a:rPr>
              <a:t>j minuscule- J majuscule </a:t>
            </a:r>
          </a:p>
          <a:p>
            <a:pPr lvl="0" defTabSz="1028675">
              <a:defRPr/>
            </a:pPr>
            <a:r>
              <a:rPr lang="fr-FR" sz="2250" b="1" dirty="0">
                <a:solidFill>
                  <a:srgbClr val="A6A6A6"/>
                </a:solidFill>
                <a:latin typeface="Dosis" panose="02010703020202060003" pitchFamily="2" charset="0"/>
              </a:rPr>
              <a:t>Qui veut lire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rgbClr val="A6A6A6"/>
                </a:solidFill>
                <a:latin typeface="Dosis" panose="02010703020202060003" pitchFamily="2" charset="0"/>
              </a:rPr>
              <a:t>  </a:t>
            </a:r>
            <a:endParaRPr lang="fr-FR" sz="2250" b="1" dirty="0">
              <a:solidFill>
                <a:srgbClr val="A6A6A6"/>
              </a:solidFill>
              <a:latin typeface="Dosis" panose="02010703020202060003" pitchFamily="2" charset="0"/>
            </a:endParaRPr>
          </a:p>
        </p:txBody>
      </p:sp>
      <p:sp>
        <p:nvSpPr>
          <p:cNvPr id="8" name="ZoneTexte 7">
            <a:extLst>
              <a:ext uri="{FF2B5EF4-FFF2-40B4-BE49-F238E27FC236}">
                <a16:creationId xmlns:a16="http://schemas.microsoft.com/office/drawing/2014/main" id="{B385CDDD-1FB9-D7A7-7602-C95DB77B4945}"/>
              </a:ext>
            </a:extLst>
          </p:cNvPr>
          <p:cNvSpPr txBox="1"/>
          <p:nvPr/>
        </p:nvSpPr>
        <p:spPr>
          <a:xfrm>
            <a:off x="1856201" y="642849"/>
            <a:ext cx="10721035" cy="8325356"/>
          </a:xfrm>
          <a:prstGeom prst="rect">
            <a:avLst/>
          </a:prstGeom>
          <a:noFill/>
        </p:spPr>
        <p:txBody>
          <a:bodyPr wrap="square" rtlCol="0">
            <a:spAutoFit/>
          </a:bodyPr>
          <a:lstStyle/>
          <a:p>
            <a:pPr defTabSz="1028752">
              <a:defRPr/>
            </a:pPr>
            <a:r>
              <a:rPr lang="fr-FR" sz="25800" b="1" kern="0" spc="480" dirty="0">
                <a:solidFill>
                  <a:srgbClr val="106585"/>
                </a:solidFill>
              </a:rPr>
              <a:t>  </a:t>
            </a:r>
            <a:r>
              <a:rPr lang="fr-FR" sz="44600" b="1" kern="0" spc="480" dirty="0">
                <a:solidFill>
                  <a:srgbClr val="106585"/>
                </a:solidFill>
              </a:rPr>
              <a:t>j</a:t>
            </a:r>
            <a:r>
              <a:rPr lang="fr-FR" sz="25800" b="1" kern="0" spc="480" dirty="0">
                <a:solidFill>
                  <a:srgbClr val="106585"/>
                </a:solidFill>
              </a:rPr>
              <a:t>    </a:t>
            </a:r>
            <a:r>
              <a:rPr lang="fr-FR" sz="53500" b="1" kern="0" spc="480" dirty="0" err="1">
                <a:solidFill>
                  <a:srgbClr val="106585"/>
                </a:solidFill>
                <a:cs typeface="Times New Roman" panose="02020603050405020304" pitchFamily="18" charset="0"/>
              </a:rPr>
              <a:t>J</a:t>
            </a:r>
            <a:endParaRPr lang="fr-FR" sz="25800" kern="0" spc="480" dirty="0">
              <a:solidFill>
                <a:srgbClr val="106585"/>
              </a:solidFill>
              <a:cs typeface="Times New Roman" panose="02020603050405020304" pitchFamily="18" charset="0"/>
            </a:endParaRPr>
          </a:p>
        </p:txBody>
      </p:sp>
    </p:spTree>
    <p:extLst>
      <p:ext uri="{BB962C8B-B14F-4D97-AF65-F5344CB8AC3E}">
        <p14:creationId xmlns:p14="http://schemas.microsoft.com/office/powerpoint/2010/main" val="2223158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983197" y="835347"/>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ctr" defTabSz="685834">
                <a:defRPr/>
              </a:pPr>
              <a:endParaRPr lang="fr-MA" sz="16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3257842" y="1712990"/>
            <a:ext cx="7520365" cy="542456"/>
          </a:xfrm>
          <a:prstGeom prst="rect">
            <a:avLst/>
          </a:prstGeom>
        </p:spPr>
        <p:txBody>
          <a:bodyPr lIns="0" tIns="0" rIns="0" bIns="0" rtlCol="0" anchor="t">
            <a:spAutoFit/>
          </a:bodyPr>
          <a:lstStyle/>
          <a:p>
            <a:pPr algn="ctr" defTabSz="685800">
              <a:lnSpc>
                <a:spcPts val="4199"/>
              </a:lnSpc>
              <a:defRPr/>
            </a:pPr>
            <a:r>
              <a:rPr lang="en-US" sz="36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3184300" y="5457064"/>
            <a:ext cx="5047143"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3.  Lecture –</a:t>
            </a:r>
            <a:r>
              <a:rPr lang="en-US" sz="3200" dirty="0" err="1">
                <a:solidFill>
                  <a:srgbClr val="106585"/>
                </a:solidFill>
                <a:latin typeface="Carelia"/>
              </a:rPr>
              <a:t>Écriture</a:t>
            </a:r>
            <a:r>
              <a:rPr lang="en-US" sz="3200" dirty="0">
                <a:solidFill>
                  <a:srgbClr val="106585"/>
                </a:solidFill>
                <a:latin typeface="Carelia"/>
              </a:rPr>
              <a:t>  </a:t>
            </a:r>
          </a:p>
        </p:txBody>
      </p:sp>
      <p:sp>
        <p:nvSpPr>
          <p:cNvPr id="8" name="TextBox 10">
            <a:extLst>
              <a:ext uri="{FF2B5EF4-FFF2-40B4-BE49-F238E27FC236}">
                <a16:creationId xmlns:a16="http://schemas.microsoft.com/office/drawing/2014/main" id="{AE6C1C41-DB0E-EB18-709F-86830A881F23}"/>
              </a:ext>
            </a:extLst>
          </p:cNvPr>
          <p:cNvSpPr txBox="1"/>
          <p:nvPr/>
        </p:nvSpPr>
        <p:spPr>
          <a:xfrm>
            <a:off x="3295631" y="3310585"/>
            <a:ext cx="2965418" cy="411651"/>
          </a:xfrm>
          <a:prstGeom prst="rect">
            <a:avLst/>
          </a:prstGeom>
        </p:spPr>
        <p:txBody>
          <a:bodyPr wrap="square" lIns="0" tIns="0" rIns="0" bIns="0" rtlCol="0" anchor="t">
            <a:spAutoFit/>
          </a:bodyPr>
          <a:lstStyle/>
          <a:p>
            <a:pPr defTabSz="685800">
              <a:lnSpc>
                <a:spcPts val="3026"/>
              </a:lnSpc>
              <a:defRPr/>
            </a:pPr>
            <a:r>
              <a:rPr lang="en-US" sz="3200" dirty="0">
                <a:solidFill>
                  <a:srgbClr val="8DC63F"/>
                </a:solidFill>
                <a:latin typeface="Carelia"/>
              </a:rPr>
              <a:t>    </a:t>
            </a:r>
            <a:r>
              <a:rPr lang="en-US" sz="3200" dirty="0">
                <a:solidFill>
                  <a:srgbClr val="106585"/>
                </a:solidFill>
                <a:latin typeface="Carelia"/>
              </a:rPr>
              <a:t>1.Rituel</a:t>
            </a: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8573482" y="2851100"/>
            <a:ext cx="2339860" cy="84141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10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3182912" y="4343063"/>
            <a:ext cx="4708422"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2.  </a:t>
            </a:r>
            <a:r>
              <a:rPr lang="en-US" sz="3200" dirty="0" err="1">
                <a:solidFill>
                  <a:srgbClr val="106585"/>
                </a:solidFill>
                <a:latin typeface="Carelia"/>
              </a:rPr>
              <a:t>Vocabulaire</a:t>
            </a:r>
            <a:r>
              <a:rPr lang="en-US" sz="3200" dirty="0">
                <a:solidFill>
                  <a:srgbClr val="106585"/>
                </a:solidFill>
                <a:latin typeface="Carelia"/>
              </a:rPr>
              <a:t> </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8573481" y="4046749"/>
            <a:ext cx="2339861" cy="837796"/>
            <a:chOff x="3663231" y="3540342"/>
            <a:chExt cx="1037462"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52506" y="3617716"/>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30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8573482" y="5185108"/>
            <a:ext cx="2339860" cy="841409"/>
            <a:chOff x="3581032" y="3265648"/>
            <a:chExt cx="1108980"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41825" y="3343580"/>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60 min</a:t>
              </a: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8573482" y="6392230"/>
            <a:ext cx="2339860" cy="841410"/>
            <a:chOff x="3663231" y="3540342"/>
            <a:chExt cx="1036335"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51379" y="3617085"/>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20 min</a:t>
              </a:r>
            </a:p>
          </p:txBody>
        </p:sp>
      </p:grpSp>
      <p:sp>
        <p:nvSpPr>
          <p:cNvPr id="4" name="TextBox 10">
            <a:extLst>
              <a:ext uri="{FF2B5EF4-FFF2-40B4-BE49-F238E27FC236}">
                <a16:creationId xmlns:a16="http://schemas.microsoft.com/office/drawing/2014/main" id="{679C874B-1583-7AC1-9174-E70182C97A17}"/>
              </a:ext>
            </a:extLst>
          </p:cNvPr>
          <p:cNvSpPr txBox="1"/>
          <p:nvPr/>
        </p:nvSpPr>
        <p:spPr>
          <a:xfrm>
            <a:off x="3223206" y="7828925"/>
            <a:ext cx="5047143"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5.  Jeu</a:t>
            </a:r>
          </a:p>
        </p:txBody>
      </p:sp>
      <p:grpSp>
        <p:nvGrpSpPr>
          <p:cNvPr id="23" name="Groupe 22">
            <a:extLst>
              <a:ext uri="{FF2B5EF4-FFF2-40B4-BE49-F238E27FC236}">
                <a16:creationId xmlns:a16="http://schemas.microsoft.com/office/drawing/2014/main" id="{1A0C51A8-E11B-6924-2BAF-4D912E914DB3}"/>
              </a:ext>
            </a:extLst>
          </p:cNvPr>
          <p:cNvGrpSpPr/>
          <p:nvPr/>
        </p:nvGrpSpPr>
        <p:grpSpPr>
          <a:xfrm>
            <a:off x="8573482" y="7478603"/>
            <a:ext cx="2339860" cy="841410"/>
            <a:chOff x="3663231" y="3540342"/>
            <a:chExt cx="1066274" cy="385540"/>
          </a:xfrm>
        </p:grpSpPr>
        <p:sp>
          <p:nvSpPr>
            <p:cNvPr id="26" name="Rectangle : coins arrondis 25">
              <a:extLst>
                <a:ext uri="{FF2B5EF4-FFF2-40B4-BE49-F238E27FC236}">
                  <a16:creationId xmlns:a16="http://schemas.microsoft.com/office/drawing/2014/main" id="{935FAFB9-98EA-8EFC-D3D6-1B9EB46EC8EA}"/>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35" name="Picture 2">
              <a:extLst>
                <a:ext uri="{FF2B5EF4-FFF2-40B4-BE49-F238E27FC236}">
                  <a16:creationId xmlns:a16="http://schemas.microsoft.com/office/drawing/2014/main" id="{E169AEB0-1091-99F1-5F80-C1707DB78106}"/>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367458A-610A-CE2D-360B-B0F187070ED6}"/>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10 min</a:t>
              </a:r>
            </a:p>
          </p:txBody>
        </p:sp>
      </p:grpSp>
      <p:sp>
        <p:nvSpPr>
          <p:cNvPr id="37" name="TextBox 10">
            <a:extLst>
              <a:ext uri="{FF2B5EF4-FFF2-40B4-BE49-F238E27FC236}">
                <a16:creationId xmlns:a16="http://schemas.microsoft.com/office/drawing/2014/main" id="{7AAF2E91-54C3-9CAF-DBD1-1C282127105E}"/>
              </a:ext>
            </a:extLst>
          </p:cNvPr>
          <p:cNvSpPr txBox="1"/>
          <p:nvPr/>
        </p:nvSpPr>
        <p:spPr>
          <a:xfrm>
            <a:off x="3107758" y="6697605"/>
            <a:ext cx="5306182"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4.  Pratique </a:t>
            </a:r>
            <a:r>
              <a:rPr lang="en-US" sz="3200" dirty="0" err="1">
                <a:solidFill>
                  <a:srgbClr val="106585"/>
                </a:solidFill>
                <a:latin typeface="Carelia"/>
              </a:rPr>
              <a:t>autonome</a:t>
            </a:r>
            <a:endParaRPr lang="en-US" sz="3200" dirty="0">
              <a:solidFill>
                <a:srgbClr val="106585"/>
              </a:solidFill>
              <a:latin typeface="Carelia"/>
            </a:endParaRPr>
          </a:p>
        </p:txBody>
      </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4DD00-243A-D434-F9DD-00F4299C617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A8D16AC-48A5-C3D1-4CAD-C1AAA2693D6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B991EA6-CDEA-9EB4-9322-52DB9DEC4235}"/>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F5D8DA32-873C-705F-D245-8C15E4B68640}"/>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0B5A48B3-F4EE-2052-7152-A5039C85CB1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547C64CE-1834-52ED-FF7F-2CB351FEA66E}"/>
              </a:ext>
            </a:extLst>
          </p:cNvPr>
          <p:cNvSpPr txBox="1"/>
          <p:nvPr>
            <p:custDataLst>
              <p:tags r:id="rId2"/>
            </p:custDataLst>
          </p:nvPr>
        </p:nvSpPr>
        <p:spPr>
          <a:xfrm>
            <a:off x="1921993" y="3634725"/>
            <a:ext cx="4953000" cy="3154710"/>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j</a:t>
            </a:r>
            <a:r>
              <a:rPr kumimoji="0" lang="fr-FR" sz="19900" b="1" i="0" u="none" strike="noStrike" kern="1200" cap="none" spc="0" normalizeH="0" baseline="0" noProof="0" dirty="0">
                <a:ln>
                  <a:noFill/>
                </a:ln>
                <a:solidFill>
                  <a:srgbClr val="106585"/>
                </a:solidFill>
                <a:effectLst/>
                <a:uLnTx/>
                <a:uFillTx/>
                <a:latin typeface="Dosis" pitchFamily="2" charset="0"/>
                <a:ea typeface="+mn-ea"/>
                <a:cs typeface="+mn-cs"/>
              </a:rPr>
              <a:t>upe</a:t>
            </a:r>
          </a:p>
        </p:txBody>
      </p:sp>
      <p:pic>
        <p:nvPicPr>
          <p:cNvPr id="7" name="Picture 2">
            <a:extLst>
              <a:ext uri="{FF2B5EF4-FFF2-40B4-BE49-F238E27FC236}">
                <a16:creationId xmlns:a16="http://schemas.microsoft.com/office/drawing/2014/main" id="{ACAA5C13-E1B5-7F98-A6D2-4989504AE67B}"/>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p:blipFill>
        <p:spPr bwMode="auto">
          <a:xfrm>
            <a:off x="7907807" y="3224785"/>
            <a:ext cx="3886200" cy="39745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63D473ED-72FD-CBF1-C0DB-0B91A66C20E9}"/>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991CBCC4-221B-A51C-4424-03DAFD39DBD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F726D3D4-7228-72E1-4347-C75101D8BC62}"/>
              </a:ext>
            </a:extLst>
          </p:cNvPr>
          <p:cNvSpPr txBox="1"/>
          <p:nvPr/>
        </p:nvSpPr>
        <p:spPr>
          <a:xfrm>
            <a:off x="1224495" y="419100"/>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 jupe », je vois la lettre j et j’entends le son   « j ». </a:t>
            </a:r>
            <a:r>
              <a:rPr lang="fr-FR" sz="2250" b="1" dirty="0" err="1">
                <a:solidFill>
                  <a:prstClr val="white">
                    <a:lumMod val="65000"/>
                  </a:prstClr>
                </a:solidFill>
                <a:latin typeface="Dosis"/>
              </a:rPr>
              <a:t>ju</a:t>
            </a:r>
            <a:r>
              <a:rPr lang="fr-FR" sz="2250" b="1" dirty="0">
                <a:solidFill>
                  <a:prstClr val="white">
                    <a:lumMod val="65000"/>
                  </a:prstClr>
                </a:solidFill>
                <a:latin typeface="Dosis"/>
              </a:rPr>
              <a:t> – </a:t>
            </a:r>
            <a:r>
              <a:rPr lang="fr-FR" sz="2250" b="1" dirty="0" err="1">
                <a:solidFill>
                  <a:prstClr val="white">
                    <a:lumMod val="65000"/>
                  </a:prstClr>
                </a:solidFill>
                <a:latin typeface="Dosis"/>
              </a:rPr>
              <a:t>pe</a:t>
            </a:r>
            <a:r>
              <a:rPr lang="fr-FR" sz="2250" b="1" dirty="0">
                <a:solidFill>
                  <a:prstClr val="white">
                    <a:lumMod val="65000"/>
                  </a:prstClr>
                </a:solidFill>
                <a:latin typeface="Dosis"/>
              </a:rPr>
              <a:t>. </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la lettre  j .</a:t>
            </a:r>
            <a:endParaRPr lang="fr-FR" sz="2800" i="1" dirty="0">
              <a:solidFill>
                <a:prstClr val="white">
                  <a:lumMod val="65000"/>
                </a:prstClr>
              </a:solidFill>
              <a:latin typeface="Dosis"/>
            </a:endParaRPr>
          </a:p>
        </p:txBody>
      </p:sp>
    </p:spTree>
    <p:extLst>
      <p:ext uri="{BB962C8B-B14F-4D97-AF65-F5344CB8AC3E}">
        <p14:creationId xmlns:p14="http://schemas.microsoft.com/office/powerpoint/2010/main" val="42719931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6408A28A-483F-AA8A-3E94-FFE2B43E16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12006D-2EA4-96D8-91FC-0F43CC2A894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B5E60475-C6CD-C528-ED49-65BDCA67D5FF}"/>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8794E095-62C1-A19B-C070-2C670F2999EA}"/>
              </a:ext>
            </a:extLst>
          </p:cNvPr>
          <p:cNvGraphicFramePr>
            <a:graphicFrameLocks noGrp="1"/>
          </p:cNvGraphicFramePr>
          <p:nvPr>
            <p:custDataLst>
              <p:tags r:id="rId2"/>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DA9434FE-D575-6340-9AF7-4E1A11A51E6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43693" y="2697480"/>
            <a:ext cx="6776477" cy="5029200"/>
          </a:xfrm>
          <a:prstGeom prst="rect">
            <a:avLst/>
          </a:prstGeom>
        </p:spPr>
      </p:pic>
      <p:sp>
        <p:nvSpPr>
          <p:cNvPr id="19" name="Rectangle : coins arrondis 18">
            <a:extLst>
              <a:ext uri="{FF2B5EF4-FFF2-40B4-BE49-F238E27FC236}">
                <a16:creationId xmlns:a16="http://schemas.microsoft.com/office/drawing/2014/main" id="{7021D193-C099-ED11-FA68-F457C4E7F876}"/>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7FF608D8-45C1-2A71-DD0A-6DEA3F3585F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067DC1D1-7462-8C82-0C71-9247B394FF5D}"/>
              </a:ext>
            </a:extLst>
          </p:cNvPr>
          <p:cNvSpPr txBox="1"/>
          <p:nvPr/>
        </p:nvSpPr>
        <p:spPr>
          <a:xfrm>
            <a:off x="1224495" y="399594"/>
            <a:ext cx="11529396" cy="438582"/>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nous allons écrire la lettre j</a:t>
            </a:r>
            <a:r>
              <a:rPr lang="fr-FR" sz="2250" b="1" dirty="0">
                <a:solidFill>
                  <a:prstClr val="white">
                    <a:lumMod val="65000"/>
                  </a:prstClr>
                </a:solidFill>
                <a:latin typeface="Dosis" pitchFamily="2" charset="0"/>
              </a:rPr>
              <a:t> minuscule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250" b="1" dirty="0">
                <a:solidFill>
                  <a:prstClr val="white">
                    <a:lumMod val="65000"/>
                  </a:prstClr>
                </a:solidFill>
                <a:latin typeface="Dosis" panose="02010703020202060003" pitchFamily="2" charset="0"/>
              </a:rPr>
              <a:t>Regardez comment je fais</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F30EC4EF-8A99-FDCE-06C7-A39DEBEDABFB}"/>
              </a:ext>
            </a:extLst>
          </p:cNvPr>
          <p:cNvPicPr>
            <a:picLocks noChangeAspect="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Tree>
    <p:extLst>
      <p:ext uri="{BB962C8B-B14F-4D97-AF65-F5344CB8AC3E}">
        <p14:creationId xmlns:p14="http://schemas.microsoft.com/office/powerpoint/2010/main" val="2415372084"/>
      </p:ext>
    </p:extLst>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81E37-2457-E112-4BD4-86D2B8E2C5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0B140-4252-E083-8A9C-27889855537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60D24AAB-ED21-F111-5B54-BCC82362CC51}"/>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618AF404-3E45-469C-602E-3DEF15CE0291}"/>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944AAECD-EB74-0C7E-0AC0-53DF826D537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67613" y="2568710"/>
            <a:ext cx="7128636" cy="5286740"/>
          </a:xfrm>
          <a:prstGeom prst="rect">
            <a:avLst/>
          </a:prstGeom>
        </p:spPr>
      </p:pic>
      <p:sp>
        <p:nvSpPr>
          <p:cNvPr id="24" name="Rectangle : coins arrondis 23">
            <a:extLst>
              <a:ext uri="{FF2B5EF4-FFF2-40B4-BE49-F238E27FC236}">
                <a16:creationId xmlns:a16="http://schemas.microsoft.com/office/drawing/2014/main" id="{33460FD4-A0FD-9779-DF97-5BD91A6A82E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1184CA95-AF51-6C6D-0554-800A523098C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F262FC5A-4FD5-1F39-C629-0F866D09353E}"/>
              </a:ext>
            </a:extLst>
          </p:cNvPr>
          <p:cNvSpPr txBox="1"/>
          <p:nvPr/>
        </p:nvSpPr>
        <p:spPr>
          <a:xfrm>
            <a:off x="1154930" y="370976"/>
            <a:ext cx="11529396" cy="784830"/>
          </a:xfrm>
          <a:prstGeom prst="rect">
            <a:avLst/>
          </a:prstGeom>
          <a:noFill/>
        </p:spPr>
        <p:txBody>
          <a:bodyPr wrap="square" rtlCol="0">
            <a:spAutoFit/>
          </a:bodyPr>
          <a:lstStyle/>
          <a:p>
            <a:pPr lvl="0" defTabSz="1028675">
              <a:defRPr/>
            </a:pPr>
            <a:r>
              <a:rPr lang="fr-FR" sz="2250" dirty="0">
                <a:solidFill>
                  <a:schemeClr val="bg1">
                    <a:lumMod val="65000"/>
                  </a:schemeClr>
                </a:solidFill>
                <a:latin typeface="Dosis" panose="02010703020202060003" pitchFamily="2" charset="0"/>
              </a:rPr>
              <a:t>Je trace un trait qui descend sous la ligne. Puis, je fais par un petit trait arrondi vers la gauche? Enfin, je mets le point au dessus.</a:t>
            </a:r>
            <a:endParaRPr kumimoji="0" lang="fr-FR" sz="2250" b="1" i="0" u="none" strike="noStrike" kern="1200" cap="none" spc="0" normalizeH="0" baseline="0" noProof="0" dirty="0">
              <a:ln>
                <a:noFill/>
              </a:ln>
              <a:solidFill>
                <a:schemeClr val="bg1">
                  <a:lumMod val="65000"/>
                </a:schemeClr>
              </a:solidFill>
              <a:effectLst/>
              <a:uLnTx/>
              <a:uFillTx/>
              <a:latin typeface="Dosis" panose="02010703020202060003" pitchFamily="2" charset="0"/>
            </a:endParaRPr>
          </a:p>
        </p:txBody>
      </p:sp>
      <p:pic>
        <p:nvPicPr>
          <p:cNvPr id="32" name="Image 31">
            <a:extLst>
              <a:ext uri="{FF2B5EF4-FFF2-40B4-BE49-F238E27FC236}">
                <a16:creationId xmlns:a16="http://schemas.microsoft.com/office/drawing/2014/main" id="{73FE283D-7996-49EC-91B3-E1297F140D8C}"/>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4" name="Picture 2" descr="Afbeeldingen over Circle Font – Blader in stockfoto's, vectoren en video's  over 1,068,626 | Adobe Stock">
            <a:extLst>
              <a:ext uri="{FF2B5EF4-FFF2-40B4-BE49-F238E27FC236}">
                <a16:creationId xmlns:a16="http://schemas.microsoft.com/office/drawing/2014/main" id="{E1D3B5DC-DB18-0356-4E7F-A39A45C1BB4C}"/>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7138803" y="4540892"/>
            <a:ext cx="683095" cy="5783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D94840D1-73E0-2162-8F9C-715310EB947B}"/>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989193" y="6513074"/>
            <a:ext cx="616266" cy="578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8400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768DE-306A-53B8-0FEA-05F19EBDF7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AACD732-18E7-77E2-3C19-A8F535B82A0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7DB96E3-E396-CEF8-4F29-567A558CEDF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7EF8DE74-7290-EAFB-A7CA-F56A36DDCAC3}"/>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C037BC39-FDFC-AA68-BA9B-5D433A3757F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67613" y="2568710"/>
            <a:ext cx="7128636" cy="5286740"/>
          </a:xfrm>
          <a:prstGeom prst="rect">
            <a:avLst/>
          </a:prstGeom>
        </p:spPr>
      </p:pic>
      <p:sp>
        <p:nvSpPr>
          <p:cNvPr id="24" name="Rectangle : coins arrondis 23">
            <a:extLst>
              <a:ext uri="{FF2B5EF4-FFF2-40B4-BE49-F238E27FC236}">
                <a16:creationId xmlns:a16="http://schemas.microsoft.com/office/drawing/2014/main" id="{6CB0B1F2-95CC-954F-E01D-4C020C144FE8}"/>
              </a:ext>
            </a:extLst>
          </p:cNvPr>
          <p:cNvSpPr/>
          <p:nvPr/>
        </p:nvSpPr>
        <p:spPr>
          <a:xfrm>
            <a:off x="292847" y="342901"/>
            <a:ext cx="13147300" cy="86790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Picture 2" descr="Afbeeldingen over Circle Font – Blader in stockfoto's, vectoren en video's  over 1,068,626 | Adobe Stock">
            <a:extLst>
              <a:ext uri="{FF2B5EF4-FFF2-40B4-BE49-F238E27FC236}">
                <a16:creationId xmlns:a16="http://schemas.microsoft.com/office/drawing/2014/main" id="{AD574F3F-9C7B-C36B-9551-DA607AE26C9D}"/>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7138803" y="4540892"/>
            <a:ext cx="683095" cy="5783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4BB63917-E03E-5FE2-0330-96D3B8723C02}"/>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989193" y="6513074"/>
            <a:ext cx="616266" cy="57836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0F6873BB-0873-A489-5E48-D337CA5AB81D}"/>
              </a:ext>
            </a:extLst>
          </p:cNvPr>
          <p:cNvSpPr txBox="1"/>
          <p:nvPr/>
        </p:nvSpPr>
        <p:spPr>
          <a:xfrm>
            <a:off x="1141478" y="420998"/>
            <a:ext cx="12567429" cy="707886"/>
          </a:xfrm>
          <a:prstGeom prst="rect">
            <a:avLst/>
          </a:prstGeom>
          <a:noFill/>
        </p:spPr>
        <p:txBody>
          <a:bodyPr wrap="square">
            <a:spAutoFit/>
          </a:bodyPr>
          <a:lstStyle/>
          <a:p>
            <a:r>
              <a:rPr lang="fr-FR" sz="2000" i="1" dirty="0">
                <a:solidFill>
                  <a:prstClr val="white">
                    <a:lumMod val="65000"/>
                  </a:prstClr>
                </a:solidFill>
                <a:latin typeface="Dosis" pitchFamily="2" charset="0"/>
              </a:rPr>
              <a:t>Démonstration par l’enseignant (e ) au tableau.</a:t>
            </a:r>
          </a:p>
          <a:p>
            <a:r>
              <a:rPr lang="fr-FR" sz="2000" i="1" dirty="0">
                <a:solidFill>
                  <a:prstClr val="white">
                    <a:lumMod val="65000"/>
                  </a:prstClr>
                </a:solidFill>
                <a:latin typeface="Dosis" pitchFamily="2" charset="0"/>
              </a:rPr>
              <a:t>Demander aux élèves de faire le geste avec le doigt dans l’air pendant la démonstration. </a:t>
            </a:r>
            <a:endParaRPr lang="fr-MA" sz="2000" i="1" dirty="0">
              <a:latin typeface="Dosis" pitchFamily="2" charset="0"/>
            </a:endParaRPr>
          </a:p>
        </p:txBody>
      </p:sp>
    </p:spTree>
    <p:extLst>
      <p:ext uri="{BB962C8B-B14F-4D97-AF65-F5344CB8AC3E}">
        <p14:creationId xmlns:p14="http://schemas.microsoft.com/office/powerpoint/2010/main" val="5027481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13538-D9FA-AD1E-C7B5-516261FEB66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D004644-A745-DCE9-92B4-312290635901}"/>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C1415F8-C390-3E75-AB8E-D3529C97EB63}"/>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73160838-DF25-0AEE-B792-5F8A2DC50EF3}"/>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37507FE-E526-3369-D911-D1F196A2691C}"/>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37C3F678-0C51-F641-B142-E360B3177425}"/>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B56DCD80-1119-9B25-54FF-6A7955C66DE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8D55C414-8796-B95B-3EF9-977A086792A3}"/>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5C95E58-849A-91BA-260C-157272C223F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98F75F22-BC5E-BA5F-78AA-D53596524ED9}"/>
              </a:ext>
            </a:extLst>
          </p:cNvPr>
          <p:cNvSpPr txBox="1"/>
          <p:nvPr/>
        </p:nvSpPr>
        <p:spPr>
          <a:xfrm>
            <a:off x="1217400" y="36606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j minuscule . </a:t>
            </a:r>
          </a:p>
        </p:txBody>
      </p:sp>
    </p:spTree>
    <p:extLst>
      <p:ext uri="{BB962C8B-B14F-4D97-AF65-F5344CB8AC3E}">
        <p14:creationId xmlns:p14="http://schemas.microsoft.com/office/powerpoint/2010/main" val="15763846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107BE-6D04-7538-EB80-3CFB96EAD9D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BC0E0FD-7A6B-E535-E583-F4142877727D}"/>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3168EE56-F018-78FB-6BD2-A3D5841FB61D}"/>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F7AFF897-A331-0CC0-2C3D-D8DCA48DFB91}"/>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998B231-827D-F976-6F61-AF622347286D}"/>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FC7C5D59-DB61-B041-1841-1545234F195D}"/>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632FE40B-8A31-8735-6D95-6C32CB9C8F7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35E3EE2C-947B-EBD6-DA84-2339978116A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CA3AD15A-06A4-4C8E-BAE9-6B83CEB5BD3A}"/>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662037D4-36E6-513C-7E7C-7C69922E77AF}"/>
              </a:ext>
            </a:extLst>
          </p:cNvPr>
          <p:cNvSpPr txBox="1"/>
          <p:nvPr>
            <p:custDataLst>
              <p:tags r:id="rId5"/>
            </p:custDataLst>
          </p:nvPr>
        </p:nvSpPr>
        <p:spPr>
          <a:xfrm>
            <a:off x="1207503"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97B26013-1235-BE5F-D9D9-59DC642AD9FA}"/>
              </a:ext>
            </a:extLst>
          </p:cNvPr>
          <p:cNvSpPr txBox="1"/>
          <p:nvPr/>
        </p:nvSpPr>
        <p:spPr>
          <a:xfrm>
            <a:off x="1217400" y="831125"/>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11070229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9BE95-1B45-D945-85E5-A12F73B1C25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28CB09D-54AC-B5F9-0357-D0DCECB8CA8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93AEF9C-7ACD-30F2-B6B2-7BDE66CD4D20}"/>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145C1A81-02DC-6EF7-82F8-A2C00530109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5" name="Image 74">
            <a:extLst>
              <a:ext uri="{FF2B5EF4-FFF2-40B4-BE49-F238E27FC236}">
                <a16:creationId xmlns:a16="http://schemas.microsoft.com/office/drawing/2014/main" id="{6BBB7511-8B44-C8ED-2410-0D091A4EED8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95097" y="2115603"/>
            <a:ext cx="7725807" cy="6055794"/>
          </a:xfrm>
          <a:prstGeom prst="rect">
            <a:avLst/>
          </a:prstGeom>
        </p:spPr>
      </p:pic>
      <p:sp>
        <p:nvSpPr>
          <p:cNvPr id="78" name="Rectangle : coins arrondis 77">
            <a:extLst>
              <a:ext uri="{FF2B5EF4-FFF2-40B4-BE49-F238E27FC236}">
                <a16:creationId xmlns:a16="http://schemas.microsoft.com/office/drawing/2014/main" id="{F4369B78-FDD9-8E55-DF86-D21B809D858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9" name="Freeform 8">
            <a:extLst>
              <a:ext uri="{FF2B5EF4-FFF2-40B4-BE49-F238E27FC236}">
                <a16:creationId xmlns:a16="http://schemas.microsoft.com/office/drawing/2014/main" id="{DA10206E-0E82-62A2-AAD2-D03859E2ABA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80" name="ZoneTexte 79">
            <a:extLst>
              <a:ext uri="{FF2B5EF4-FFF2-40B4-BE49-F238E27FC236}">
                <a16:creationId xmlns:a16="http://schemas.microsoft.com/office/drawing/2014/main" id="{FEEDAB1C-7A0D-E84E-31C5-E0764B2151E7}"/>
              </a:ext>
            </a:extLst>
          </p:cNvPr>
          <p:cNvSpPr txBox="1"/>
          <p:nvPr>
            <p:custDataLst>
              <p:tags r:id="rId2"/>
            </p:custDataLst>
          </p:nvPr>
        </p:nvSpPr>
        <p:spPr>
          <a:xfrm>
            <a:off x="1154930" y="399594"/>
            <a:ext cx="11529396" cy="438582"/>
          </a:xfrm>
          <a:prstGeom prst="rect">
            <a:avLst/>
          </a:prstGeom>
          <a:noFill/>
        </p:spPr>
        <p:txBody>
          <a:bodyPr wrap="square" rtlCol="0">
            <a:spAutoFit/>
          </a:bodyPr>
          <a:lstStyle/>
          <a:p>
            <a:pPr lvl="0" defTabSz="1028727">
              <a:defRPr/>
            </a:pP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Je vais vous montrer comment écrire la lettre J  majuscule.</a:t>
            </a:r>
            <a:r>
              <a:rPr lang="fr-FR" sz="2250" b="1" dirty="0">
                <a:solidFill>
                  <a:prstClr val="white">
                    <a:lumMod val="65000"/>
                  </a:prstClr>
                </a:solidFill>
                <a:latin typeface="Dosis"/>
              </a:rPr>
              <a:t> Regardez comment je fais. </a:t>
            </a:r>
            <a:endPar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endParaRPr>
          </a:p>
        </p:txBody>
      </p:sp>
      <p:pic>
        <p:nvPicPr>
          <p:cNvPr id="81" name="Image 80">
            <a:extLst>
              <a:ext uri="{FF2B5EF4-FFF2-40B4-BE49-F238E27FC236}">
                <a16:creationId xmlns:a16="http://schemas.microsoft.com/office/drawing/2014/main" id="{A9A9D605-00F3-87C0-7B0C-52C6E8030BE1}"/>
              </a:ext>
            </a:extLst>
          </p:cNvPr>
          <p:cNvPicPr>
            <a:picLocks noChangeAspect="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Tree>
    <p:extLst>
      <p:ext uri="{BB962C8B-B14F-4D97-AF65-F5344CB8AC3E}">
        <p14:creationId xmlns:p14="http://schemas.microsoft.com/office/powerpoint/2010/main" val="23041319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5B89E-F306-502B-97FB-CCC3C57BCB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391B4AF-39C1-9834-E01D-F056CDFD9A1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58234748-5113-03CB-A2A9-53DED25C7DC1}"/>
              </a:ext>
            </a:extLst>
          </p:cNvPr>
          <p:cNvSpPr/>
          <p:nvPr/>
        </p:nvSpPr>
        <p:spPr>
          <a:xfrm>
            <a:off x="265955" y="454112"/>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2895CEBF-0C08-FD4B-1244-527B6B8A6A98}"/>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6" name="Image 75">
            <a:extLst>
              <a:ext uri="{FF2B5EF4-FFF2-40B4-BE49-F238E27FC236}">
                <a16:creationId xmlns:a16="http://schemas.microsoft.com/office/drawing/2014/main" id="{FBF11FF4-F55C-9473-8752-17D96C7DAD4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162300" y="2492353"/>
            <a:ext cx="7391400" cy="5302295"/>
          </a:xfrm>
          <a:prstGeom prst="rect">
            <a:avLst/>
          </a:prstGeom>
        </p:spPr>
      </p:pic>
      <p:sp>
        <p:nvSpPr>
          <p:cNvPr id="14" name="Rectangle : coins arrondis 13">
            <a:extLst>
              <a:ext uri="{FF2B5EF4-FFF2-40B4-BE49-F238E27FC236}">
                <a16:creationId xmlns:a16="http://schemas.microsoft.com/office/drawing/2014/main" id="{C5C6F7B9-3C4A-F604-BB56-0B0E1B5E7B0A}"/>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6795C37A-080D-0CF8-B32E-9FCE632063D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52D02E0C-8FA2-D445-E675-7F57D2BCE63F}"/>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EAFBB44D-5DFA-A465-2CF8-8A5389F8990E}"/>
              </a:ext>
            </a:extLst>
          </p:cNvPr>
          <p:cNvSpPr txBox="1"/>
          <p:nvPr>
            <p:custDataLst>
              <p:tags r:id="rId3"/>
            </p:custDataLst>
          </p:nvPr>
        </p:nvSpPr>
        <p:spPr>
          <a:xfrm>
            <a:off x="1121471" y="428215"/>
            <a:ext cx="11763301" cy="415498"/>
          </a:xfrm>
          <a:prstGeom prst="rect">
            <a:avLst/>
          </a:prstGeom>
          <a:noFill/>
        </p:spPr>
        <p:txBody>
          <a:bodyPr wrap="square" rtlCol="0">
            <a:spAutoFit/>
          </a:bodyPr>
          <a:lstStyle/>
          <a:p>
            <a:pPr defTabSz="1028727">
              <a:defRPr/>
            </a:pPr>
            <a:r>
              <a:rPr lang="fr-FR" sz="2100" dirty="0">
                <a:solidFill>
                  <a:schemeClr val="bg1">
                    <a:lumMod val="65000"/>
                  </a:schemeClr>
                </a:solidFill>
                <a:latin typeface="Dosis" panose="02010703020202060003" pitchFamily="2" charset="0"/>
              </a:rPr>
              <a:t>Je trace un grand trait qui descend de haut en bas. Puis, je fais un trait arrondi vers la gauche en bas.</a:t>
            </a:r>
            <a:endParaRPr lang="fr-FR" sz="2100" b="1" dirty="0">
              <a:solidFill>
                <a:schemeClr val="bg1">
                  <a:lumMod val="65000"/>
                </a:schemeClr>
              </a:solidFill>
              <a:latin typeface="Dosis" panose="02010703020202060003" pitchFamily="2" charset="0"/>
            </a:endParaRPr>
          </a:p>
        </p:txBody>
      </p:sp>
      <p:pic>
        <p:nvPicPr>
          <p:cNvPr id="4" name="Picture 2" descr="Afbeeldingen over Circle Font – Blader in stockfoto's, vectoren en video's  over 1,068,626 | Adobe Stock">
            <a:extLst>
              <a:ext uri="{FF2B5EF4-FFF2-40B4-BE49-F238E27FC236}">
                <a16:creationId xmlns:a16="http://schemas.microsoft.com/office/drawing/2014/main" id="{B330E910-C393-EB45-808F-70A82F4FEB59}"/>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7239000" y="4493820"/>
            <a:ext cx="683095" cy="6496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FFB39641-4881-18A0-6F55-2C14920CECBE}"/>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657370" y="6202324"/>
            <a:ext cx="616266" cy="6496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7CF1B714-B742-8898-C3B0-C47E0D69C3A3}"/>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562032" y="2509670"/>
            <a:ext cx="576771" cy="75232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A648A921-8919-EA29-15C1-2B932E39D061}"/>
              </a:ext>
            </a:extLst>
          </p:cNvPr>
          <p:cNvSpPr txBox="1"/>
          <p:nvPr/>
        </p:nvSpPr>
        <p:spPr>
          <a:xfrm>
            <a:off x="574285" y="899270"/>
            <a:ext cx="12567429" cy="369332"/>
          </a:xfrm>
          <a:prstGeom prst="rect">
            <a:avLst/>
          </a:prstGeom>
          <a:noFill/>
        </p:spPr>
        <p:txBody>
          <a:bodyPr wrap="square">
            <a:spAutoFit/>
          </a:bodyPr>
          <a:lstStyle/>
          <a:p>
            <a:r>
              <a:rPr lang="fr-FR" i="1" dirty="0">
                <a:solidFill>
                  <a:prstClr val="white">
                    <a:lumMod val="65000"/>
                  </a:prstClr>
                </a:solidFill>
                <a:latin typeface="Dosis" pitchFamily="2" charset="0"/>
              </a:rPr>
              <a:t>Démonstration par l’enseignant(e ) au tableau. Demander aux élèves de faire le geste avec le doigt dans l’air pendant la démonstration. </a:t>
            </a:r>
            <a:endParaRPr lang="fr-MA" i="1" dirty="0">
              <a:latin typeface="Dosis" pitchFamily="2" charset="0"/>
            </a:endParaRPr>
          </a:p>
        </p:txBody>
      </p:sp>
    </p:spTree>
    <p:extLst>
      <p:ext uri="{BB962C8B-B14F-4D97-AF65-F5344CB8AC3E}">
        <p14:creationId xmlns:p14="http://schemas.microsoft.com/office/powerpoint/2010/main" val="15154493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CBDEB-30E9-1926-0FF8-1C701B431E3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B434D6A-0F07-96FC-778A-587086F20274}"/>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817D2C4F-2E78-BC82-FD68-C35B9369B00D}"/>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41E52320-BCDA-513A-7B4F-AACD597D5F5B}"/>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D153255-AF34-9B05-8588-D47FCD270B91}"/>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579714AC-FC63-6094-FE7A-E5E9A9AD26A5}"/>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462C0C28-F68F-3AF7-17CB-983A1175618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525E326C-0DF8-7783-1D88-AC0A8799C8D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8D88B44-382E-588D-2545-C19FA45197F1}"/>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A2FB313B-96E5-F027-0BC5-F22EA2215050}"/>
              </a:ext>
            </a:extLst>
          </p:cNvPr>
          <p:cNvSpPr txBox="1"/>
          <p:nvPr/>
        </p:nvSpPr>
        <p:spPr>
          <a:xfrm>
            <a:off x="1235212" y="359060"/>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J majuscule . </a:t>
            </a:r>
          </a:p>
        </p:txBody>
      </p:sp>
    </p:spTree>
    <p:extLst>
      <p:ext uri="{BB962C8B-B14F-4D97-AF65-F5344CB8AC3E}">
        <p14:creationId xmlns:p14="http://schemas.microsoft.com/office/powerpoint/2010/main" val="9118120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61126-FA2F-9BC4-9B90-BFA63C61198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A9F29A8-CFE5-BBD1-D7DC-FBE4F0A081CA}"/>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ECEC45CC-0FB3-53E8-4DC5-30FC430DD4B9}"/>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01431941-B0D2-B7E5-DC4E-7E545831044E}"/>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1CAC5579-5663-DF00-5768-9F45845B4205}"/>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0DB8663A-2A98-125F-53FA-2A36F8B80E6A}"/>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73877331-5012-6B5B-F333-61260DAB631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99B4879B-A482-1B90-9415-4C22E91C384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C9166C57-4B28-0CC6-FB8B-CDE1C2977FD0}"/>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00452E12-2248-E530-F3D0-CBA6E05951D0}"/>
              </a:ext>
            </a:extLst>
          </p:cNvPr>
          <p:cNvSpPr txBox="1"/>
          <p:nvPr>
            <p:custDataLst>
              <p:tags r:id="rId5"/>
            </p:custDataLst>
          </p:nvPr>
        </p:nvSpPr>
        <p:spPr>
          <a:xfrm>
            <a:off x="1207501" y="341868"/>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7BEBFBDB-2D0A-FA2E-66CA-5B8FEF0A13F5}"/>
              </a:ext>
            </a:extLst>
          </p:cNvPr>
          <p:cNvSpPr txBox="1"/>
          <p:nvPr/>
        </p:nvSpPr>
        <p:spPr>
          <a:xfrm>
            <a:off x="1217400" y="760979"/>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4068090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562942" y="598983"/>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1254314" y="388022"/>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Prenez vos ardoises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80561" y="342900"/>
            <a:ext cx="1072972" cy="992461"/>
          </a:xfrm>
          <a:prstGeom prst="rect">
            <a:avLst/>
          </a:prstGeom>
          <a:ln w="19050">
            <a:noFill/>
          </a:ln>
          <a:effectLst>
            <a:outerShdw blurRad="50800" dist="38100" dir="2700000" algn="tl" rotWithShape="0">
              <a:prstClr val="black">
                <a:alpha val="40000"/>
              </a:prstClr>
            </a:outerShdw>
          </a:effectLst>
        </p:spPr>
      </p:pic>
      <p:grpSp>
        <p:nvGrpSpPr>
          <p:cNvPr id="7" name="Groupe 6">
            <a:extLst>
              <a:ext uri="{FF2B5EF4-FFF2-40B4-BE49-F238E27FC236}">
                <a16:creationId xmlns:a16="http://schemas.microsoft.com/office/drawing/2014/main" id="{7A0F5B73-4673-B158-7158-DF81D6459657}"/>
              </a:ext>
            </a:extLst>
          </p:cNvPr>
          <p:cNvGrpSpPr/>
          <p:nvPr/>
        </p:nvGrpSpPr>
        <p:grpSpPr>
          <a:xfrm>
            <a:off x="989239" y="3859170"/>
            <a:ext cx="11506508" cy="3533358"/>
            <a:chOff x="-3805047" y="3869835"/>
            <a:chExt cx="6297262" cy="2753069"/>
          </a:xfrm>
        </p:grpSpPr>
        <p:sp>
          <p:nvSpPr>
            <p:cNvPr id="9" name="Rectangle : coins arrondis 18 - 2">
              <a:extLst>
                <a:ext uri="{FF2B5EF4-FFF2-40B4-BE49-F238E27FC236}">
                  <a16:creationId xmlns:a16="http://schemas.microsoft.com/office/drawing/2014/main" id="{06AE3FB6-617E-30CE-17D9-E4944BB22D51}"/>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0" name="Rectangle : coins arrondis 18 - 2">
              <a:extLst>
                <a:ext uri="{FF2B5EF4-FFF2-40B4-BE49-F238E27FC236}">
                  <a16:creationId xmlns:a16="http://schemas.microsoft.com/office/drawing/2014/main" id="{AD7D1A10-A7C4-A797-618D-2504E07EB108}"/>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1" name="Rectangle : coins arrondis 18 - 2">
              <a:extLst>
                <a:ext uri="{FF2B5EF4-FFF2-40B4-BE49-F238E27FC236}">
                  <a16:creationId xmlns:a16="http://schemas.microsoft.com/office/drawing/2014/main" id="{2DB4658C-20DC-72AA-17DA-FB2A1D58EE0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5BCD92FE-BC16-F3AC-6E4B-C0BFF7AC5F18}"/>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4" name="Rectangle : coins arrondis 18 - 2">
              <a:extLst>
                <a:ext uri="{FF2B5EF4-FFF2-40B4-BE49-F238E27FC236}">
                  <a16:creationId xmlns:a16="http://schemas.microsoft.com/office/drawing/2014/main" id="{BAFD3358-AABE-DF7E-98AA-2F20F273668D}"/>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4" name="Rectangle : coins arrondis 18 - 2">
              <a:extLst>
                <a:ext uri="{FF2B5EF4-FFF2-40B4-BE49-F238E27FC236}">
                  <a16:creationId xmlns:a16="http://schemas.microsoft.com/office/drawing/2014/main" id="{62035628-88FB-2BF2-F5C3-E93661715A72}"/>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26" name="Image 25">
            <a:extLst>
              <a:ext uri="{FF2B5EF4-FFF2-40B4-BE49-F238E27FC236}">
                <a16:creationId xmlns:a16="http://schemas.microsoft.com/office/drawing/2014/main" id="{F9355F0F-29F7-D4CB-8F41-4832BC021093}"/>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661914" y="4272070"/>
            <a:ext cx="2053088" cy="1905077"/>
          </a:xfrm>
          <a:prstGeom prst="rect">
            <a:avLst/>
          </a:prstGeom>
        </p:spPr>
      </p:pic>
      <p:pic>
        <p:nvPicPr>
          <p:cNvPr id="28" name="Image 27" descr="Une image contenant dessin humoristique, dessin, capture d’écran, Dessin d’enfant&#10;&#10;Description générée automatiquement">
            <a:extLst>
              <a:ext uri="{FF2B5EF4-FFF2-40B4-BE49-F238E27FC236}">
                <a16:creationId xmlns:a16="http://schemas.microsoft.com/office/drawing/2014/main" id="{3BA58975-B1CB-DD2C-423A-C5CAADDF8630}"/>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rcRect l="29731" t="56294" r="43963" b="7778"/>
          <a:stretch/>
        </p:blipFill>
        <p:spPr>
          <a:xfrm>
            <a:off x="6141044" y="4509253"/>
            <a:ext cx="1433911" cy="1611393"/>
          </a:xfrm>
          <a:prstGeom prst="rect">
            <a:avLst/>
          </a:prstGeom>
        </p:spPr>
      </p:pic>
      <p:pic>
        <p:nvPicPr>
          <p:cNvPr id="29" name="Image 28" descr="Une image contenant texte, habits, fille, dessin humoristique&#10;&#10;Le contenu généré par l’IA peut être incorrect.">
            <a:extLst>
              <a:ext uri="{FF2B5EF4-FFF2-40B4-BE49-F238E27FC236}">
                <a16:creationId xmlns:a16="http://schemas.microsoft.com/office/drawing/2014/main" id="{C9BEE924-C5AC-A2D3-19D0-114C80B7DA5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99426" y="4262720"/>
            <a:ext cx="1379982" cy="1962098"/>
          </a:xfrm>
          <a:prstGeom prst="rect">
            <a:avLst/>
          </a:prstGeom>
          <a:ln>
            <a:noFill/>
          </a:ln>
          <a:effectLst>
            <a:outerShdw blurRad="190500" algn="tl" rotWithShape="0">
              <a:srgbClr val="000000">
                <a:alpha val="70000"/>
              </a:srgbClr>
            </a:outerShdw>
          </a:effectLst>
        </p:spPr>
      </p:pic>
      <p:graphicFrame>
        <p:nvGraphicFramePr>
          <p:cNvPr id="30" name="Tableau 29">
            <a:extLst>
              <a:ext uri="{FF2B5EF4-FFF2-40B4-BE49-F238E27FC236}">
                <a16:creationId xmlns:a16="http://schemas.microsoft.com/office/drawing/2014/main" id="{F0D41098-A5F4-87AE-34B2-534A72BD6D7C}"/>
              </a:ext>
            </a:extLst>
          </p:cNvPr>
          <p:cNvGraphicFramePr>
            <a:graphicFrameLocks noGrp="1"/>
          </p:cNvGraphicFramePr>
          <p:nvPr>
            <p:custDataLst>
              <p:tags r:id="rId3"/>
            </p:custDataLst>
            <p:extLst>
              <p:ext uri="{D42A27DB-BD31-4B8C-83A1-F6EECF244321}">
                <p14:modId xmlns:p14="http://schemas.microsoft.com/office/powerpoint/2010/main" val="69458888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8085656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5B0A2-A378-8DFC-FFAF-D0F60FF57E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713D751-C1AC-D10F-023D-1C4FC88C5D86}"/>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30EB0F1-9F63-5165-062F-CAB87F192D0C}"/>
              </a:ext>
            </a:extLst>
          </p:cNvPr>
          <p:cNvSpPr/>
          <p:nvPr/>
        </p:nvSpPr>
        <p:spPr>
          <a:xfrm>
            <a:off x="275854" y="4191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42CF7B-F90E-F26A-CECF-05D5EF245574}"/>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4503BBA9-E71D-9971-7F62-51D76EC6EF1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5301B258-AAD4-B4F8-20E6-B199932B6A17}"/>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6B9B448-51E1-D0E2-D312-36FC533EE39A}"/>
              </a:ext>
            </a:extLst>
          </p:cNvPr>
          <p:cNvSpPr txBox="1"/>
          <p:nvPr/>
        </p:nvSpPr>
        <p:spPr>
          <a:xfrm>
            <a:off x="1207501" y="350126"/>
            <a:ext cx="11099623" cy="841769"/>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l minuscule. Elle fait le son</a:t>
            </a:r>
            <a:r>
              <a:rPr lang="fr-MA" sz="2250" b="1" dirty="0">
                <a:solidFill>
                  <a:prstClr val="white">
                    <a:lumMod val="65000"/>
                  </a:prstClr>
                </a:solidFill>
                <a:latin typeface="Dosis" panose="02010703020202060003" pitchFamily="2" charset="0"/>
              </a:rPr>
              <a:t> « l »</a:t>
            </a:r>
            <a:r>
              <a:rPr lang="fr-FR" sz="2250" b="1" dirty="0">
                <a:solidFill>
                  <a:prstClr val="white">
                    <a:lumMod val="65000"/>
                  </a:prstClr>
                </a:solidFill>
                <a:latin typeface="Dosis" panose="02010703020202060003" pitchFamily="2" charset="0"/>
              </a:rPr>
              <a:t>. Lisons ensemble </a:t>
            </a:r>
            <a:r>
              <a:rPr lang="fr-MA" sz="2250" b="1" dirty="0">
                <a:solidFill>
                  <a:prstClr val="white">
                    <a:lumMod val="65000"/>
                  </a:prstClr>
                </a:solidFill>
                <a:latin typeface="Dosis" panose="02010703020202060003" pitchFamily="2" charset="0"/>
              </a:rPr>
              <a:t>« l ». Encore une fois « l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l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250" b="1" dirty="0">
                <a:solidFill>
                  <a:prstClr val="white">
                    <a:lumMod val="65000"/>
                  </a:prstClr>
                </a:solidFill>
                <a:latin typeface="Calibri"/>
              </a:rPr>
              <a:t> </a:t>
            </a:r>
          </a:p>
        </p:txBody>
      </p:sp>
      <p:sp>
        <p:nvSpPr>
          <p:cNvPr id="7" name="ZoneTexte 6">
            <a:extLst>
              <a:ext uri="{FF2B5EF4-FFF2-40B4-BE49-F238E27FC236}">
                <a16:creationId xmlns:a16="http://schemas.microsoft.com/office/drawing/2014/main" id="{7F0D7DD3-D868-0906-2D9E-7D98A6D4C809}"/>
              </a:ext>
            </a:extLst>
          </p:cNvPr>
          <p:cNvSpPr txBox="1"/>
          <p:nvPr/>
        </p:nvSpPr>
        <p:spPr>
          <a:xfrm>
            <a:off x="4795839" y="1919541"/>
            <a:ext cx="4124323" cy="6447919"/>
          </a:xfrm>
          <a:prstGeom prst="rect">
            <a:avLst/>
          </a:prstGeom>
          <a:noFill/>
        </p:spPr>
        <p:txBody>
          <a:bodyPr wrap="square">
            <a:spAutoFit/>
          </a:bodyPr>
          <a:lstStyle/>
          <a:p>
            <a:pPr algn="ctr"/>
            <a:r>
              <a:rPr lang="fr-MA" sz="41300" b="1" dirty="0">
                <a:solidFill>
                  <a:srgbClr val="106585"/>
                </a:solidFill>
              </a:rPr>
              <a:t>l</a:t>
            </a:r>
            <a:endParaRPr lang="fr-MA" sz="41300" dirty="0"/>
          </a:p>
        </p:txBody>
      </p:sp>
    </p:spTree>
    <p:extLst>
      <p:ext uri="{BB962C8B-B14F-4D97-AF65-F5344CB8AC3E}">
        <p14:creationId xmlns:p14="http://schemas.microsoft.com/office/powerpoint/2010/main" val="3847662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E5BC3-6B74-6029-B1AF-B19E44CA515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2138A3-07F2-268E-F141-4955AB89032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37A53B1F-FA40-C5C1-5FF9-E099714B178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61B0CAE7-CB61-F413-A55F-203E919648C0}"/>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57A2F3A4-F7F2-60A0-DC50-58F8DE7AC50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0514774B-ABCF-DCD9-A43A-37BED00BF0A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95D2F810-78E7-F213-7E1F-44C6740486D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7" name="ZoneTexte 6">
            <a:extLst>
              <a:ext uri="{FF2B5EF4-FFF2-40B4-BE49-F238E27FC236}">
                <a16:creationId xmlns:a16="http://schemas.microsoft.com/office/drawing/2014/main" id="{8413CA43-F2B0-D1AF-BA09-CEC9C656BEEC}"/>
              </a:ext>
            </a:extLst>
          </p:cNvPr>
          <p:cNvSpPr txBox="1"/>
          <p:nvPr/>
        </p:nvSpPr>
        <p:spPr>
          <a:xfrm>
            <a:off x="1224495" y="324542"/>
            <a:ext cx="11516975" cy="839397"/>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rPr>
              <a:t>L</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latin typeface="Dosis" panose="02010703020202060003" pitchFamily="2" charset="0"/>
              </a:rPr>
              <a:t>majuscule . Elle fait le son « l ».</a:t>
            </a:r>
            <a:r>
              <a:rPr lang="fr-FR" sz="2250" b="1" dirty="0">
                <a:solidFill>
                  <a:srgbClr val="A6A6A6"/>
                </a:solidFill>
                <a:latin typeface="Dosis" panose="02010703020202060003" pitchFamily="2" charset="0"/>
              </a:rPr>
              <a:t> Lisons </a:t>
            </a:r>
            <a:r>
              <a:rPr lang="fr-FR" sz="2250" b="1" dirty="0">
                <a:solidFill>
                  <a:prstClr val="white">
                    <a:lumMod val="65000"/>
                  </a:prstClr>
                </a:solidFill>
                <a:latin typeface="Dosis" panose="02010703020202060003" pitchFamily="2" charset="0"/>
              </a:rPr>
              <a:t>ensemble </a:t>
            </a:r>
            <a:r>
              <a:rPr lang="fr-MA" sz="2250" b="1" dirty="0">
                <a:solidFill>
                  <a:prstClr val="white">
                    <a:lumMod val="65000"/>
                  </a:prstClr>
                </a:solidFill>
                <a:latin typeface="Dosis" panose="02010703020202060003" pitchFamily="2" charset="0"/>
              </a:rPr>
              <a:t>« </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latin typeface="Dosis" panose="02010703020202060003" pitchFamily="2" charset="0"/>
              </a:rPr>
              <a:t>l</a:t>
            </a:r>
            <a:r>
              <a:rPr lang="fr-FR" sz="2250" b="1" dirty="0">
                <a:solidFill>
                  <a:prstClr val="white">
                    <a:lumMod val="65000"/>
                  </a:prstClr>
                </a:solidFill>
                <a:latin typeface="Algerian" panose="04020705040A02060702" pitchFamily="82" charset="0"/>
              </a:rPr>
              <a:t> </a:t>
            </a:r>
            <a:r>
              <a:rPr lang="fr-MA" sz="2250" b="1" dirty="0">
                <a:solidFill>
                  <a:prstClr val="white">
                    <a:lumMod val="65000"/>
                  </a:prstClr>
                </a:solidFill>
                <a:latin typeface="Dosis" panose="02010703020202060003" pitchFamily="2" charset="0"/>
              </a:rPr>
              <a:t> ». Encore une fois « </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latin typeface="Dosis" panose="02010703020202060003" pitchFamily="2" charset="0"/>
              </a:rPr>
              <a:t>l</a:t>
            </a:r>
            <a:r>
              <a:rPr lang="fr-MA" sz="2250" b="1" dirty="0">
                <a:solidFill>
                  <a:prstClr val="white">
                    <a:lumMod val="65000"/>
                  </a:prstClr>
                </a:solidFill>
                <a:latin typeface="Dosis" panose="02010703020202060003" pitchFamily="2" charset="0"/>
              </a:rPr>
              <a:t>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latin typeface="Dosis" panose="02010703020202060003" pitchFamily="2" charset="0"/>
              </a:rPr>
              <a:t>l</a:t>
            </a:r>
            <a:r>
              <a:rPr lang="fr-MA" sz="2250" b="1" dirty="0">
                <a:solidFill>
                  <a:prstClr val="white">
                    <a:lumMod val="65000"/>
                  </a:prstClr>
                </a:solidFill>
                <a:latin typeface="Dosis" panose="02010703020202060003" pitchFamily="2" charset="0"/>
              </a:rPr>
              <a:t>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prstClr val="white">
                    <a:lumMod val="65000"/>
                  </a:prstClr>
                </a:solidFill>
                <a:latin typeface="Dosis" panose="02010703020202060003" pitchFamily="2" charset="0"/>
              </a:rPr>
              <a:t> </a:t>
            </a:r>
            <a:endParaRPr lang="fr-FR" sz="2250" b="1" dirty="0">
              <a:solidFill>
                <a:prstClr val="white">
                  <a:lumMod val="65000"/>
                </a:prstClr>
              </a:solidFill>
              <a:latin typeface="Dosis" panose="02010703020202060003" pitchFamily="2" charset="0"/>
            </a:endParaRPr>
          </a:p>
        </p:txBody>
      </p:sp>
      <p:sp>
        <p:nvSpPr>
          <p:cNvPr id="4" name="ZoneTexte 3">
            <a:extLst>
              <a:ext uri="{FF2B5EF4-FFF2-40B4-BE49-F238E27FC236}">
                <a16:creationId xmlns:a16="http://schemas.microsoft.com/office/drawing/2014/main" id="{80C4AE80-98A2-5202-1E68-E8AA8AFA6B64}"/>
              </a:ext>
            </a:extLst>
          </p:cNvPr>
          <p:cNvSpPr txBox="1"/>
          <p:nvPr/>
        </p:nvSpPr>
        <p:spPr>
          <a:xfrm>
            <a:off x="4795839" y="1919541"/>
            <a:ext cx="4124323" cy="6447919"/>
          </a:xfrm>
          <a:prstGeom prst="rect">
            <a:avLst/>
          </a:prstGeom>
          <a:noFill/>
        </p:spPr>
        <p:txBody>
          <a:bodyPr wrap="square">
            <a:spAutoFit/>
          </a:bodyPr>
          <a:lstStyle/>
          <a:p>
            <a:pPr algn="ctr"/>
            <a:r>
              <a:rPr lang="fr-MA" sz="41300" b="1" dirty="0">
                <a:solidFill>
                  <a:srgbClr val="106585"/>
                </a:solidFill>
              </a:rPr>
              <a:t>L</a:t>
            </a:r>
            <a:endParaRPr lang="fr-MA" sz="41300" dirty="0"/>
          </a:p>
        </p:txBody>
      </p:sp>
    </p:spTree>
    <p:extLst>
      <p:ext uri="{BB962C8B-B14F-4D97-AF65-F5344CB8AC3E}">
        <p14:creationId xmlns:p14="http://schemas.microsoft.com/office/powerpoint/2010/main" val="40474375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53256-82AD-AD67-DC88-4096288C3CF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0F5664-A8D5-BB47-E429-5BCC02BD109C}"/>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938FBC03-74EE-26AB-7439-9E4103C52A4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077A1DCC-8211-BC0E-CCF9-79973E04E173}"/>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FEE1D18C-FE00-8A10-C335-783B093273CE}"/>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 coins arrondis 3">
            <a:extLst>
              <a:ext uri="{FF2B5EF4-FFF2-40B4-BE49-F238E27FC236}">
                <a16:creationId xmlns:a16="http://schemas.microsoft.com/office/drawing/2014/main" id="{1F1E6A97-A4D0-E2E6-0033-F8BB6AA99E4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A11A2EE1-C593-F97B-9E8A-DCE6BB2AD7F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131423E8-2D42-DB71-6D23-3F61423C88FD}"/>
              </a:ext>
            </a:extLst>
          </p:cNvPr>
          <p:cNvSpPr txBox="1"/>
          <p:nvPr/>
        </p:nvSpPr>
        <p:spPr>
          <a:xfrm>
            <a:off x="1224495" y="305564"/>
            <a:ext cx="11099623" cy="841769"/>
          </a:xfrm>
          <a:prstGeom prst="rect">
            <a:avLst/>
          </a:prstGeom>
          <a:noFill/>
        </p:spPr>
        <p:txBody>
          <a:bodyPr wrap="square">
            <a:spAutoFit/>
          </a:bodyPr>
          <a:lstStyle/>
          <a:p>
            <a:pPr lvl="0" defTabSz="1028675">
              <a:spcAft>
                <a:spcPts val="300"/>
              </a:spcAft>
              <a:defRPr/>
            </a:pPr>
            <a:r>
              <a:rPr lang="fr-FR" sz="2250" b="1" dirty="0">
                <a:solidFill>
                  <a:srgbClr val="A6A6A6"/>
                </a:solidFill>
                <a:latin typeface="Dosis" panose="02010703020202060003" pitchFamily="2" charset="0"/>
              </a:rPr>
              <a:t>l minuscule –L majuscule </a:t>
            </a:r>
          </a:p>
          <a:p>
            <a:pPr lvl="0" defTabSz="1028675">
              <a:defRPr/>
            </a:pPr>
            <a:r>
              <a:rPr lang="fr-FR" sz="2250" b="1" dirty="0">
                <a:solidFill>
                  <a:srgbClr val="A6A6A6"/>
                </a:solidFill>
                <a:latin typeface="Dosis" panose="02010703020202060003" pitchFamily="2" charset="0"/>
              </a:rPr>
              <a:t>Qui veut lire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rgbClr val="A6A6A6"/>
                </a:solidFill>
                <a:latin typeface="Dosis" panose="02010703020202060003" pitchFamily="2" charset="0"/>
              </a:rPr>
              <a:t>  </a:t>
            </a:r>
            <a:endParaRPr lang="fr-FR" sz="2250" b="1" dirty="0">
              <a:solidFill>
                <a:srgbClr val="A6A6A6"/>
              </a:solidFill>
              <a:latin typeface="Dosis" panose="02010703020202060003" pitchFamily="2" charset="0"/>
            </a:endParaRPr>
          </a:p>
        </p:txBody>
      </p:sp>
      <p:sp>
        <p:nvSpPr>
          <p:cNvPr id="6" name="ZoneTexte 5">
            <a:extLst>
              <a:ext uri="{FF2B5EF4-FFF2-40B4-BE49-F238E27FC236}">
                <a16:creationId xmlns:a16="http://schemas.microsoft.com/office/drawing/2014/main" id="{A43D8163-3016-D2A5-6336-BB8526EA11C3}"/>
              </a:ext>
            </a:extLst>
          </p:cNvPr>
          <p:cNvSpPr txBox="1"/>
          <p:nvPr/>
        </p:nvSpPr>
        <p:spPr>
          <a:xfrm>
            <a:off x="2646760" y="1919541"/>
            <a:ext cx="8422481" cy="6447919"/>
          </a:xfrm>
          <a:prstGeom prst="rect">
            <a:avLst/>
          </a:prstGeom>
          <a:noFill/>
        </p:spPr>
        <p:txBody>
          <a:bodyPr wrap="square">
            <a:spAutoFit/>
          </a:bodyPr>
          <a:lstStyle/>
          <a:p>
            <a:pPr algn="ctr"/>
            <a:r>
              <a:rPr lang="fr-MA" sz="41300" b="1" dirty="0">
                <a:solidFill>
                  <a:srgbClr val="106585"/>
                </a:solidFill>
              </a:rPr>
              <a:t>l  </a:t>
            </a:r>
            <a:r>
              <a:rPr lang="fr-MA" sz="41300" b="1" dirty="0" err="1">
                <a:solidFill>
                  <a:srgbClr val="106585"/>
                </a:solidFill>
              </a:rPr>
              <a:t>L</a:t>
            </a:r>
            <a:r>
              <a:rPr lang="fr-MA" sz="41300" b="1" dirty="0">
                <a:solidFill>
                  <a:srgbClr val="106585"/>
                </a:solidFill>
              </a:rPr>
              <a:t> </a:t>
            </a:r>
            <a:endParaRPr lang="fr-MA" sz="41300" dirty="0"/>
          </a:p>
        </p:txBody>
      </p:sp>
    </p:spTree>
    <p:extLst>
      <p:ext uri="{BB962C8B-B14F-4D97-AF65-F5344CB8AC3E}">
        <p14:creationId xmlns:p14="http://schemas.microsoft.com/office/powerpoint/2010/main" val="5509754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D4D7E-3FB6-096B-13B3-EC478DC491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0641730-C5E8-6A63-FFE8-6320C720756C}"/>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E78D34E8-FEA9-9AAF-E0AB-BAA6764C1D9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1C8C4890-21C3-23E0-897A-73F7380176C0}"/>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3168F697-E47A-1C7B-8131-2299A824A84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1BA96B9-1F9F-AB74-FB90-E6117472ED03}"/>
              </a:ext>
            </a:extLst>
          </p:cNvPr>
          <p:cNvSpPr txBox="1"/>
          <p:nvPr>
            <p:custDataLst>
              <p:tags r:id="rId2"/>
            </p:custDataLst>
          </p:nvPr>
        </p:nvSpPr>
        <p:spPr>
          <a:xfrm>
            <a:off x="1645207" y="3820061"/>
            <a:ext cx="4341348" cy="264687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6600" b="1" dirty="0">
                <a:solidFill>
                  <a:srgbClr val="FFC000"/>
                </a:solidFill>
                <a:latin typeface="Dosis" pitchFamily="2" charset="0"/>
              </a:rPr>
              <a:t>l</a:t>
            </a:r>
            <a:r>
              <a:rPr lang="fr-FR" sz="16600" b="1" dirty="0">
                <a:solidFill>
                  <a:srgbClr val="106585"/>
                </a:solidFill>
                <a:latin typeface="Dosis" pitchFamily="2" charset="0"/>
              </a:rPr>
              <a:t>ivre </a:t>
            </a:r>
            <a:endParaRPr kumimoji="0" lang="fr-FR" sz="1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Rectangle : coins arrondis 5">
            <a:extLst>
              <a:ext uri="{FF2B5EF4-FFF2-40B4-BE49-F238E27FC236}">
                <a16:creationId xmlns:a16="http://schemas.microsoft.com/office/drawing/2014/main" id="{56C67F90-F8F1-3C54-17D8-EB9C24FB3ED0}"/>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BF60510F-2876-B6EB-4F38-EEEF571AB3B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8F95D68B-B482-0C5F-EE74-1F6A21E94C74}"/>
              </a:ext>
            </a:extLst>
          </p:cNvPr>
          <p:cNvSpPr txBox="1"/>
          <p:nvPr/>
        </p:nvSpPr>
        <p:spPr>
          <a:xfrm>
            <a:off x="1162025" y="429443"/>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 livre », je vois la lettre l et j’entends le son   « l ». li- </a:t>
            </a:r>
            <a:r>
              <a:rPr lang="fr-FR" sz="2250" b="1" dirty="0" err="1">
                <a:solidFill>
                  <a:prstClr val="white">
                    <a:lumMod val="65000"/>
                  </a:prstClr>
                </a:solidFill>
                <a:latin typeface="Dosis"/>
              </a:rPr>
              <a:t>vre</a:t>
            </a:r>
            <a:r>
              <a:rPr lang="fr-FR" sz="2250" b="1" dirty="0">
                <a:solidFill>
                  <a:prstClr val="white">
                    <a:lumMod val="65000"/>
                  </a:prstClr>
                </a:solidFill>
                <a:latin typeface="Dosis"/>
              </a:rPr>
              <a:t>. </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la lettre  l.</a:t>
            </a:r>
            <a:endParaRPr lang="fr-FR" sz="2800" i="1" dirty="0">
              <a:solidFill>
                <a:prstClr val="white">
                  <a:lumMod val="65000"/>
                </a:prstClr>
              </a:solidFill>
              <a:latin typeface="Dosis"/>
            </a:endParaRPr>
          </a:p>
        </p:txBody>
      </p:sp>
      <p:pic>
        <p:nvPicPr>
          <p:cNvPr id="7" name="Picture 2" descr="Images de Livre Clipart – Téléchargement gratuit sur Freepik">
            <a:extLst>
              <a:ext uri="{FF2B5EF4-FFF2-40B4-BE49-F238E27FC236}">
                <a16:creationId xmlns:a16="http://schemas.microsoft.com/office/drawing/2014/main" id="{0C8BCDB8-5283-2A9D-E553-517D80D71E40}"/>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94865" y="3201703"/>
            <a:ext cx="4341348" cy="3883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24934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A483A-9F8F-27C2-70F8-9B128F34D9A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AFC0327-B79B-E3B1-586A-0F35BC00A81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C4CDC86B-A8BA-66C4-C76D-D2878EEDFB35}"/>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7556148F-04AF-B76E-6AF3-D34F29509FE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6ED110D4-B565-BE56-8E8F-A226A3BA776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83369" y="2628900"/>
            <a:ext cx="6949262" cy="5029200"/>
          </a:xfrm>
          <a:prstGeom prst="rect">
            <a:avLst/>
          </a:prstGeom>
        </p:spPr>
      </p:pic>
      <p:sp>
        <p:nvSpPr>
          <p:cNvPr id="19" name="Rectangle : coins arrondis 18">
            <a:extLst>
              <a:ext uri="{FF2B5EF4-FFF2-40B4-BE49-F238E27FC236}">
                <a16:creationId xmlns:a16="http://schemas.microsoft.com/office/drawing/2014/main" id="{FFA08D7E-A880-BBF9-1407-C0B9983ED07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EB209B18-07F0-9D1A-2D6A-B15ACC55B19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3D37281B-3FD5-259E-4565-9FB08D23FEDB}"/>
              </a:ext>
            </a:extLst>
          </p:cNvPr>
          <p:cNvSpPr txBox="1"/>
          <p:nvPr/>
        </p:nvSpPr>
        <p:spPr>
          <a:xfrm>
            <a:off x="1093302" y="473273"/>
            <a:ext cx="11529396" cy="438582"/>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nous allons écrire la lettre l</a:t>
            </a:r>
            <a:r>
              <a:rPr lang="fr-FR" sz="2250" b="1" dirty="0">
                <a:solidFill>
                  <a:prstClr val="white">
                    <a:lumMod val="65000"/>
                  </a:prstClr>
                </a:solidFill>
                <a:latin typeface="Dosis" pitchFamily="2" charset="0"/>
              </a:rPr>
              <a:t> minuscule</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0B1E2FFC-8E87-5209-6714-7724A6622400}"/>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Tree>
    <p:extLst>
      <p:ext uri="{BB962C8B-B14F-4D97-AF65-F5344CB8AC3E}">
        <p14:creationId xmlns:p14="http://schemas.microsoft.com/office/powerpoint/2010/main" val="54372883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1E308-C7D3-6318-ED77-A578522C783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31A3EC9-D93C-77E5-3480-7CAD0F484F2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265F2F5B-E17A-1C25-C620-A8B5FBCF732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8CC0CB9F-12E6-2236-55D0-F064CE271CFC}"/>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1258CCD9-B198-9AAE-2157-01FCEA97859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7D9086C5-3D13-62AD-24DA-C742BDE0689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095AD4D3-BBED-120F-8340-72145F8C277E}"/>
              </a:ext>
            </a:extLst>
          </p:cNvPr>
          <p:cNvSpPr txBox="1"/>
          <p:nvPr/>
        </p:nvSpPr>
        <p:spPr>
          <a:xfrm>
            <a:off x="1079740" y="473904"/>
            <a:ext cx="11529396" cy="438582"/>
          </a:xfrm>
          <a:prstGeom prst="rect">
            <a:avLst/>
          </a:prstGeom>
          <a:noFill/>
        </p:spPr>
        <p:txBody>
          <a:bodyPr wrap="square" rtlCol="0">
            <a:spAutoFit/>
          </a:bodyPr>
          <a:lstStyle/>
          <a:p>
            <a:pPr lvl="0" defTabSz="1028675">
              <a:defRPr/>
            </a:pPr>
            <a:r>
              <a:rPr lang="fr-FR" sz="2250" b="1" dirty="0">
                <a:solidFill>
                  <a:prstClr val="white">
                    <a:lumMod val="65000"/>
                  </a:prstClr>
                </a:solidFill>
                <a:latin typeface="Dosis" panose="02010703020202060003" pitchFamily="2" charset="0"/>
              </a:rPr>
              <a:t>Regardez comment je fais. </a:t>
            </a:r>
            <a:r>
              <a:rPr lang="fr-FR" sz="2250" dirty="0">
                <a:solidFill>
                  <a:schemeClr val="bg1">
                    <a:lumMod val="65000"/>
                  </a:schemeClr>
                </a:solidFill>
                <a:latin typeface="Dosis" panose="02010703020202060003" pitchFamily="2" charset="0"/>
              </a:rPr>
              <a:t>Je trace un grand trait vers le bas.</a:t>
            </a:r>
            <a:endPar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endParaRPr>
          </a:p>
        </p:txBody>
      </p:sp>
      <p:sp>
        <p:nvSpPr>
          <p:cNvPr id="31" name="ZoneTexte 30">
            <a:extLst>
              <a:ext uri="{FF2B5EF4-FFF2-40B4-BE49-F238E27FC236}">
                <a16:creationId xmlns:a16="http://schemas.microsoft.com/office/drawing/2014/main" id="{0A43397D-21CF-9055-A187-F678153E9DCB}"/>
              </a:ext>
            </a:extLst>
          </p:cNvPr>
          <p:cNvSpPr txBox="1"/>
          <p:nvPr/>
        </p:nvSpPr>
        <p:spPr>
          <a:xfrm>
            <a:off x="574285" y="899270"/>
            <a:ext cx="12567429" cy="369332"/>
          </a:xfrm>
          <a:prstGeom prst="rect">
            <a:avLst/>
          </a:prstGeom>
          <a:noFill/>
        </p:spPr>
        <p:txBody>
          <a:bodyPr wrap="square">
            <a:spAutoFit/>
          </a:bodyPr>
          <a:lstStyle/>
          <a:p>
            <a:r>
              <a:rPr lang="fr-FR" i="1" dirty="0">
                <a:solidFill>
                  <a:prstClr val="white">
                    <a:lumMod val="65000"/>
                  </a:prstClr>
                </a:solidFill>
                <a:latin typeface="Dosis" pitchFamily="2" charset="0"/>
              </a:rPr>
              <a:t>Démonstration par l’enseignant(e ) au tableau. Demander aux élèves de faire le geste avec le doigt dans l’air pendant la démonstration. </a:t>
            </a:r>
            <a:endParaRPr lang="fr-MA" i="1" dirty="0">
              <a:latin typeface="Dosis" pitchFamily="2" charset="0"/>
            </a:endParaRPr>
          </a:p>
        </p:txBody>
      </p:sp>
      <p:pic>
        <p:nvPicPr>
          <p:cNvPr id="4" name="Image 3">
            <a:extLst>
              <a:ext uri="{FF2B5EF4-FFF2-40B4-BE49-F238E27FC236}">
                <a16:creationId xmlns:a16="http://schemas.microsoft.com/office/drawing/2014/main" id="{FC1D8292-A381-7C26-22F7-B55122B2BE7E}"/>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6" name="Image 5">
            <a:extLst>
              <a:ext uri="{FF2B5EF4-FFF2-40B4-BE49-F238E27FC236}">
                <a16:creationId xmlns:a16="http://schemas.microsoft.com/office/drawing/2014/main" id="{93BB3ACE-9AF8-15B7-3E43-771D8C119F8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200400" y="2781299"/>
            <a:ext cx="7132231" cy="4918359"/>
          </a:xfrm>
          <a:prstGeom prst="rect">
            <a:avLst/>
          </a:prstGeom>
        </p:spPr>
      </p:pic>
    </p:spTree>
    <p:extLst>
      <p:ext uri="{BB962C8B-B14F-4D97-AF65-F5344CB8AC3E}">
        <p14:creationId xmlns:p14="http://schemas.microsoft.com/office/powerpoint/2010/main" val="33981900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C7857-8BED-2D68-0740-859DF6ABABD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C507687-1BF1-A3B0-D4AF-808ADBD0F9FE}"/>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BE2E0F3-1A20-E2E4-959D-3F765F7FF045}"/>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CC793363-B08A-DE34-F0FF-DD9CB8F1216D}"/>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310B614-9E65-E71B-B2E1-2B2D20C66B1A}"/>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CBA8788-F7C4-88ED-7736-E595DBA3FDA3}"/>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79E83A26-4B9B-B79A-C67D-D8504246F6D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963A28EC-7A56-AA8B-9F09-5EAA5CAE7B1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0EA0439-B70F-BE91-E8DD-280C1BBE33A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5F554598-0CCC-F3D0-F2A8-3B29674EA6B8}"/>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l minuscule . </a:t>
            </a:r>
          </a:p>
        </p:txBody>
      </p:sp>
    </p:spTree>
    <p:extLst>
      <p:ext uri="{BB962C8B-B14F-4D97-AF65-F5344CB8AC3E}">
        <p14:creationId xmlns:p14="http://schemas.microsoft.com/office/powerpoint/2010/main" val="25824533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11554-F62B-5967-5F43-7C64A00CF39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8B667B6-D96E-645B-1A12-CC112289DF38}"/>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75836C6B-C27D-FE50-098C-221E41C1F670}"/>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F88B15B3-DA3E-1D78-8883-C003E3D43D0A}"/>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135E41F-0292-B8EF-E7B6-3FE8B4AA45EB}"/>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46DAE391-98C6-5A13-109D-6A3F9E216B6F}"/>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C7F16FF3-EC79-D659-0DC0-FF2048937DD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99D060BF-8203-8976-0BB0-F15EBD8962D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B9B113F4-AD06-BD91-ACB8-27A4A38EAC2F}"/>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53C423D2-0C77-8943-5BB6-478549266C7C}"/>
              </a:ext>
            </a:extLst>
          </p:cNvPr>
          <p:cNvSpPr txBox="1"/>
          <p:nvPr>
            <p:custDataLst>
              <p:tags r:id="rId5"/>
            </p:custDataLst>
          </p:nvPr>
        </p:nvSpPr>
        <p:spPr>
          <a:xfrm>
            <a:off x="1162025"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55DCC61D-2621-348E-B9E8-81DB5C70B5B7}"/>
              </a:ext>
            </a:extLst>
          </p:cNvPr>
          <p:cNvSpPr txBox="1"/>
          <p:nvPr/>
        </p:nvSpPr>
        <p:spPr>
          <a:xfrm>
            <a:off x="1113738" y="832187"/>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39134128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46893-CC69-24D1-6731-CF5378FD9D0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1DA9E5-26A7-3AAA-CC32-DDC84177FB7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066805A-3AD3-E893-CAAF-3596382CB4AB}"/>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3263E87-6BD3-844A-3824-D2C04ACEB72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8" name="Rectangle : coins arrondis 77">
            <a:extLst>
              <a:ext uri="{FF2B5EF4-FFF2-40B4-BE49-F238E27FC236}">
                <a16:creationId xmlns:a16="http://schemas.microsoft.com/office/drawing/2014/main" id="{CD4B4CFB-3C14-F7F9-70FC-EE557FCD537E}"/>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9" name="Freeform 8">
            <a:extLst>
              <a:ext uri="{FF2B5EF4-FFF2-40B4-BE49-F238E27FC236}">
                <a16:creationId xmlns:a16="http://schemas.microsoft.com/office/drawing/2014/main" id="{F693CA25-4022-700B-9017-C3F7B8CDC4EA}"/>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80" name="ZoneTexte 79">
            <a:extLst>
              <a:ext uri="{FF2B5EF4-FFF2-40B4-BE49-F238E27FC236}">
                <a16:creationId xmlns:a16="http://schemas.microsoft.com/office/drawing/2014/main" id="{F6C5804B-2984-87AE-867F-6148A0EFA897}"/>
              </a:ext>
            </a:extLst>
          </p:cNvPr>
          <p:cNvSpPr txBox="1"/>
          <p:nvPr>
            <p:custDataLst>
              <p:tags r:id="rId2"/>
            </p:custDataLst>
          </p:nvPr>
        </p:nvSpPr>
        <p:spPr>
          <a:xfrm>
            <a:off x="1154930" y="399594"/>
            <a:ext cx="11529396" cy="438582"/>
          </a:xfrm>
          <a:prstGeom prst="rect">
            <a:avLst/>
          </a:prstGeom>
          <a:noFill/>
        </p:spPr>
        <p:txBody>
          <a:bodyPr wrap="square" rtlCol="0">
            <a:spAutoFit/>
          </a:bodyPr>
          <a:lstStyle/>
          <a:p>
            <a:pPr marL="0" marR="0" lvl="0" indent="0" algn="l" defTabSz="1028727"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Je vais vous montrer comment écrire la lettre </a:t>
            </a:r>
            <a:r>
              <a:rPr lang="fr-FR" sz="2250" b="1" dirty="0">
                <a:solidFill>
                  <a:prstClr val="white">
                    <a:lumMod val="65000"/>
                  </a:prstClr>
                </a:solidFill>
                <a:latin typeface="Dosis" panose="02010703020202060003" pitchFamily="2" charset="0"/>
              </a:rPr>
              <a:t>L</a:t>
            </a: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  majuscule. </a:t>
            </a:r>
          </a:p>
        </p:txBody>
      </p:sp>
      <p:pic>
        <p:nvPicPr>
          <p:cNvPr id="81" name="Image 80">
            <a:extLst>
              <a:ext uri="{FF2B5EF4-FFF2-40B4-BE49-F238E27FC236}">
                <a16:creationId xmlns:a16="http://schemas.microsoft.com/office/drawing/2014/main" id="{F77637DD-CAEF-18A7-99AF-10AC7BCE9E47}"/>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8" name="Image 7">
            <a:extLst>
              <a:ext uri="{FF2B5EF4-FFF2-40B4-BE49-F238E27FC236}">
                <a16:creationId xmlns:a16="http://schemas.microsoft.com/office/drawing/2014/main" id="{286EBF6B-AB0D-3956-8959-1C121C4A6A2A}"/>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129536" y="2546423"/>
            <a:ext cx="7538464" cy="5416477"/>
          </a:xfrm>
          <a:prstGeom prst="rect">
            <a:avLst/>
          </a:prstGeom>
        </p:spPr>
      </p:pic>
    </p:spTree>
    <p:extLst>
      <p:ext uri="{BB962C8B-B14F-4D97-AF65-F5344CB8AC3E}">
        <p14:creationId xmlns:p14="http://schemas.microsoft.com/office/powerpoint/2010/main" val="32697124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9BC32-42F4-D38F-D69A-531FE9C0185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952ECE-CE52-931B-ACFC-4665DB4C2F4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FFD55778-6DCB-7985-A8C5-2647D45CA09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D254C96F-5A92-70A8-BBB8-4826BE23758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6" name="Image 75">
            <a:extLst>
              <a:ext uri="{FF2B5EF4-FFF2-40B4-BE49-F238E27FC236}">
                <a16:creationId xmlns:a16="http://schemas.microsoft.com/office/drawing/2014/main" id="{C798FDC7-0F3C-A6DD-9E47-272523CE9D0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205735" y="2721468"/>
            <a:ext cx="7380729" cy="5148863"/>
          </a:xfrm>
          <a:prstGeom prst="rect">
            <a:avLst/>
          </a:prstGeom>
        </p:spPr>
      </p:pic>
      <p:sp>
        <p:nvSpPr>
          <p:cNvPr id="14" name="Rectangle : coins arrondis 13">
            <a:extLst>
              <a:ext uri="{FF2B5EF4-FFF2-40B4-BE49-F238E27FC236}">
                <a16:creationId xmlns:a16="http://schemas.microsoft.com/office/drawing/2014/main" id="{176EAD32-194A-A71B-8486-952C83C47D7F}"/>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70B4304B-5D5A-667E-02D6-A61BEC4D2C8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56426B67-46C9-37F2-9FE3-9660A20BC9D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C0E7C883-7F9A-253D-AA60-B39282FF5CFC}"/>
              </a:ext>
            </a:extLst>
          </p:cNvPr>
          <p:cNvSpPr txBox="1"/>
          <p:nvPr>
            <p:custDataLst>
              <p:tags r:id="rId3"/>
            </p:custDataLst>
          </p:nvPr>
        </p:nvSpPr>
        <p:spPr>
          <a:xfrm>
            <a:off x="1154930" y="422678"/>
            <a:ext cx="11561736" cy="415498"/>
          </a:xfrm>
          <a:prstGeom prst="rect">
            <a:avLst/>
          </a:prstGeom>
          <a:noFill/>
        </p:spPr>
        <p:txBody>
          <a:bodyPr wrap="square" rtlCol="0">
            <a:spAutoFit/>
          </a:bodyPr>
          <a:lstStyle/>
          <a:p>
            <a:pPr defTabSz="1028727">
              <a:defRPr/>
            </a:pPr>
            <a:r>
              <a:rPr kumimoji="0" lang="fr-FR" sz="2100" b="1" i="0" u="none" strike="noStrike" kern="1200" cap="none" spc="0" normalizeH="0" baseline="0" noProof="0" dirty="0">
                <a:ln>
                  <a:noFill/>
                </a:ln>
                <a:solidFill>
                  <a:prstClr val="white">
                    <a:lumMod val="65000"/>
                  </a:prstClr>
                </a:solidFill>
                <a:effectLst/>
                <a:uLnTx/>
                <a:uFillTx/>
                <a:latin typeface="Dosis"/>
                <a:ea typeface="+mn-ea"/>
                <a:cs typeface="+mn-cs"/>
              </a:rPr>
              <a:t>Regardez comment je fais. </a:t>
            </a:r>
            <a:r>
              <a:rPr lang="fr-FR" sz="2100" dirty="0">
                <a:solidFill>
                  <a:schemeClr val="bg1">
                    <a:lumMod val="65000"/>
                  </a:schemeClr>
                </a:solidFill>
                <a:latin typeface="Dosis" panose="02010703020202060003" pitchFamily="2" charset="0"/>
              </a:rPr>
              <a:t>je trace un grand trait vers le bas. Puis, je fais un petit trait en bas.</a:t>
            </a:r>
            <a:r>
              <a:rPr lang="fr-FR" sz="2100" i="1" dirty="0">
                <a:solidFill>
                  <a:schemeClr val="bg1">
                    <a:lumMod val="65000"/>
                  </a:schemeClr>
                </a:solidFill>
                <a:latin typeface="Dosis" panose="02010703020202060003" pitchFamily="2" charset="0"/>
              </a:rPr>
              <a:t> </a:t>
            </a:r>
            <a:endParaRPr lang="fr-MA" sz="2000" i="1" dirty="0">
              <a:latin typeface="Dosis" pitchFamily="2" charset="0"/>
            </a:endParaRPr>
          </a:p>
        </p:txBody>
      </p:sp>
      <p:sp>
        <p:nvSpPr>
          <p:cNvPr id="4" name="ZoneTexte 3">
            <a:extLst>
              <a:ext uri="{FF2B5EF4-FFF2-40B4-BE49-F238E27FC236}">
                <a16:creationId xmlns:a16="http://schemas.microsoft.com/office/drawing/2014/main" id="{47DE3215-14D3-E846-4563-EE87C6A10CE3}"/>
              </a:ext>
            </a:extLst>
          </p:cNvPr>
          <p:cNvSpPr txBox="1"/>
          <p:nvPr/>
        </p:nvSpPr>
        <p:spPr>
          <a:xfrm>
            <a:off x="723888" y="911894"/>
            <a:ext cx="12567429" cy="369332"/>
          </a:xfrm>
          <a:prstGeom prst="rect">
            <a:avLst/>
          </a:prstGeom>
          <a:noFill/>
        </p:spPr>
        <p:txBody>
          <a:bodyPr wrap="square">
            <a:spAutoFit/>
          </a:bodyPr>
          <a:lstStyle/>
          <a:p>
            <a:r>
              <a:rPr lang="fr-FR" i="1" dirty="0">
                <a:solidFill>
                  <a:prstClr val="white">
                    <a:lumMod val="65000"/>
                  </a:prstClr>
                </a:solidFill>
                <a:latin typeface="Dosis" pitchFamily="2" charset="0"/>
              </a:rPr>
              <a:t>Démonstration par l’enseignant(e ) au tableau. Demander aux élèves de faire le geste avec le doigt dans l’air pendant la démonstration. </a:t>
            </a:r>
            <a:endParaRPr lang="fr-MA" i="1" dirty="0">
              <a:latin typeface="Dosis" pitchFamily="2" charset="0"/>
            </a:endParaRPr>
          </a:p>
        </p:txBody>
      </p:sp>
      <p:pic>
        <p:nvPicPr>
          <p:cNvPr id="6" name="Picture 2" descr="Afbeeldingen over Circle Font – Blader in stockfoto's, vectoren en video's  over 1,068,626 | Adobe Stock">
            <a:extLst>
              <a:ext uri="{FF2B5EF4-FFF2-40B4-BE49-F238E27FC236}">
                <a16:creationId xmlns:a16="http://schemas.microsoft.com/office/drawing/2014/main" id="{5BD948BD-AEA0-40CB-E9B4-3AEA569C81CE}"/>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871457" y="4388231"/>
            <a:ext cx="683095" cy="6496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9E39B1E2-E3A4-C101-43FC-00A58DEB2F83}"/>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896099" y="6438900"/>
            <a:ext cx="616266" cy="649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445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94358-463A-C525-7041-74B711B81D4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E3C6182-C689-302A-4D0D-8C3AD257C796}"/>
              </a:ext>
            </a:extLst>
          </p:cNvPr>
          <p:cNvSpPr/>
          <p:nvPr/>
        </p:nvSpPr>
        <p:spPr>
          <a:xfrm>
            <a:off x="0" y="0"/>
            <a:ext cx="13716000" cy="10286999"/>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2FEA8D4-1EA6-EA27-0498-134A662990F9}"/>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EDD8410-C277-6E48-F944-11B4F4A52F37}"/>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1" name="ZoneTexte 10">
            <a:extLst>
              <a:ext uri="{FF2B5EF4-FFF2-40B4-BE49-F238E27FC236}">
                <a16:creationId xmlns:a16="http://schemas.microsoft.com/office/drawing/2014/main" id="{3B078E11-5127-0038-EC23-3A38C25D0E64}"/>
              </a:ext>
            </a:extLst>
          </p:cNvPr>
          <p:cNvSpPr txBox="1"/>
          <p:nvPr>
            <p:custDataLst>
              <p:tags r:id="rId1"/>
            </p:custDataLst>
          </p:nvPr>
        </p:nvSpPr>
        <p:spPr>
          <a:xfrm>
            <a:off x="1240672" y="519647"/>
            <a:ext cx="10672380" cy="438582"/>
          </a:xfrm>
          <a:prstGeom prst="rect">
            <a:avLst/>
          </a:prstGeom>
          <a:noFill/>
        </p:spPr>
        <p:txBody>
          <a:bodyPr wrap="square" rtlCol="0">
            <a:spAutoFit/>
          </a:bodyPr>
          <a:lstStyle/>
          <a:p>
            <a:pPr defTabSz="1028727">
              <a:spcAft>
                <a:spcPts val="600"/>
              </a:spcAft>
              <a:defRPr/>
            </a:pPr>
            <a:r>
              <a:rPr lang="fr-FR" sz="2250" dirty="0">
                <a:solidFill>
                  <a:schemeClr val="bg1">
                    <a:lumMod val="65000"/>
                  </a:schemeClr>
                </a:solidFill>
                <a:latin typeface="Dosis" panose="02010703020202060003" pitchFamily="2" charset="0"/>
              </a:rPr>
              <a:t> Quand vous voyez ce pictogramme, vous allez corriger les devoirs faits à la maison.</a:t>
            </a:r>
            <a:endParaRPr lang="fr-FR" sz="2250" b="1" dirty="0">
              <a:solidFill>
                <a:schemeClr val="bg1">
                  <a:lumMod val="65000"/>
                </a:schemeClr>
              </a:solidFill>
              <a:latin typeface="Dosis" panose="02010703020202060003" pitchFamily="2" charset="0"/>
            </a:endParaRPr>
          </a:p>
        </p:txBody>
      </p:sp>
      <p:graphicFrame>
        <p:nvGraphicFramePr>
          <p:cNvPr id="12" name="Tableau 11">
            <a:extLst>
              <a:ext uri="{FF2B5EF4-FFF2-40B4-BE49-F238E27FC236}">
                <a16:creationId xmlns:a16="http://schemas.microsoft.com/office/drawing/2014/main" id="{55DAF444-AAE2-06D4-A134-8FD397D12818}"/>
              </a:ext>
            </a:extLst>
          </p:cNvPr>
          <p:cNvGraphicFramePr>
            <a:graphicFrameLocks noGrp="1"/>
          </p:cNvGraphicFramePr>
          <p:nvPr>
            <p:custDataLst>
              <p:tags r:id="rId2"/>
            </p:custDataLst>
            <p:extLst>
              <p:ext uri="{D42A27DB-BD31-4B8C-83A1-F6EECF244321}">
                <p14:modId xmlns:p14="http://schemas.microsoft.com/office/powerpoint/2010/main" val="1550309500"/>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C1660E5E-6BFB-2BE4-B34F-BB9D91BDBF0F}"/>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4" name="Picture 2">
            <a:extLst>
              <a:ext uri="{FF2B5EF4-FFF2-40B4-BE49-F238E27FC236}">
                <a16:creationId xmlns:a16="http://schemas.microsoft.com/office/drawing/2014/main" id="{45DEAEB8-5F01-F725-DE18-22FDE4F0D9CA}"/>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4934419" y="2928407"/>
            <a:ext cx="3847162" cy="4430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4501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48C34-C73F-6F15-1100-DB9208E02E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CD099DF-4F0F-BBA3-F07C-CF5B18A1556B}"/>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F1589626-DF86-A2F5-1CE2-5EAA035B32D0}"/>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28925CB1-8445-F72B-83DF-EAB6EEF69E27}"/>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948B0ED-0DB4-2AFA-5176-28D07AB6C110}"/>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4CE5834-0FFA-A115-E42B-4D99739E3702}"/>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7D13FAB7-BB9C-352A-6378-7B75DDB9D64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A990DD8C-51A3-2BC3-42B6-91795CEA656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9010A957-745D-0498-12E3-4BA9C11B432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E5B07A2A-F3C6-4AE9-42A8-865B1DC59536}"/>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a:t>
            </a:r>
            <a:r>
              <a:rPr lang="fr-FR" sz="2250" b="1" dirty="0">
                <a:solidFill>
                  <a:prstClr val="white">
                    <a:lumMod val="65000"/>
                  </a:prstClr>
                </a:solidFill>
                <a:latin typeface="Dosis" panose="02010703020202060003" pitchFamily="2" charset="0"/>
              </a:rPr>
              <a:t>L</a:t>
            </a:r>
            <a:r>
              <a:rPr lang="fr-FR" sz="2250" b="1" dirty="0">
                <a:solidFill>
                  <a:prstClr val="white">
                    <a:lumMod val="65000"/>
                  </a:prstClr>
                </a:solidFill>
                <a:latin typeface="Algerian" panose="04020705040A02060702" pitchFamily="82" charset="0"/>
                <a:ea typeface="+mn-ea"/>
                <a:cs typeface="+mn-cs"/>
              </a:rPr>
              <a:t>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majuscule . </a:t>
            </a:r>
          </a:p>
        </p:txBody>
      </p:sp>
    </p:spTree>
    <p:extLst>
      <p:ext uri="{BB962C8B-B14F-4D97-AF65-F5344CB8AC3E}">
        <p14:creationId xmlns:p14="http://schemas.microsoft.com/office/powerpoint/2010/main" val="26218357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CC0F2-0FCE-07A0-34E4-8BC8FBC7DF4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23AAB4E-96EA-016F-26F7-BD8CFBB1F5D8}"/>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3072CF25-C371-C5B0-E4CA-E7CC6E920C87}"/>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CD57B13B-6997-0EFF-8DD7-0F840B89B1C6}"/>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8AC0178-4977-BDDC-BDB4-8CC4A40D2A1E}"/>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854500D-58D3-971D-7317-3D80E4C7FC3F}"/>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76F7EA59-E6C8-DF28-DF12-723A9B29D2B5}"/>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229F79D0-996D-F6C9-0FB9-6ED05D23407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25E99784-7C1F-3813-616A-09EA04233E28}"/>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099FBF82-3C84-58D9-5725-70D7577145CF}"/>
              </a:ext>
            </a:extLst>
          </p:cNvPr>
          <p:cNvSpPr txBox="1"/>
          <p:nvPr>
            <p:custDataLst>
              <p:tags r:id="rId5"/>
            </p:custDataLst>
          </p:nvPr>
        </p:nvSpPr>
        <p:spPr>
          <a:xfrm>
            <a:off x="1162025"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700F9F53-4F73-FA35-094C-DEA9653965F1}"/>
              </a:ext>
            </a:extLst>
          </p:cNvPr>
          <p:cNvSpPr txBox="1"/>
          <p:nvPr/>
        </p:nvSpPr>
        <p:spPr>
          <a:xfrm>
            <a:off x="1113738" y="832187"/>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7221929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043B7-D2D9-A32C-242C-2B3993FF64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8EF924F-F6F5-83AD-2E8E-242898B8E039}"/>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25F6FE0-75D4-EDC2-B775-837BCB00B78A}"/>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35B027A-036C-064E-C672-1F05629112E6}"/>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8040EC3A-4B2B-45AA-EB0A-E7E2AF96FB7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5" name="ZoneTexte 4">
            <a:extLst>
              <a:ext uri="{FF2B5EF4-FFF2-40B4-BE49-F238E27FC236}">
                <a16:creationId xmlns:a16="http://schemas.microsoft.com/office/drawing/2014/main" id="{E98FF605-A388-E4D8-6B94-F6157B234DC9}"/>
              </a:ext>
            </a:extLst>
          </p:cNvPr>
          <p:cNvSpPr txBox="1"/>
          <p:nvPr/>
        </p:nvSpPr>
        <p:spPr>
          <a:xfrm>
            <a:off x="4593082" y="1665625"/>
            <a:ext cx="4529836" cy="5816977"/>
          </a:xfrm>
          <a:prstGeom prst="rect">
            <a:avLst/>
          </a:prstGeom>
          <a:noFill/>
        </p:spPr>
        <p:txBody>
          <a:bodyPr wrap="square" rtlCol="0">
            <a:spAutoFit/>
          </a:bodyPr>
          <a:lstStyle/>
          <a:p>
            <a:pPr algn="ctr" defTabSz="1028752">
              <a:defRPr/>
            </a:pPr>
            <a:r>
              <a:rPr lang="pt-BR" sz="37200" b="1" kern="0" spc="480" dirty="0">
                <a:solidFill>
                  <a:srgbClr val="106585"/>
                </a:solidFill>
              </a:rPr>
              <a:t>m</a:t>
            </a:r>
            <a:endParaRPr lang="fr-FR" sz="21500" kern="0" spc="480" dirty="0">
              <a:solidFill>
                <a:srgbClr val="106585"/>
              </a:solidFill>
              <a:cs typeface="Times New Roman" panose="02020603050405020304" pitchFamily="18" charset="0"/>
            </a:endParaRPr>
          </a:p>
        </p:txBody>
      </p:sp>
      <p:sp>
        <p:nvSpPr>
          <p:cNvPr id="3" name="ZoneTexte 2">
            <a:extLst>
              <a:ext uri="{FF2B5EF4-FFF2-40B4-BE49-F238E27FC236}">
                <a16:creationId xmlns:a16="http://schemas.microsoft.com/office/drawing/2014/main" id="{9AF4B9A8-87B3-FD27-843E-2CC609B7454E}"/>
              </a:ext>
            </a:extLst>
          </p:cNvPr>
          <p:cNvSpPr txBox="1"/>
          <p:nvPr/>
        </p:nvSpPr>
        <p:spPr>
          <a:xfrm>
            <a:off x="1162025" y="429443"/>
            <a:ext cx="11099623" cy="841769"/>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m minuscule. Elle fait le son</a:t>
            </a:r>
            <a:r>
              <a:rPr lang="fr-MA" sz="2250" b="1" dirty="0">
                <a:solidFill>
                  <a:prstClr val="white">
                    <a:lumMod val="65000"/>
                  </a:prstClr>
                </a:solidFill>
                <a:latin typeface="Dosis" panose="02010703020202060003" pitchFamily="2" charset="0"/>
              </a:rPr>
              <a:t> « m »</a:t>
            </a:r>
            <a:r>
              <a:rPr lang="fr-FR" sz="2250" b="1" dirty="0">
                <a:solidFill>
                  <a:prstClr val="white">
                    <a:lumMod val="65000"/>
                  </a:prstClr>
                </a:solidFill>
                <a:latin typeface="Dosis" panose="02010703020202060003" pitchFamily="2" charset="0"/>
              </a:rPr>
              <a:t>. Lisons ensemble </a:t>
            </a:r>
            <a:r>
              <a:rPr lang="fr-MA" sz="2250" b="1" dirty="0">
                <a:solidFill>
                  <a:prstClr val="white">
                    <a:lumMod val="65000"/>
                  </a:prstClr>
                </a:solidFill>
                <a:latin typeface="Dosis" panose="02010703020202060003" pitchFamily="2" charset="0"/>
              </a:rPr>
              <a:t>« m ». Encore une fois « m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m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250" b="1" dirty="0">
                <a:solidFill>
                  <a:prstClr val="white">
                    <a:lumMod val="65000"/>
                  </a:prstClr>
                </a:solidFill>
                <a:latin typeface="Calibri"/>
              </a:rPr>
              <a:t> </a:t>
            </a:r>
          </a:p>
        </p:txBody>
      </p:sp>
      <p:graphicFrame>
        <p:nvGraphicFramePr>
          <p:cNvPr id="8" name="Tableau 7">
            <a:extLst>
              <a:ext uri="{FF2B5EF4-FFF2-40B4-BE49-F238E27FC236}">
                <a16:creationId xmlns:a16="http://schemas.microsoft.com/office/drawing/2014/main" id="{E4182A7E-2876-5606-5C6D-27B265E1B02C}"/>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1107622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FE14D-242B-BC65-50BD-7A001399F4E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B7EFAFA-F4B6-49DA-3C57-4161C5FE9D2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93B4C6B-836D-7E19-F700-829DEC1BCE5D}"/>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defTabSz="685834">
              <a:defRPr/>
            </a:pPr>
            <a:endParaRPr kumimoji="0" lang="fr-MA" sz="4000" i="0" u="none" strike="noStrike" kern="1200" cap="none" spc="0" normalizeH="0" baseline="0" noProof="0" dirty="0">
              <a:ln>
                <a:noFill/>
              </a:ln>
              <a:solidFill>
                <a:srgbClr val="106585"/>
              </a:solidFill>
              <a:effectLst/>
              <a:uLnTx/>
              <a:uFillTx/>
              <a:latin typeface="Dosis" panose="02010703020202060003" pitchFamily="2" charset="0"/>
            </a:endParaRPr>
          </a:p>
        </p:txBody>
      </p:sp>
      <p:graphicFrame>
        <p:nvGraphicFramePr>
          <p:cNvPr id="3" name="Tableau 2">
            <a:extLst>
              <a:ext uri="{FF2B5EF4-FFF2-40B4-BE49-F238E27FC236}">
                <a16:creationId xmlns:a16="http://schemas.microsoft.com/office/drawing/2014/main" id="{11C7A16D-11ED-6834-2803-C33B2776207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B050DC02-CAA2-A73B-2D85-B18D170B029A}"/>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E987B09D-D754-8189-D2F5-CBB1251AB691}"/>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E284367-8D28-20EC-E627-45DBFA75AE34}"/>
              </a:ext>
            </a:extLst>
          </p:cNvPr>
          <p:cNvSpPr txBox="1"/>
          <p:nvPr/>
        </p:nvSpPr>
        <p:spPr>
          <a:xfrm>
            <a:off x="1162025" y="429443"/>
            <a:ext cx="11099623" cy="841769"/>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M majuscule . Elle fait le son « m ».</a:t>
            </a:r>
            <a:r>
              <a:rPr lang="fr-FR" sz="2250" b="1" dirty="0">
                <a:solidFill>
                  <a:srgbClr val="A6A6A6"/>
                </a:solidFill>
                <a:latin typeface="Dosis" panose="02010703020202060003" pitchFamily="2" charset="0"/>
              </a:rPr>
              <a:t> Lisons </a:t>
            </a:r>
            <a:r>
              <a:rPr lang="fr-FR" sz="2250" b="1" dirty="0">
                <a:solidFill>
                  <a:prstClr val="white">
                    <a:lumMod val="65000"/>
                  </a:prstClr>
                </a:solidFill>
                <a:latin typeface="Dosis" panose="02010703020202060003" pitchFamily="2" charset="0"/>
              </a:rPr>
              <a:t>ensemble </a:t>
            </a:r>
            <a:r>
              <a:rPr lang="fr-MA" sz="2250" b="1" dirty="0">
                <a:solidFill>
                  <a:prstClr val="white">
                    <a:lumMod val="65000"/>
                  </a:prstClr>
                </a:solidFill>
                <a:latin typeface="Dosis" panose="02010703020202060003" pitchFamily="2" charset="0"/>
              </a:rPr>
              <a:t>« m ». Encore une fois « m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m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250" b="1" dirty="0">
                <a:solidFill>
                  <a:prstClr val="white">
                    <a:lumMod val="65000"/>
                  </a:prstClr>
                </a:solidFill>
              </a:rPr>
              <a:t> </a:t>
            </a:r>
            <a:endParaRPr lang="fr-FR" sz="2250" b="1" dirty="0">
              <a:solidFill>
                <a:prstClr val="white">
                  <a:lumMod val="65000"/>
                </a:prstClr>
              </a:solidFill>
              <a:latin typeface="Calibri"/>
            </a:endParaRPr>
          </a:p>
        </p:txBody>
      </p:sp>
      <p:sp>
        <p:nvSpPr>
          <p:cNvPr id="7" name="ZoneTexte 6">
            <a:extLst>
              <a:ext uri="{FF2B5EF4-FFF2-40B4-BE49-F238E27FC236}">
                <a16:creationId xmlns:a16="http://schemas.microsoft.com/office/drawing/2014/main" id="{61F76F8D-FAB9-701B-A9D6-D779C5E53DEF}"/>
              </a:ext>
            </a:extLst>
          </p:cNvPr>
          <p:cNvSpPr txBox="1"/>
          <p:nvPr/>
        </p:nvSpPr>
        <p:spPr>
          <a:xfrm>
            <a:off x="4593082" y="1665625"/>
            <a:ext cx="4529836" cy="6955750"/>
          </a:xfrm>
          <a:prstGeom prst="rect">
            <a:avLst/>
          </a:prstGeom>
          <a:noFill/>
        </p:spPr>
        <p:txBody>
          <a:bodyPr wrap="square" rtlCol="0">
            <a:spAutoFit/>
          </a:bodyPr>
          <a:lstStyle/>
          <a:p>
            <a:pPr defTabSz="1028752">
              <a:defRPr/>
            </a:pPr>
            <a:r>
              <a:rPr lang="pt-BR" sz="44600" b="1" kern="0" spc="480" dirty="0">
                <a:solidFill>
                  <a:srgbClr val="106585"/>
                </a:solidFill>
                <a:latin typeface="Dosis"/>
              </a:rPr>
              <a:t>M</a:t>
            </a:r>
            <a:endParaRPr lang="fr-FR" sz="25800" kern="0" spc="480" dirty="0">
              <a:solidFill>
                <a:srgbClr val="106585"/>
              </a:solidFill>
              <a:cs typeface="Times New Roman" panose="02020603050405020304" pitchFamily="18" charset="0"/>
            </a:endParaRPr>
          </a:p>
        </p:txBody>
      </p:sp>
    </p:spTree>
    <p:extLst>
      <p:ext uri="{BB962C8B-B14F-4D97-AF65-F5344CB8AC3E}">
        <p14:creationId xmlns:p14="http://schemas.microsoft.com/office/powerpoint/2010/main" val="22744383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CC6D1-BB7D-D76E-3F68-A7A0F2A0B2A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D39B06-89E8-7FAD-2952-31A0FD8CA73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60CABDC9-8D42-5644-8DC1-C8CDE30F2D16}"/>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defTabSz="685834">
              <a:defRPr/>
            </a:pPr>
            <a:endParaRPr lang="fr-MA" sz="2000" dirty="0">
              <a:solidFill>
                <a:srgbClr val="106585"/>
              </a:solidFill>
              <a:latin typeface="Dosis" panose="02010703020202060003" pitchFamily="2" charset="0"/>
            </a:endParaRPr>
          </a:p>
        </p:txBody>
      </p:sp>
      <p:sp>
        <p:nvSpPr>
          <p:cNvPr id="10" name="ZoneTexte 9">
            <a:extLst>
              <a:ext uri="{FF2B5EF4-FFF2-40B4-BE49-F238E27FC236}">
                <a16:creationId xmlns:a16="http://schemas.microsoft.com/office/drawing/2014/main" id="{672A7F42-2BB2-760B-6D3A-CD87AECE5B4D}"/>
              </a:ext>
            </a:extLst>
          </p:cNvPr>
          <p:cNvSpPr txBox="1"/>
          <p:nvPr/>
        </p:nvSpPr>
        <p:spPr>
          <a:xfrm>
            <a:off x="2581622" y="2889036"/>
            <a:ext cx="3505200"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7711C774-0D19-13D9-32AE-B1D6F025EF33}"/>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 coins arrondis 3">
            <a:extLst>
              <a:ext uri="{FF2B5EF4-FFF2-40B4-BE49-F238E27FC236}">
                <a16:creationId xmlns:a16="http://schemas.microsoft.com/office/drawing/2014/main" id="{8E54131F-8798-8A8B-F39D-AA89055A8B4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4C936A24-CB7E-74FD-1A1E-3C8EBDA6730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55B9AE03-9E5B-6C02-9E6A-4EBFCD63AC3D}"/>
              </a:ext>
            </a:extLst>
          </p:cNvPr>
          <p:cNvSpPr txBox="1"/>
          <p:nvPr/>
        </p:nvSpPr>
        <p:spPr>
          <a:xfrm>
            <a:off x="1162025" y="429443"/>
            <a:ext cx="11099623" cy="841769"/>
          </a:xfrm>
          <a:prstGeom prst="rect">
            <a:avLst/>
          </a:prstGeom>
          <a:noFill/>
        </p:spPr>
        <p:txBody>
          <a:bodyPr wrap="square">
            <a:spAutoFit/>
          </a:bodyPr>
          <a:lstStyle/>
          <a:p>
            <a:pPr lvl="0" defTabSz="1028675">
              <a:spcAft>
                <a:spcPts val="300"/>
              </a:spcAft>
              <a:defRPr/>
            </a:pPr>
            <a:r>
              <a:rPr lang="fr-FR" sz="2250" b="1" dirty="0">
                <a:solidFill>
                  <a:srgbClr val="A6A6A6"/>
                </a:solidFill>
                <a:latin typeface="Dosis" panose="02010703020202060003" pitchFamily="2" charset="0"/>
              </a:rPr>
              <a:t>m minuscule- M majuscule </a:t>
            </a:r>
          </a:p>
          <a:p>
            <a:pPr lvl="0" defTabSz="1028675">
              <a:defRPr/>
            </a:pPr>
            <a:r>
              <a:rPr lang="fr-FR" sz="2250" b="1" dirty="0">
                <a:solidFill>
                  <a:srgbClr val="A6A6A6"/>
                </a:solidFill>
                <a:latin typeface="Dosis" panose="02010703020202060003" pitchFamily="2" charset="0"/>
              </a:rPr>
              <a:t>Qui veut lire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rgbClr val="A6A6A6"/>
                </a:solidFill>
                <a:latin typeface="Dosis" panose="02010703020202060003" pitchFamily="2" charset="0"/>
              </a:rPr>
              <a:t>  </a:t>
            </a:r>
            <a:endParaRPr lang="fr-FR" sz="2250" b="1" dirty="0">
              <a:solidFill>
                <a:srgbClr val="A6A6A6"/>
              </a:solidFill>
              <a:latin typeface="Dosis" panose="02010703020202060003" pitchFamily="2" charset="0"/>
            </a:endParaRPr>
          </a:p>
        </p:txBody>
      </p:sp>
      <p:sp>
        <p:nvSpPr>
          <p:cNvPr id="8" name="ZoneTexte 7">
            <a:extLst>
              <a:ext uri="{FF2B5EF4-FFF2-40B4-BE49-F238E27FC236}">
                <a16:creationId xmlns:a16="http://schemas.microsoft.com/office/drawing/2014/main" id="{05A5991F-83A3-E3CF-F47A-22A274C041FD}"/>
              </a:ext>
            </a:extLst>
          </p:cNvPr>
          <p:cNvSpPr txBox="1"/>
          <p:nvPr/>
        </p:nvSpPr>
        <p:spPr>
          <a:xfrm>
            <a:off x="2069304" y="2235012"/>
            <a:ext cx="4529836" cy="5816977"/>
          </a:xfrm>
          <a:prstGeom prst="rect">
            <a:avLst/>
          </a:prstGeom>
          <a:noFill/>
        </p:spPr>
        <p:txBody>
          <a:bodyPr wrap="square" rtlCol="0">
            <a:spAutoFit/>
          </a:bodyPr>
          <a:lstStyle/>
          <a:p>
            <a:pPr defTabSz="1028752">
              <a:defRPr/>
            </a:pPr>
            <a:r>
              <a:rPr lang="pt-BR" sz="37200" b="1" kern="0" spc="480" dirty="0">
                <a:solidFill>
                  <a:srgbClr val="106585"/>
                </a:solidFill>
              </a:rPr>
              <a:t>m</a:t>
            </a:r>
            <a:endParaRPr lang="fr-FR" sz="21500" kern="0" spc="480" dirty="0">
              <a:solidFill>
                <a:srgbClr val="106585"/>
              </a:solidFill>
              <a:cs typeface="Times New Roman" panose="02020603050405020304" pitchFamily="18" charset="0"/>
            </a:endParaRPr>
          </a:p>
        </p:txBody>
      </p:sp>
      <p:sp>
        <p:nvSpPr>
          <p:cNvPr id="9" name="ZoneTexte 8">
            <a:extLst>
              <a:ext uri="{FF2B5EF4-FFF2-40B4-BE49-F238E27FC236}">
                <a16:creationId xmlns:a16="http://schemas.microsoft.com/office/drawing/2014/main" id="{8C569D30-5829-5FF3-37D0-4FECF963FB44}"/>
              </a:ext>
            </a:extLst>
          </p:cNvPr>
          <p:cNvSpPr txBox="1"/>
          <p:nvPr/>
        </p:nvSpPr>
        <p:spPr>
          <a:xfrm>
            <a:off x="7629178" y="1665625"/>
            <a:ext cx="4529836" cy="6955750"/>
          </a:xfrm>
          <a:prstGeom prst="rect">
            <a:avLst/>
          </a:prstGeom>
          <a:noFill/>
        </p:spPr>
        <p:txBody>
          <a:bodyPr wrap="square" rtlCol="0">
            <a:spAutoFit/>
          </a:bodyPr>
          <a:lstStyle/>
          <a:p>
            <a:pPr defTabSz="1028752">
              <a:defRPr/>
            </a:pPr>
            <a:r>
              <a:rPr lang="pt-BR" sz="44600" b="1" dirty="0">
                <a:solidFill>
                  <a:srgbClr val="106585"/>
                </a:solidFill>
                <a:latin typeface="Dosis"/>
              </a:rPr>
              <a:t>M</a:t>
            </a:r>
            <a:endParaRPr lang="fr-FR" sz="25800" kern="0" spc="480" dirty="0">
              <a:solidFill>
                <a:srgbClr val="106585"/>
              </a:solidFill>
              <a:cs typeface="Times New Roman" panose="02020603050405020304" pitchFamily="18" charset="0"/>
            </a:endParaRPr>
          </a:p>
        </p:txBody>
      </p:sp>
    </p:spTree>
    <p:extLst>
      <p:ext uri="{BB962C8B-B14F-4D97-AF65-F5344CB8AC3E}">
        <p14:creationId xmlns:p14="http://schemas.microsoft.com/office/powerpoint/2010/main" val="35111519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13F01-5BD7-F88E-C9CA-5043BDF37F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5100DD9-8CDF-5AC7-26D1-F31D76E944B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4EA2E10-94A9-7473-2B06-639B914E14FF}"/>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F60463D5-84B0-3E4D-A4CF-6C435085BAE6}"/>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86500625-E691-BAEA-FB6B-B0F97F4C1C4F}"/>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60DC68A-2621-3BAE-439C-5F82F99F6D2C}"/>
              </a:ext>
            </a:extLst>
          </p:cNvPr>
          <p:cNvSpPr txBox="1"/>
          <p:nvPr>
            <p:custDataLst>
              <p:tags r:id="rId2"/>
            </p:custDataLst>
          </p:nvPr>
        </p:nvSpPr>
        <p:spPr>
          <a:xfrm>
            <a:off x="1219200" y="3237463"/>
            <a:ext cx="8158316" cy="3154710"/>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9900" b="1" dirty="0">
                <a:solidFill>
                  <a:srgbClr val="F79646">
                    <a:lumMod val="75000"/>
                  </a:srgbClr>
                </a:solidFill>
                <a:latin typeface="Dosis" pitchFamily="2" charset="0"/>
              </a:rPr>
              <a:t>m</a:t>
            </a:r>
            <a:r>
              <a:rPr lang="fr-FR" sz="19900" b="1" dirty="0">
                <a:solidFill>
                  <a:srgbClr val="106585"/>
                </a:solidFill>
                <a:latin typeface="Dosis" pitchFamily="2" charset="0"/>
              </a:rPr>
              <a:t>a</a:t>
            </a:r>
            <a:r>
              <a:rPr lang="fr-FR" sz="19900" b="1" dirty="0">
                <a:solidFill>
                  <a:schemeClr val="accent6">
                    <a:lumMod val="75000"/>
                  </a:schemeClr>
                </a:solidFill>
                <a:latin typeface="Dosis" pitchFamily="2" charset="0"/>
              </a:rPr>
              <a:t>m</a:t>
            </a:r>
            <a:r>
              <a:rPr lang="fr-FR" sz="19900" b="1" dirty="0">
                <a:solidFill>
                  <a:srgbClr val="106585"/>
                </a:solidFill>
                <a:latin typeface="Dosis" pitchFamily="2" charset="0"/>
              </a:rPr>
              <a:t>an</a:t>
            </a:r>
            <a:endParaRPr kumimoji="0" lang="fr-FR" sz="1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Picture 2">
            <a:extLst>
              <a:ext uri="{FF2B5EF4-FFF2-40B4-BE49-F238E27FC236}">
                <a16:creationId xmlns:a16="http://schemas.microsoft.com/office/drawing/2014/main" id="{025CFCDB-429C-62EA-3E01-7A97BD1FE0A5}"/>
              </a:ext>
            </a:extLst>
          </p:cNvPr>
          <p:cNvPicPr>
            <a:picLocks noChangeAspect="1" noChangeArrowheads="1"/>
          </p:cNvPicPr>
          <p:nvPr>
            <p:custDataLst>
              <p:tags r:id="rId3"/>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9576295" y="2528818"/>
            <a:ext cx="2793008" cy="48691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BCCF1F5E-0258-FE74-F0DC-0540288B7644}"/>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65F4AD80-9AC2-895B-EE10-A6604407792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B0384B07-7E0E-4A59-69B7-DAC7B6949EB0}"/>
              </a:ext>
            </a:extLst>
          </p:cNvPr>
          <p:cNvSpPr txBox="1"/>
          <p:nvPr/>
        </p:nvSpPr>
        <p:spPr>
          <a:xfrm>
            <a:off x="1162025" y="429443"/>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 maman », je vois la lettre m et j’entends le son   « m ». ma/ man/ </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la lettre  m.</a:t>
            </a:r>
            <a:endParaRPr lang="fr-FR" sz="2800" i="1" dirty="0">
              <a:solidFill>
                <a:prstClr val="white">
                  <a:lumMod val="65000"/>
                </a:prstClr>
              </a:solidFill>
              <a:latin typeface="Dosis"/>
            </a:endParaRPr>
          </a:p>
        </p:txBody>
      </p:sp>
    </p:spTree>
    <p:extLst>
      <p:ext uri="{BB962C8B-B14F-4D97-AF65-F5344CB8AC3E}">
        <p14:creationId xmlns:p14="http://schemas.microsoft.com/office/powerpoint/2010/main" val="22331415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2E07A-5B3A-9AB8-9613-B773DD049E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316F2E2-77DA-260F-C1D0-8453B1D7D8F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CC5F841-9C80-2B7E-A1C0-68214BEC790C}"/>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3756D2EB-4737-4E34-43D1-72878F356EB9}"/>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9" name="Rectangle : coins arrondis 18">
            <a:extLst>
              <a:ext uri="{FF2B5EF4-FFF2-40B4-BE49-F238E27FC236}">
                <a16:creationId xmlns:a16="http://schemas.microsoft.com/office/drawing/2014/main" id="{D6511B15-D826-F83B-C3FE-D0B76E7F2C1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2417135B-6E0E-7B0D-FAEA-CC565B10014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FEF0F69F-E256-EE08-F4F5-5A2C9769C898}"/>
              </a:ext>
            </a:extLst>
          </p:cNvPr>
          <p:cNvSpPr txBox="1"/>
          <p:nvPr/>
        </p:nvSpPr>
        <p:spPr>
          <a:xfrm>
            <a:off x="1093302" y="473273"/>
            <a:ext cx="11529396" cy="461665"/>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nous allons écrire la lettre m</a:t>
            </a:r>
            <a:r>
              <a:rPr lang="fr-FR" sz="2250" b="1" dirty="0">
                <a:solidFill>
                  <a:prstClr val="white">
                    <a:lumMod val="65000"/>
                  </a:prstClr>
                </a:solidFill>
                <a:latin typeface="Dosis" pitchFamily="2" charset="0"/>
              </a:rPr>
              <a:t> minuscule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400" b="1" dirty="0">
                <a:solidFill>
                  <a:prstClr val="white">
                    <a:lumMod val="65000"/>
                  </a:prstClr>
                </a:solidFill>
                <a:latin typeface="Dosis" panose="02010703020202060003" pitchFamily="2" charset="0"/>
              </a:rPr>
              <a:t>Regardez comment je fais.</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EDAC510C-EAE9-6138-5DCC-FE060A94B0E4}"/>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13" name="Image 12">
            <a:extLst>
              <a:ext uri="{FF2B5EF4-FFF2-40B4-BE49-F238E27FC236}">
                <a16:creationId xmlns:a16="http://schemas.microsoft.com/office/drawing/2014/main" id="{5B241735-72D1-7178-B838-22895086951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150057" y="2628900"/>
            <a:ext cx="7415886" cy="5105400"/>
          </a:xfrm>
          <a:prstGeom prst="rect">
            <a:avLst/>
          </a:prstGeom>
        </p:spPr>
      </p:pic>
    </p:spTree>
    <p:extLst>
      <p:ext uri="{BB962C8B-B14F-4D97-AF65-F5344CB8AC3E}">
        <p14:creationId xmlns:p14="http://schemas.microsoft.com/office/powerpoint/2010/main" val="16897226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DD284-E127-518C-2DE2-D215F5DB6F0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17E10DF-2895-C939-A91A-B1DC8B1706A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77BBA84-479F-28DE-5170-556A2B2ECEC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DFACB72E-5893-4037-983B-2F80EF10FF1B}"/>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72D65C7C-26FF-32BF-632C-49A03A75A55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B0762B89-F90F-EDA3-4921-15462EA5B84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9360AE90-8CCB-691D-9849-DB5F67A18672}"/>
              </a:ext>
            </a:extLst>
          </p:cNvPr>
          <p:cNvSpPr txBox="1"/>
          <p:nvPr/>
        </p:nvSpPr>
        <p:spPr>
          <a:xfrm>
            <a:off x="1207503" y="342097"/>
            <a:ext cx="11724583" cy="769441"/>
          </a:xfrm>
          <a:prstGeom prst="rect">
            <a:avLst/>
          </a:prstGeom>
          <a:noFill/>
        </p:spPr>
        <p:txBody>
          <a:bodyPr wrap="square" rtlCol="0">
            <a:spAutoFit/>
          </a:bodyPr>
          <a:lstStyle/>
          <a:p>
            <a:pPr lvl="0" defTabSz="1028675">
              <a:defRPr/>
            </a:pPr>
            <a:r>
              <a:rPr lang="fr-FR" sz="2200" dirty="0">
                <a:solidFill>
                  <a:schemeClr val="bg1">
                    <a:lumMod val="65000"/>
                  </a:schemeClr>
                </a:solidFill>
                <a:latin typeface="Dosis" panose="02010703020202060003" pitchFamily="2" charset="0"/>
              </a:rPr>
              <a:t>Je trace un grand trait vers le bas. Ensuite, je fais un petit arc vers le haut, puis je redescends. Je fais encore un deuxième petit arc vers le haut et je redescends jusqu’à la ligne. </a:t>
            </a:r>
            <a:endParaRPr kumimoji="0" lang="fr-FR" sz="2200" b="1" i="0" u="none" strike="noStrike" kern="1200" cap="none" spc="0" normalizeH="0" baseline="0" noProof="0" dirty="0">
              <a:ln>
                <a:noFill/>
              </a:ln>
              <a:solidFill>
                <a:schemeClr val="bg1">
                  <a:lumMod val="65000"/>
                </a:schemeClr>
              </a:solidFill>
              <a:effectLst/>
              <a:uLnTx/>
              <a:uFillTx/>
              <a:latin typeface="Dosis" panose="02010703020202060003" pitchFamily="2" charset="0"/>
            </a:endParaRPr>
          </a:p>
        </p:txBody>
      </p:sp>
      <p:pic>
        <p:nvPicPr>
          <p:cNvPr id="32" name="Image 31">
            <a:extLst>
              <a:ext uri="{FF2B5EF4-FFF2-40B4-BE49-F238E27FC236}">
                <a16:creationId xmlns:a16="http://schemas.microsoft.com/office/drawing/2014/main" id="{F0FF378D-D691-BD3D-629A-4966AC2680A1}"/>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8" name="Image 7">
            <a:extLst>
              <a:ext uri="{FF2B5EF4-FFF2-40B4-BE49-F238E27FC236}">
                <a16:creationId xmlns:a16="http://schemas.microsoft.com/office/drawing/2014/main" id="{0233185E-63D6-5B1E-4259-0BBDC9B226C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297921" y="2740097"/>
            <a:ext cx="7268022" cy="4806805"/>
          </a:xfrm>
          <a:prstGeom prst="rect">
            <a:avLst/>
          </a:prstGeom>
        </p:spPr>
      </p:pic>
      <p:pic>
        <p:nvPicPr>
          <p:cNvPr id="9" name="Picture 2" descr="Afbeeldingen over Circle Font – Blader in stockfoto's, vectoren en video's  over 1,068,626 | Adobe Stock">
            <a:extLst>
              <a:ext uri="{FF2B5EF4-FFF2-40B4-BE49-F238E27FC236}">
                <a16:creationId xmlns:a16="http://schemas.microsoft.com/office/drawing/2014/main" id="{1EDEEECB-427D-6092-2064-3A623564AA89}"/>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257800" y="5381067"/>
            <a:ext cx="683095" cy="52443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Afbeeldingen over Circle Font – Blader in stockfoto's, vectoren en video's  over 1,068,626 | Adobe Stock">
            <a:extLst>
              <a:ext uri="{FF2B5EF4-FFF2-40B4-BE49-F238E27FC236}">
                <a16:creationId xmlns:a16="http://schemas.microsoft.com/office/drawing/2014/main" id="{756AA959-AC37-318E-5D74-5999FB999D63}"/>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315666" y="4291937"/>
            <a:ext cx="616266" cy="61814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58337C5B-3FDB-E20D-9E8A-97D4EFC13510}"/>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276264" y="4274619"/>
            <a:ext cx="576771" cy="60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3340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15B88-DA99-E7A3-E90C-0740BC8BF4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3CA817F-4E8F-DF5A-D402-4F5EADA36D4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4B28752-8EBC-F840-1EB2-EE1E5BDB46B8}"/>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C8B4113A-DD11-65A4-59C8-43E83CB4AA0C}"/>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7734EB1C-E697-DBA7-4163-CB2684E106C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97921" y="2740097"/>
            <a:ext cx="7268022" cy="4806805"/>
          </a:xfrm>
          <a:prstGeom prst="rect">
            <a:avLst/>
          </a:prstGeom>
        </p:spPr>
      </p:pic>
      <p:sp>
        <p:nvSpPr>
          <p:cNvPr id="24" name="Rectangle : coins arrondis 23">
            <a:extLst>
              <a:ext uri="{FF2B5EF4-FFF2-40B4-BE49-F238E27FC236}">
                <a16:creationId xmlns:a16="http://schemas.microsoft.com/office/drawing/2014/main" id="{027D75FF-1938-1E36-67A8-2F8E7F5E08E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Picture 2" descr="Afbeeldingen over Circle Font – Blader in stockfoto's, vectoren en video's  over 1,068,626 | Adobe Stock">
            <a:extLst>
              <a:ext uri="{FF2B5EF4-FFF2-40B4-BE49-F238E27FC236}">
                <a16:creationId xmlns:a16="http://schemas.microsoft.com/office/drawing/2014/main" id="{E0CFECFE-9615-8EAD-9BE3-95EC30F371D9}"/>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257800" y="5381067"/>
            <a:ext cx="683095" cy="5244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4E7EA3C1-7F72-653C-817D-4477BE41ECE2}"/>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315666" y="4291937"/>
            <a:ext cx="616266" cy="61814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64076AAE-FC93-6B53-4F1D-DE4B0A10046E}"/>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276264" y="4274619"/>
            <a:ext cx="576771" cy="606048"/>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BB7C2344-9EA8-944B-1D2A-815DF0A11AF7}"/>
              </a:ext>
            </a:extLst>
          </p:cNvPr>
          <p:cNvSpPr txBox="1"/>
          <p:nvPr/>
        </p:nvSpPr>
        <p:spPr>
          <a:xfrm>
            <a:off x="1216253" y="438502"/>
            <a:ext cx="12534383" cy="707886"/>
          </a:xfrm>
          <a:prstGeom prst="rect">
            <a:avLst/>
          </a:prstGeom>
          <a:noFill/>
        </p:spPr>
        <p:txBody>
          <a:bodyPr wrap="square">
            <a:spAutoFit/>
          </a:bodyPr>
          <a:lstStyle/>
          <a:p>
            <a:r>
              <a:rPr lang="fr-FR" sz="2000" i="1" dirty="0">
                <a:solidFill>
                  <a:prstClr val="white">
                    <a:lumMod val="65000"/>
                  </a:prstClr>
                </a:solidFill>
                <a:latin typeface="Dosis" pitchFamily="2" charset="0"/>
              </a:rPr>
              <a:t>Démonstration par l’enseignant(e) au tableau. </a:t>
            </a:r>
          </a:p>
          <a:p>
            <a:r>
              <a:rPr lang="fr-FR" sz="2000" i="1" dirty="0">
                <a:solidFill>
                  <a:prstClr val="white">
                    <a:lumMod val="65000"/>
                  </a:prstClr>
                </a:solidFill>
                <a:latin typeface="Dosis" pitchFamily="2" charset="0"/>
              </a:rPr>
              <a:t>Demander aux élèves de faire le geste avec le doigt dans l’air pendant la démonstration. </a:t>
            </a:r>
            <a:endParaRPr lang="fr-MA" sz="2000" i="1" dirty="0">
              <a:latin typeface="Dosis" pitchFamily="2" charset="0"/>
            </a:endParaRPr>
          </a:p>
        </p:txBody>
      </p:sp>
    </p:spTree>
    <p:extLst>
      <p:ext uri="{BB962C8B-B14F-4D97-AF65-F5344CB8AC3E}">
        <p14:creationId xmlns:p14="http://schemas.microsoft.com/office/powerpoint/2010/main" val="12203720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D261F-1FFB-07E0-F9C1-E340980FD1F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E0273A6-3ED7-511B-658A-9D1D56D694D8}"/>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9A2CE238-2633-DD47-E89C-D87F98686C9F}"/>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4F624DFE-848C-84E8-D97E-914BA77AF59F}"/>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9F44FE8-13A3-CDA4-C9B4-8ED551534CB7}"/>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151E73A7-FADC-308E-79A3-288F287856AB}"/>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E12CDF2E-2A7C-3C47-8329-4525729754C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17B028E8-692F-AC43-575E-316938074B03}"/>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3B4E0BA2-7512-11E7-42B1-DB214510D87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7687AD56-760A-3519-FAC0-A48E87CDB8F6}"/>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m minuscule . </a:t>
            </a:r>
          </a:p>
        </p:txBody>
      </p:sp>
    </p:spTree>
    <p:extLst>
      <p:ext uri="{BB962C8B-B14F-4D97-AF65-F5344CB8AC3E}">
        <p14:creationId xmlns:p14="http://schemas.microsoft.com/office/powerpoint/2010/main" val="2934054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7B844-A6A9-9EC7-4832-9E40168E4C4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D7F3247-2E11-1451-FB35-68173A70425A}"/>
              </a:ext>
            </a:extLst>
          </p:cNvPr>
          <p:cNvSpPr/>
          <p:nvPr/>
        </p:nvSpPr>
        <p:spPr>
          <a:xfrm>
            <a:off x="0" y="0"/>
            <a:ext cx="13716000" cy="10286999"/>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88548C9-E28C-9B64-B7CE-62087BBF0DC3}"/>
              </a:ext>
            </a:extLst>
          </p:cNvPr>
          <p:cNvSpPr/>
          <p:nvPr/>
        </p:nvSpPr>
        <p:spPr>
          <a:xfrm>
            <a:off x="285752" y="342900"/>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FAFF610-4880-969A-5689-F448DCEF553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1" name="ZoneTexte 10">
            <a:extLst>
              <a:ext uri="{FF2B5EF4-FFF2-40B4-BE49-F238E27FC236}">
                <a16:creationId xmlns:a16="http://schemas.microsoft.com/office/drawing/2014/main" id="{6A75A377-5DCD-1365-26B2-B8FA683A45A3}"/>
              </a:ext>
            </a:extLst>
          </p:cNvPr>
          <p:cNvSpPr txBox="1"/>
          <p:nvPr>
            <p:custDataLst>
              <p:tags r:id="rId1"/>
            </p:custDataLst>
          </p:nvPr>
        </p:nvSpPr>
        <p:spPr>
          <a:xfrm>
            <a:off x="1240672" y="449177"/>
            <a:ext cx="10672380" cy="784830"/>
          </a:xfrm>
          <a:prstGeom prst="rect">
            <a:avLst/>
          </a:prstGeom>
          <a:noFill/>
        </p:spPr>
        <p:txBody>
          <a:bodyPr wrap="square" rtlCol="0">
            <a:spAutoFit/>
          </a:bodyPr>
          <a:lstStyle/>
          <a:p>
            <a:pPr defTabSz="1028727">
              <a:spcAft>
                <a:spcPts val="600"/>
              </a:spcAft>
              <a:defRPr/>
            </a:pPr>
            <a:r>
              <a:rPr lang="fr-FR" sz="2250" dirty="0">
                <a:solidFill>
                  <a:schemeClr val="bg1">
                    <a:lumMod val="65000"/>
                  </a:schemeClr>
                </a:solidFill>
                <a:latin typeface="Dosis" panose="02010703020202060003" pitchFamily="2" charset="0"/>
              </a:rPr>
              <a:t>Pour corriger, vous devez suivre 3 étapes: relire la réponse – comparer avec la bonne réponse – corriger l’erreur    .</a:t>
            </a:r>
            <a:endParaRPr lang="fr-FR" sz="2250" b="1" dirty="0">
              <a:solidFill>
                <a:schemeClr val="bg1">
                  <a:lumMod val="65000"/>
                </a:schemeClr>
              </a:solidFill>
              <a:latin typeface="Dosis" panose="02010703020202060003" pitchFamily="2" charset="0"/>
            </a:endParaRPr>
          </a:p>
        </p:txBody>
      </p:sp>
      <p:graphicFrame>
        <p:nvGraphicFramePr>
          <p:cNvPr id="12" name="Tableau 11">
            <a:extLst>
              <a:ext uri="{FF2B5EF4-FFF2-40B4-BE49-F238E27FC236}">
                <a16:creationId xmlns:a16="http://schemas.microsoft.com/office/drawing/2014/main" id="{35F2B5E8-3239-9925-4983-9B267441739D}"/>
              </a:ext>
            </a:extLst>
          </p:cNvPr>
          <p:cNvGraphicFramePr>
            <a:graphicFrameLocks noGrp="1"/>
          </p:cNvGraphicFramePr>
          <p:nvPr>
            <p:custDataLst>
              <p:tags r:id="rId2"/>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3309C271-251F-177E-4A0E-F766EC8C555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7" name="Picture 2">
            <a:extLst>
              <a:ext uri="{FF2B5EF4-FFF2-40B4-BE49-F238E27FC236}">
                <a16:creationId xmlns:a16="http://schemas.microsoft.com/office/drawing/2014/main" id="{5783B33D-A418-F5C5-C5C9-3219BB13603C}"/>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39600" y="466013"/>
            <a:ext cx="1107092" cy="1044436"/>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C77FE570-8EBC-44F6-32D8-2353F5A3E97C}"/>
              </a:ext>
            </a:extLst>
          </p:cNvPr>
          <p:cNvPicPr>
            <a:picLocks noChangeAspect="1"/>
          </p:cNvPicPr>
          <p:nvPr/>
        </p:nvPicPr>
        <p:blipFill>
          <a:blip r:embed="rId7">
            <a:clrChange>
              <a:clrFrom>
                <a:srgbClr val="FEF3DD"/>
              </a:clrFrom>
              <a:clrTo>
                <a:srgbClr val="FEF3DD">
                  <a:alpha val="0"/>
                </a:srgbClr>
              </a:clrTo>
            </a:clrChange>
            <a:extLst>
              <a:ext uri="{28A0092B-C50C-407E-A947-70E740481C1C}">
                <a14:useLocalDpi xmlns:a14="http://schemas.microsoft.com/office/drawing/2010/main" val="0"/>
              </a:ext>
            </a:extLst>
          </a:blip>
          <a:stretch>
            <a:fillRect/>
          </a:stretch>
        </p:blipFill>
        <p:spPr>
          <a:xfrm>
            <a:off x="1752600" y="2733850"/>
            <a:ext cx="10439400" cy="5257800"/>
          </a:xfrm>
          <a:prstGeom prst="rect">
            <a:avLst/>
          </a:prstGeom>
        </p:spPr>
      </p:pic>
    </p:spTree>
    <p:extLst>
      <p:ext uri="{BB962C8B-B14F-4D97-AF65-F5344CB8AC3E}">
        <p14:creationId xmlns:p14="http://schemas.microsoft.com/office/powerpoint/2010/main" val="22503680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85774-870F-5D18-3AAE-AE46487D247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7487A1-16D2-38A0-3836-847424DB3483}"/>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D7474217-B049-DF8C-B5D1-C14D984C18A2}"/>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54D653E4-951E-684A-51F5-3CA4E500D2CB}"/>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570541A-47C2-C2EB-336D-5BC4BDC6AC95}"/>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97DC894B-151F-885D-F1EA-1E5A14F9E3CC}"/>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93430D30-6D20-D233-6C16-6D995A27F22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45E01ED4-88DF-1FE7-30E4-61755E5A258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C137A4C8-30C4-2B8A-97C9-1261F78413A3}"/>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2A288DCE-ABF9-2B2B-8238-7B5E8F67F379}"/>
              </a:ext>
            </a:extLst>
          </p:cNvPr>
          <p:cNvSpPr txBox="1"/>
          <p:nvPr>
            <p:custDataLst>
              <p:tags r:id="rId5"/>
            </p:custDataLst>
          </p:nvPr>
        </p:nvSpPr>
        <p:spPr>
          <a:xfrm>
            <a:off x="1162025"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8486BA73-49CE-B112-7D94-6B537D9C4B99}"/>
              </a:ext>
            </a:extLst>
          </p:cNvPr>
          <p:cNvSpPr txBox="1"/>
          <p:nvPr/>
        </p:nvSpPr>
        <p:spPr>
          <a:xfrm>
            <a:off x="1113738" y="832187"/>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16685110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28544-011B-AD64-04F7-A1EAF8D519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C625E7-21AE-E4C8-038B-F6E2EB4C1CE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D78D1A9E-A566-38A9-EE1F-16D7C98AF5A1}"/>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AF368B9A-C985-4EE9-7567-6CFB41311CEB}"/>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8" name="Rectangle : coins arrondis 77">
            <a:extLst>
              <a:ext uri="{FF2B5EF4-FFF2-40B4-BE49-F238E27FC236}">
                <a16:creationId xmlns:a16="http://schemas.microsoft.com/office/drawing/2014/main" id="{4DF28C74-35B8-44A4-1887-7A67E136F55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9" name="Freeform 8">
            <a:extLst>
              <a:ext uri="{FF2B5EF4-FFF2-40B4-BE49-F238E27FC236}">
                <a16:creationId xmlns:a16="http://schemas.microsoft.com/office/drawing/2014/main" id="{D17D46CF-14DA-1037-B83B-DF3189877EE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80" name="ZoneTexte 79">
            <a:extLst>
              <a:ext uri="{FF2B5EF4-FFF2-40B4-BE49-F238E27FC236}">
                <a16:creationId xmlns:a16="http://schemas.microsoft.com/office/drawing/2014/main" id="{D5C4BDF1-1501-4E1A-41D4-14F6A9FDDB09}"/>
              </a:ext>
            </a:extLst>
          </p:cNvPr>
          <p:cNvSpPr txBox="1"/>
          <p:nvPr>
            <p:custDataLst>
              <p:tags r:id="rId2"/>
            </p:custDataLst>
          </p:nvPr>
        </p:nvSpPr>
        <p:spPr>
          <a:xfrm>
            <a:off x="1154930" y="399594"/>
            <a:ext cx="11529396" cy="461665"/>
          </a:xfrm>
          <a:prstGeom prst="rect">
            <a:avLst/>
          </a:prstGeom>
          <a:noFill/>
        </p:spPr>
        <p:txBody>
          <a:bodyPr wrap="square" rtlCol="0">
            <a:spAutoFit/>
          </a:bodyPr>
          <a:lstStyle/>
          <a:p>
            <a:pPr lvl="0" defTabSz="1028727">
              <a:defRPr/>
            </a:pP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Je vais vous montrer comment écrire la lettre M  majuscule,</a:t>
            </a:r>
            <a:r>
              <a:rPr lang="fr-FR" sz="2400" b="1" dirty="0">
                <a:solidFill>
                  <a:prstClr val="white">
                    <a:lumMod val="65000"/>
                  </a:prstClr>
                </a:solidFill>
                <a:latin typeface="Dosis"/>
              </a:rPr>
              <a:t> Regardez comment je fais</a:t>
            </a: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a:t>
            </a:r>
          </a:p>
        </p:txBody>
      </p:sp>
      <p:pic>
        <p:nvPicPr>
          <p:cNvPr id="81" name="Image 80">
            <a:extLst>
              <a:ext uri="{FF2B5EF4-FFF2-40B4-BE49-F238E27FC236}">
                <a16:creationId xmlns:a16="http://schemas.microsoft.com/office/drawing/2014/main" id="{A9ADEC04-D83D-D523-CD20-C6F3522CE35E}"/>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9" name="Image 8">
            <a:extLst>
              <a:ext uri="{FF2B5EF4-FFF2-40B4-BE49-F238E27FC236}">
                <a16:creationId xmlns:a16="http://schemas.microsoft.com/office/drawing/2014/main" id="{B84BAB9E-7F75-B00D-63EC-01EA924FF8B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971800" y="2426174"/>
            <a:ext cx="7848600" cy="5612925"/>
          </a:xfrm>
          <a:prstGeom prst="rect">
            <a:avLst/>
          </a:prstGeom>
        </p:spPr>
      </p:pic>
    </p:spTree>
    <p:extLst>
      <p:ext uri="{BB962C8B-B14F-4D97-AF65-F5344CB8AC3E}">
        <p14:creationId xmlns:p14="http://schemas.microsoft.com/office/powerpoint/2010/main" val="382723865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87BAE-BDD3-9ED8-0574-4D72316D027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2F5858F-02DF-EB91-7099-36B0451550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F42D61D9-6243-4ED8-4DEE-B82C668EBC5F}"/>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A81F5E29-AE03-968B-2824-52C564AE3B0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6" name="Image 75">
            <a:extLst>
              <a:ext uri="{FF2B5EF4-FFF2-40B4-BE49-F238E27FC236}">
                <a16:creationId xmlns:a16="http://schemas.microsoft.com/office/drawing/2014/main" id="{D2B6AF7F-26E9-937F-32F0-E6FFAB400B9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200400" y="2730974"/>
            <a:ext cx="7391400" cy="5129851"/>
          </a:xfrm>
          <a:prstGeom prst="rect">
            <a:avLst/>
          </a:prstGeom>
        </p:spPr>
      </p:pic>
      <p:sp>
        <p:nvSpPr>
          <p:cNvPr id="14" name="Rectangle : coins arrondis 13">
            <a:extLst>
              <a:ext uri="{FF2B5EF4-FFF2-40B4-BE49-F238E27FC236}">
                <a16:creationId xmlns:a16="http://schemas.microsoft.com/office/drawing/2014/main" id="{9CD79BD5-6F01-F604-8518-7BF90C250BF2}"/>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78C3DF87-BE6C-CC39-2AA8-6A2A03F4E7C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F623577F-7768-9374-AFA7-4A91C282B029}"/>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87E852E8-1CEA-126D-B9AE-7C42A51B51F7}"/>
              </a:ext>
            </a:extLst>
          </p:cNvPr>
          <p:cNvSpPr txBox="1"/>
          <p:nvPr>
            <p:custDataLst>
              <p:tags r:id="rId3"/>
            </p:custDataLst>
          </p:nvPr>
        </p:nvSpPr>
        <p:spPr>
          <a:xfrm>
            <a:off x="1224495" y="454112"/>
            <a:ext cx="11561736" cy="784830"/>
          </a:xfrm>
          <a:prstGeom prst="rect">
            <a:avLst/>
          </a:prstGeom>
          <a:noFill/>
        </p:spPr>
        <p:txBody>
          <a:bodyPr wrap="square" rtlCol="0">
            <a:spAutoFit/>
          </a:bodyPr>
          <a:lstStyle/>
          <a:p>
            <a:pPr defTabSz="1028727">
              <a:defRPr/>
            </a:pPr>
            <a:r>
              <a:rPr lang="fr-FR" sz="2250" dirty="0">
                <a:solidFill>
                  <a:schemeClr val="bg1">
                    <a:lumMod val="65000"/>
                  </a:schemeClr>
                </a:solidFill>
                <a:latin typeface="Dosis" panose="02010703020202060003" pitchFamily="2" charset="0"/>
              </a:rPr>
              <a:t>Je trace un grand trait vers le bas. Ensuite, je descends un trait oblique et je monte. Enfin, je trace un grand trait vers le bas jusqu’à la ligne.</a:t>
            </a:r>
            <a:endParaRPr lang="fr-FR" sz="2250" b="1" dirty="0">
              <a:solidFill>
                <a:schemeClr val="bg1">
                  <a:lumMod val="65000"/>
                </a:schemeClr>
              </a:solidFill>
              <a:latin typeface="Dosis" panose="02010703020202060003" pitchFamily="2" charset="0"/>
            </a:endParaRPr>
          </a:p>
        </p:txBody>
      </p:sp>
      <p:pic>
        <p:nvPicPr>
          <p:cNvPr id="6" name="Picture 2" descr="Afbeeldingen over Circle Font – Blader in stockfoto's, vectoren en video's  over 1,068,626 | Adobe Stock">
            <a:extLst>
              <a:ext uri="{FF2B5EF4-FFF2-40B4-BE49-F238E27FC236}">
                <a16:creationId xmlns:a16="http://schemas.microsoft.com/office/drawing/2014/main" id="{5493D4E2-B8D3-AE4F-459D-436A5FD0C78E}"/>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029200" y="3988060"/>
            <a:ext cx="683095" cy="609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D2A30CB5-DCA6-A008-F86A-E72FE3A3F5D5}"/>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332684" y="3543300"/>
            <a:ext cx="616266" cy="6181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fbeeldingen over Circle Font – Blader in stockfoto's, vectoren en video's  over 1,068,626 | Adobe Stock">
            <a:extLst>
              <a:ext uri="{FF2B5EF4-FFF2-40B4-BE49-F238E27FC236}">
                <a16:creationId xmlns:a16="http://schemas.microsoft.com/office/drawing/2014/main" id="{C40E84AC-225F-CDC3-34D0-0940402B6C97}"/>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618159" y="3969731"/>
            <a:ext cx="576771" cy="60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9607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49D06-8E29-B674-E680-D17E22A58A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E28DF69-D1D1-CCBF-2860-D2E76AF9657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971FF049-4141-E29D-8BA5-997556580633}"/>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60AD9939-EF82-237E-83AE-129A117100F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44A99B7D-01F8-2A64-D620-50776932D3C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89509ADF-0C04-1FFC-8C22-BB37675009DD}"/>
              </a:ext>
            </a:extLst>
          </p:cNvPr>
          <p:cNvSpPr txBox="1"/>
          <p:nvPr/>
        </p:nvSpPr>
        <p:spPr>
          <a:xfrm>
            <a:off x="1216253" y="438502"/>
            <a:ext cx="12534383" cy="707886"/>
          </a:xfrm>
          <a:prstGeom prst="rect">
            <a:avLst/>
          </a:prstGeom>
          <a:noFill/>
        </p:spPr>
        <p:txBody>
          <a:bodyPr wrap="square">
            <a:spAutoFit/>
          </a:bodyPr>
          <a:lstStyle/>
          <a:p>
            <a:r>
              <a:rPr lang="fr-FR" sz="2000" i="1" dirty="0">
                <a:solidFill>
                  <a:prstClr val="white">
                    <a:lumMod val="65000"/>
                  </a:prstClr>
                </a:solidFill>
                <a:latin typeface="Dosis" pitchFamily="2" charset="0"/>
              </a:rPr>
              <a:t>Démonstration par l’enseignant(e) au tableau. </a:t>
            </a:r>
          </a:p>
          <a:p>
            <a:r>
              <a:rPr lang="fr-FR" sz="2000" i="1" dirty="0">
                <a:solidFill>
                  <a:prstClr val="white">
                    <a:lumMod val="65000"/>
                  </a:prstClr>
                </a:solidFill>
                <a:latin typeface="Dosis" pitchFamily="2" charset="0"/>
              </a:rPr>
              <a:t>Demander aux élèves de faire le geste avec le doigt dans l’air pendant la démonstration. </a:t>
            </a:r>
            <a:endParaRPr lang="fr-MA" sz="2000" i="1" dirty="0">
              <a:latin typeface="Dosis" pitchFamily="2" charset="0"/>
            </a:endParaRPr>
          </a:p>
        </p:txBody>
      </p:sp>
      <p:pic>
        <p:nvPicPr>
          <p:cNvPr id="7" name="Image 6">
            <a:extLst>
              <a:ext uri="{FF2B5EF4-FFF2-40B4-BE49-F238E27FC236}">
                <a16:creationId xmlns:a16="http://schemas.microsoft.com/office/drawing/2014/main" id="{C92F545B-8C1A-1D09-B72F-10DD3EA7262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00400" y="2730974"/>
            <a:ext cx="7391400" cy="5129851"/>
          </a:xfrm>
          <a:prstGeom prst="rect">
            <a:avLst/>
          </a:prstGeom>
        </p:spPr>
      </p:pic>
      <p:pic>
        <p:nvPicPr>
          <p:cNvPr id="8" name="Picture 2" descr="Afbeeldingen over Circle Font – Blader in stockfoto's, vectoren en video's  over 1,068,626 | Adobe Stock">
            <a:extLst>
              <a:ext uri="{FF2B5EF4-FFF2-40B4-BE49-F238E27FC236}">
                <a16:creationId xmlns:a16="http://schemas.microsoft.com/office/drawing/2014/main" id="{A04CAB1B-03EB-9B51-440B-F2BD1C6928BF}"/>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029200" y="3988060"/>
            <a:ext cx="683095" cy="6096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fbeeldingen over Circle Font – Blader in stockfoto's, vectoren en video's  over 1,068,626 | Adobe Stock">
            <a:extLst>
              <a:ext uri="{FF2B5EF4-FFF2-40B4-BE49-F238E27FC236}">
                <a16:creationId xmlns:a16="http://schemas.microsoft.com/office/drawing/2014/main" id="{D3685956-C927-7A71-50F9-4AA093B90FC8}"/>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332684" y="3543300"/>
            <a:ext cx="616266" cy="61814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Afbeeldingen over Circle Font – Blader in stockfoto's, vectoren en video's  over 1,068,626 | Adobe Stock">
            <a:extLst>
              <a:ext uri="{FF2B5EF4-FFF2-40B4-BE49-F238E27FC236}">
                <a16:creationId xmlns:a16="http://schemas.microsoft.com/office/drawing/2014/main" id="{43394A25-C1AB-4E40-31E0-9ED8A538694C}"/>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618159" y="3969731"/>
            <a:ext cx="576771" cy="60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7491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8FC4E-8B9C-4878-453E-F7C174376BA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38ADF1F-F4C6-D327-72E9-CE5F18554117}"/>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08D41394-1C28-A3C1-80C7-94CB6351A077}"/>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86A3CB39-BD9F-75FB-7E36-F3697C29BEF7}"/>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9AEB065-39C3-D951-4309-EA704EEEF50F}"/>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224E300E-5778-067C-90EE-8C646FA5D361}"/>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A8E2688B-98E3-860D-B61B-74BB84A925E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6EEA2E85-7BFE-5145-A97E-3C240A97E1E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3732261B-3885-6D31-6BD8-D3C95882235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BBB2F8DD-8C66-3467-8354-856EEA52D389}"/>
              </a:ext>
            </a:extLst>
          </p:cNvPr>
          <p:cNvSpPr txBox="1"/>
          <p:nvPr/>
        </p:nvSpPr>
        <p:spPr>
          <a:xfrm>
            <a:off x="1207503" y="412096"/>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M majuscule . </a:t>
            </a:r>
          </a:p>
        </p:txBody>
      </p:sp>
    </p:spTree>
    <p:extLst>
      <p:ext uri="{BB962C8B-B14F-4D97-AF65-F5344CB8AC3E}">
        <p14:creationId xmlns:p14="http://schemas.microsoft.com/office/powerpoint/2010/main" val="265140787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29ABF-CEB6-8449-EAE8-4692F34A1F0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6097358-3E2F-2186-0929-CC5A994C7C76}"/>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461D23A-5B7D-2E1A-C76D-ACBE6E74C7C3}"/>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BE96462D-DB89-AEC5-1C40-662D2ACFF17E}"/>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9C5159-7DAC-49B5-B6D3-CFEFF747FF46}"/>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B65BCBA2-A2EE-1028-569D-3DF7ED37362A}"/>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F883BB87-B151-0A8C-39EC-8DA90E0EB87F}"/>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D53010A6-2978-E0AF-201D-4CEC1460DC6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A930E976-1386-8CB9-5232-68543671E9ED}"/>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6CB7812C-BE32-93F8-8F5C-38AFB451297D}"/>
              </a:ext>
            </a:extLst>
          </p:cNvPr>
          <p:cNvSpPr txBox="1"/>
          <p:nvPr>
            <p:custDataLst>
              <p:tags r:id="rId5"/>
            </p:custDataLst>
          </p:nvPr>
        </p:nvSpPr>
        <p:spPr>
          <a:xfrm>
            <a:off x="1162025"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A0F90AEF-3E29-03A8-0203-F160A5852D4A}"/>
              </a:ext>
            </a:extLst>
          </p:cNvPr>
          <p:cNvSpPr txBox="1"/>
          <p:nvPr/>
        </p:nvSpPr>
        <p:spPr>
          <a:xfrm>
            <a:off x="1113738" y="832187"/>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33885270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F4710-E873-856F-CBE4-EB775C1146B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E46C281-2BE9-5AA5-36A6-3D9BB549B900}"/>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879D2A0-567A-2B7E-6201-AE1591EB9053}"/>
              </a:ext>
            </a:extLst>
          </p:cNvPr>
          <p:cNvSpPr/>
          <p:nvPr/>
        </p:nvSpPr>
        <p:spPr>
          <a:xfrm>
            <a:off x="275854" y="4191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FE276E8-5789-BB16-07D3-1D2D78212780}"/>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ED987605-7A72-3700-83E9-B8FA3A44E02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2CB466EB-5829-4121-178E-32653CE7B6A6}"/>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DF86D2E-8EC4-E2C9-EF30-984B7FB01931}"/>
              </a:ext>
            </a:extLst>
          </p:cNvPr>
          <p:cNvSpPr txBox="1"/>
          <p:nvPr/>
        </p:nvSpPr>
        <p:spPr>
          <a:xfrm>
            <a:off x="1207501" y="429443"/>
            <a:ext cx="11099623" cy="841769"/>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n minuscule. Elle fait le son</a:t>
            </a:r>
            <a:r>
              <a:rPr lang="fr-MA" sz="2250" b="1" dirty="0">
                <a:solidFill>
                  <a:prstClr val="white">
                    <a:lumMod val="65000"/>
                  </a:prstClr>
                </a:solidFill>
                <a:latin typeface="Dosis" panose="02010703020202060003" pitchFamily="2" charset="0"/>
              </a:rPr>
              <a:t> « n »</a:t>
            </a:r>
            <a:r>
              <a:rPr lang="fr-FR" sz="2250" b="1" dirty="0">
                <a:solidFill>
                  <a:prstClr val="white">
                    <a:lumMod val="65000"/>
                  </a:prstClr>
                </a:solidFill>
                <a:latin typeface="Dosis" panose="02010703020202060003" pitchFamily="2" charset="0"/>
              </a:rPr>
              <a:t>. Lisons ensemble </a:t>
            </a:r>
            <a:r>
              <a:rPr lang="fr-MA" sz="2250" b="1" dirty="0">
                <a:solidFill>
                  <a:prstClr val="white">
                    <a:lumMod val="65000"/>
                  </a:prstClr>
                </a:solidFill>
                <a:latin typeface="Dosis" panose="02010703020202060003" pitchFamily="2" charset="0"/>
              </a:rPr>
              <a:t>« n ». Encore une fois « n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n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250" b="1" dirty="0">
                <a:solidFill>
                  <a:prstClr val="white">
                    <a:lumMod val="65000"/>
                  </a:prstClr>
                </a:solidFill>
                <a:latin typeface="Calibri"/>
              </a:rPr>
              <a:t> </a:t>
            </a:r>
          </a:p>
        </p:txBody>
      </p:sp>
      <p:sp>
        <p:nvSpPr>
          <p:cNvPr id="7" name="ZoneTexte 6">
            <a:extLst>
              <a:ext uri="{FF2B5EF4-FFF2-40B4-BE49-F238E27FC236}">
                <a16:creationId xmlns:a16="http://schemas.microsoft.com/office/drawing/2014/main" id="{ACEB3E42-BBC8-B1FF-76C4-637CBD3CD5E0}"/>
              </a:ext>
            </a:extLst>
          </p:cNvPr>
          <p:cNvSpPr txBox="1"/>
          <p:nvPr/>
        </p:nvSpPr>
        <p:spPr>
          <a:xfrm>
            <a:off x="5004712" y="905015"/>
            <a:ext cx="3505200" cy="6955750"/>
          </a:xfrm>
          <a:prstGeom prst="rect">
            <a:avLst/>
          </a:prstGeom>
          <a:noFill/>
        </p:spPr>
        <p:txBody>
          <a:bodyPr wrap="square">
            <a:spAutoFit/>
          </a:bodyPr>
          <a:lstStyle/>
          <a:p>
            <a:pPr algn="ctr"/>
            <a:r>
              <a:rPr lang="fr-MA" sz="44600" b="1" dirty="0">
                <a:solidFill>
                  <a:srgbClr val="106585"/>
                </a:solidFill>
              </a:rPr>
              <a:t>n</a:t>
            </a:r>
            <a:endParaRPr lang="fr-MA" sz="44600" b="1" dirty="0"/>
          </a:p>
        </p:txBody>
      </p:sp>
    </p:spTree>
    <p:extLst>
      <p:ext uri="{BB962C8B-B14F-4D97-AF65-F5344CB8AC3E}">
        <p14:creationId xmlns:p14="http://schemas.microsoft.com/office/powerpoint/2010/main" val="26740398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ED499-C13A-B56B-A05F-60C12D2ED36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BD29F56-FBB4-6439-D34A-2FD3C8C713C9}"/>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5193D68-429E-8796-7472-EA844D15CEC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EBB986CE-2062-DDEE-520F-26479F17B769}"/>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A3BFEC4C-3ED5-AAC2-E649-6DF457B35295}"/>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51A5FC30-1855-9A04-8CC4-F70C530183C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7" name="ZoneTexte 6">
            <a:extLst>
              <a:ext uri="{FF2B5EF4-FFF2-40B4-BE49-F238E27FC236}">
                <a16:creationId xmlns:a16="http://schemas.microsoft.com/office/drawing/2014/main" id="{9F688EF6-6C2D-A6AA-E7E8-54B7F821AE82}"/>
              </a:ext>
            </a:extLst>
          </p:cNvPr>
          <p:cNvSpPr txBox="1"/>
          <p:nvPr/>
        </p:nvSpPr>
        <p:spPr>
          <a:xfrm>
            <a:off x="1154930" y="438502"/>
            <a:ext cx="11516975" cy="839397"/>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N majuscule . Elle fait le son «n».</a:t>
            </a:r>
            <a:r>
              <a:rPr lang="fr-FR" sz="2250" b="1" dirty="0">
                <a:solidFill>
                  <a:srgbClr val="A6A6A6"/>
                </a:solidFill>
                <a:latin typeface="Dosis" panose="02010703020202060003" pitchFamily="2" charset="0"/>
              </a:rPr>
              <a:t> Lisons </a:t>
            </a:r>
            <a:r>
              <a:rPr lang="fr-FR" sz="2250" b="1" dirty="0">
                <a:solidFill>
                  <a:prstClr val="white">
                    <a:lumMod val="65000"/>
                  </a:prstClr>
                </a:solidFill>
                <a:latin typeface="Dosis" panose="02010703020202060003" pitchFamily="2" charset="0"/>
              </a:rPr>
              <a:t>ensemble </a:t>
            </a:r>
            <a:r>
              <a:rPr lang="fr-MA" sz="2250" b="1" dirty="0">
                <a:solidFill>
                  <a:prstClr val="white">
                    <a:lumMod val="65000"/>
                  </a:prstClr>
                </a:solidFill>
                <a:latin typeface="Dosis" panose="02010703020202060003" pitchFamily="2" charset="0"/>
              </a:rPr>
              <a:t>« </a:t>
            </a:r>
            <a:r>
              <a:rPr lang="fr-FR" sz="2250" b="1" dirty="0">
                <a:solidFill>
                  <a:prstClr val="white">
                    <a:lumMod val="65000"/>
                  </a:prstClr>
                </a:solidFill>
                <a:latin typeface="Dosis" panose="02010703020202060003" pitchFamily="2" charset="0"/>
              </a:rPr>
              <a:t>n</a:t>
            </a:r>
            <a:r>
              <a:rPr lang="fr-FR" sz="2250" b="1" dirty="0">
                <a:solidFill>
                  <a:prstClr val="white">
                    <a:lumMod val="65000"/>
                  </a:prstClr>
                </a:solidFill>
                <a:latin typeface="Algerian" panose="04020705040A02060702" pitchFamily="82" charset="0"/>
              </a:rPr>
              <a:t> </a:t>
            </a:r>
            <a:r>
              <a:rPr lang="fr-MA" sz="2250" b="1" dirty="0">
                <a:solidFill>
                  <a:prstClr val="white">
                    <a:lumMod val="65000"/>
                  </a:prstClr>
                </a:solidFill>
                <a:latin typeface="Dosis" panose="02010703020202060003" pitchFamily="2" charset="0"/>
              </a:rPr>
              <a:t> ». Encore une fois « </a:t>
            </a:r>
            <a:r>
              <a:rPr lang="fr-FR" sz="2250" b="1" dirty="0">
                <a:solidFill>
                  <a:prstClr val="white">
                    <a:lumMod val="65000"/>
                  </a:prstClr>
                </a:solidFill>
                <a:latin typeface="Dosis" panose="02010703020202060003" pitchFamily="2" charset="0"/>
              </a:rPr>
              <a:t>n</a:t>
            </a:r>
            <a:r>
              <a:rPr lang="fr-MA" sz="2250" b="1" dirty="0">
                <a:solidFill>
                  <a:prstClr val="white">
                    <a:lumMod val="65000"/>
                  </a:prstClr>
                </a:solidFill>
                <a:latin typeface="Dosis" panose="02010703020202060003" pitchFamily="2" charset="0"/>
              </a:rPr>
              <a:t>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a:t>
            </a:r>
            <a:r>
              <a:rPr lang="fr-FR" sz="2250" b="1" dirty="0">
                <a:solidFill>
                  <a:prstClr val="white">
                    <a:lumMod val="65000"/>
                  </a:prstClr>
                </a:solidFill>
                <a:latin typeface="Dosis" panose="02010703020202060003" pitchFamily="2" charset="0"/>
              </a:rPr>
              <a:t>n</a:t>
            </a:r>
            <a:r>
              <a:rPr lang="fr-FR" sz="2250" b="1" dirty="0">
                <a:solidFill>
                  <a:prstClr val="white">
                    <a:lumMod val="65000"/>
                  </a:prstClr>
                </a:solidFill>
                <a:latin typeface="Algerian" panose="04020705040A02060702" pitchFamily="82" charset="0"/>
              </a:rPr>
              <a:t> </a:t>
            </a:r>
            <a:r>
              <a:rPr lang="fr-MA" sz="2250" b="1" dirty="0">
                <a:solidFill>
                  <a:prstClr val="white">
                    <a:lumMod val="65000"/>
                  </a:prstClr>
                </a:solidFill>
                <a:latin typeface="Dosis" panose="02010703020202060003" pitchFamily="2" charset="0"/>
              </a:rPr>
              <a:t>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prstClr val="white">
                    <a:lumMod val="65000"/>
                  </a:prstClr>
                </a:solidFill>
                <a:latin typeface="Dosis" panose="02010703020202060003" pitchFamily="2" charset="0"/>
              </a:rPr>
              <a:t> </a:t>
            </a:r>
            <a:endParaRPr lang="fr-FR" sz="2250" b="1" dirty="0">
              <a:solidFill>
                <a:prstClr val="white">
                  <a:lumMod val="65000"/>
                </a:prstClr>
              </a:solidFill>
              <a:latin typeface="Dosis" panose="02010703020202060003" pitchFamily="2" charset="0"/>
            </a:endParaRPr>
          </a:p>
        </p:txBody>
      </p:sp>
      <p:sp>
        <p:nvSpPr>
          <p:cNvPr id="4" name="ZoneTexte 3">
            <a:extLst>
              <a:ext uri="{FF2B5EF4-FFF2-40B4-BE49-F238E27FC236}">
                <a16:creationId xmlns:a16="http://schemas.microsoft.com/office/drawing/2014/main" id="{E4F616A5-A04F-FE39-E4D8-B1FDA07EA77D}"/>
              </a:ext>
            </a:extLst>
          </p:cNvPr>
          <p:cNvSpPr txBox="1"/>
          <p:nvPr/>
        </p:nvSpPr>
        <p:spPr>
          <a:xfrm>
            <a:off x="5105400" y="1665625"/>
            <a:ext cx="3505200" cy="6955750"/>
          </a:xfrm>
          <a:prstGeom prst="rect">
            <a:avLst/>
          </a:prstGeom>
          <a:noFill/>
        </p:spPr>
        <p:txBody>
          <a:bodyPr wrap="square">
            <a:spAutoFit/>
          </a:bodyPr>
          <a:lstStyle/>
          <a:p>
            <a:pPr algn="ctr"/>
            <a:r>
              <a:rPr lang="fr-MA" sz="44600" b="1" dirty="0">
                <a:solidFill>
                  <a:srgbClr val="106585"/>
                </a:solidFill>
                <a:latin typeface="Dosis" panose="02010703020202060003" pitchFamily="2" charset="0"/>
                <a:cs typeface="Times New Roman" panose="02020603050405020304" pitchFamily="18" charset="0"/>
              </a:rPr>
              <a:t>N</a:t>
            </a:r>
            <a:endParaRPr lang="fr-MA" sz="37200" b="1" dirty="0">
              <a:latin typeface="Dosis" panose="02010703020202060003" pitchFamily="2" charset="0"/>
              <a:cs typeface="Times New Roman" panose="02020603050405020304" pitchFamily="18" charset="0"/>
            </a:endParaRPr>
          </a:p>
        </p:txBody>
      </p:sp>
    </p:spTree>
    <p:extLst>
      <p:ext uri="{BB962C8B-B14F-4D97-AF65-F5344CB8AC3E}">
        <p14:creationId xmlns:p14="http://schemas.microsoft.com/office/powerpoint/2010/main" val="2565383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0A53B-8DC0-057C-7858-8AB23CF04F5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7D411E-1C1D-4094-0E5B-9AC2D67A2A2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B6D36826-DD07-2C2C-CC58-337A2E2AC90B}"/>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4455913F-FA2C-4C60-44BB-4F8A6D78F0EB}"/>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2379F578-73A5-63CB-A6EA-66F07070C804}"/>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 coins arrondis 3">
            <a:extLst>
              <a:ext uri="{FF2B5EF4-FFF2-40B4-BE49-F238E27FC236}">
                <a16:creationId xmlns:a16="http://schemas.microsoft.com/office/drawing/2014/main" id="{FD6EF96B-A8B0-68E2-5439-092346462044}"/>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519D7800-55B8-ABBF-D14D-1B3BE9565E4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3589DDBF-DC0F-E91B-38D1-C59D4CACF2CE}"/>
              </a:ext>
            </a:extLst>
          </p:cNvPr>
          <p:cNvSpPr txBox="1"/>
          <p:nvPr/>
        </p:nvSpPr>
        <p:spPr>
          <a:xfrm>
            <a:off x="1162025" y="429443"/>
            <a:ext cx="11099623" cy="841769"/>
          </a:xfrm>
          <a:prstGeom prst="rect">
            <a:avLst/>
          </a:prstGeom>
          <a:noFill/>
        </p:spPr>
        <p:txBody>
          <a:bodyPr wrap="square">
            <a:spAutoFit/>
          </a:bodyPr>
          <a:lstStyle/>
          <a:p>
            <a:pPr lvl="0" defTabSz="1028675">
              <a:spcAft>
                <a:spcPts val="300"/>
              </a:spcAft>
              <a:defRPr/>
            </a:pPr>
            <a:r>
              <a:rPr lang="fr-FR" sz="2250" b="1" dirty="0">
                <a:solidFill>
                  <a:srgbClr val="A6A6A6"/>
                </a:solidFill>
                <a:latin typeface="Dosis" panose="02010703020202060003" pitchFamily="2" charset="0"/>
              </a:rPr>
              <a:t>n minuscule - N</a:t>
            </a:r>
            <a:r>
              <a:rPr lang="fr-FR" sz="2250" b="1" dirty="0">
                <a:solidFill>
                  <a:srgbClr val="A6A6A6"/>
                </a:solidFill>
                <a:latin typeface="Algerian" panose="04020705040A02060702" pitchFamily="82" charset="0"/>
              </a:rPr>
              <a:t> </a:t>
            </a:r>
            <a:r>
              <a:rPr lang="fr-FR" sz="2250" b="1" dirty="0">
                <a:solidFill>
                  <a:srgbClr val="A6A6A6"/>
                </a:solidFill>
                <a:latin typeface="Dosis" panose="02010703020202060003" pitchFamily="2" charset="0"/>
              </a:rPr>
              <a:t>majuscule </a:t>
            </a:r>
          </a:p>
          <a:p>
            <a:pPr lvl="0" defTabSz="1028675">
              <a:defRPr/>
            </a:pPr>
            <a:r>
              <a:rPr lang="fr-FR" sz="2250" b="1" dirty="0">
                <a:solidFill>
                  <a:srgbClr val="A6A6A6"/>
                </a:solidFill>
                <a:latin typeface="Dosis" panose="02010703020202060003" pitchFamily="2" charset="0"/>
              </a:rPr>
              <a:t>Qui veut lire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rgbClr val="A6A6A6"/>
                </a:solidFill>
                <a:latin typeface="Dosis" panose="02010703020202060003" pitchFamily="2" charset="0"/>
              </a:rPr>
              <a:t>  </a:t>
            </a:r>
            <a:endParaRPr lang="fr-FR" sz="2250" b="1" dirty="0">
              <a:solidFill>
                <a:srgbClr val="A6A6A6"/>
              </a:solidFill>
              <a:latin typeface="Dosis" panose="02010703020202060003" pitchFamily="2" charset="0"/>
            </a:endParaRPr>
          </a:p>
        </p:txBody>
      </p:sp>
      <p:sp>
        <p:nvSpPr>
          <p:cNvPr id="6" name="ZoneTexte 5">
            <a:extLst>
              <a:ext uri="{FF2B5EF4-FFF2-40B4-BE49-F238E27FC236}">
                <a16:creationId xmlns:a16="http://schemas.microsoft.com/office/drawing/2014/main" id="{50F57E54-E0CD-A6F9-F457-92CD59463C1D}"/>
              </a:ext>
            </a:extLst>
          </p:cNvPr>
          <p:cNvSpPr txBox="1"/>
          <p:nvPr/>
        </p:nvSpPr>
        <p:spPr>
          <a:xfrm>
            <a:off x="2286000" y="1679816"/>
            <a:ext cx="3505200" cy="6955750"/>
          </a:xfrm>
          <a:prstGeom prst="rect">
            <a:avLst/>
          </a:prstGeom>
          <a:noFill/>
        </p:spPr>
        <p:txBody>
          <a:bodyPr wrap="square">
            <a:spAutoFit/>
          </a:bodyPr>
          <a:lstStyle/>
          <a:p>
            <a:pPr algn="ctr"/>
            <a:r>
              <a:rPr lang="fr-MA" sz="44600" b="1" dirty="0">
                <a:solidFill>
                  <a:srgbClr val="106585"/>
                </a:solidFill>
                <a:latin typeface="Dosis" panose="02010703020202060003" pitchFamily="2" charset="0"/>
              </a:rPr>
              <a:t>n</a:t>
            </a:r>
            <a:endParaRPr lang="fr-MA" sz="44600" dirty="0">
              <a:latin typeface="Dosis" panose="02010703020202060003" pitchFamily="2" charset="0"/>
            </a:endParaRPr>
          </a:p>
        </p:txBody>
      </p:sp>
      <p:sp>
        <p:nvSpPr>
          <p:cNvPr id="12" name="ZoneTexte 11">
            <a:extLst>
              <a:ext uri="{FF2B5EF4-FFF2-40B4-BE49-F238E27FC236}">
                <a16:creationId xmlns:a16="http://schemas.microsoft.com/office/drawing/2014/main" id="{46D1DE87-EA21-A0A6-EB28-371912A77312}"/>
              </a:ext>
            </a:extLst>
          </p:cNvPr>
          <p:cNvSpPr txBox="1"/>
          <p:nvPr/>
        </p:nvSpPr>
        <p:spPr>
          <a:xfrm>
            <a:off x="7315200" y="1679816"/>
            <a:ext cx="3505200" cy="6955750"/>
          </a:xfrm>
          <a:prstGeom prst="rect">
            <a:avLst/>
          </a:prstGeom>
          <a:noFill/>
        </p:spPr>
        <p:txBody>
          <a:bodyPr wrap="square">
            <a:spAutoFit/>
          </a:bodyPr>
          <a:lstStyle/>
          <a:p>
            <a:pPr algn="ctr"/>
            <a:r>
              <a:rPr lang="fr-MA" sz="44600" b="1" dirty="0">
                <a:solidFill>
                  <a:srgbClr val="106585"/>
                </a:solidFill>
                <a:latin typeface="Dosis" panose="02010703020202060003" pitchFamily="2" charset="0"/>
                <a:cs typeface="Times New Roman" panose="02020603050405020304" pitchFamily="18" charset="0"/>
              </a:rPr>
              <a:t>N</a:t>
            </a:r>
            <a:endParaRPr lang="fr-MA" sz="37200" b="1" dirty="0">
              <a:latin typeface="Dosis" panose="02010703020202060003" pitchFamily="2" charset="0"/>
              <a:cs typeface="Times New Roman" panose="02020603050405020304" pitchFamily="18" charset="0"/>
            </a:endParaRPr>
          </a:p>
        </p:txBody>
      </p:sp>
    </p:spTree>
    <p:extLst>
      <p:ext uri="{BB962C8B-B14F-4D97-AF65-F5344CB8AC3E}">
        <p14:creationId xmlns:p14="http://schemas.microsoft.com/office/powerpoint/2010/main" val="41985755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CCD85-3F59-B82A-788E-B09706AC00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36BA7DF-C571-AB74-8E48-D02C53E25E9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71C74D90-F495-A79D-FFD2-2E3F267D8236}"/>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BA95E11-7CE5-6EB5-1212-ED86A884AA7B}"/>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7B0D1037-3CFA-E56B-E9AA-FD3D42AFCB8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E855FD09-C25E-E27F-BEBD-00F4096AB877}"/>
              </a:ext>
            </a:extLst>
          </p:cNvPr>
          <p:cNvSpPr txBox="1"/>
          <p:nvPr>
            <p:custDataLst>
              <p:tags r:id="rId2"/>
            </p:custDataLst>
          </p:nvPr>
        </p:nvSpPr>
        <p:spPr>
          <a:xfrm>
            <a:off x="2286000" y="3570787"/>
            <a:ext cx="5350892" cy="3939540"/>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25000" b="1" dirty="0">
                <a:solidFill>
                  <a:srgbClr val="FFC000"/>
                </a:solidFill>
                <a:latin typeface="Dosis" pitchFamily="2" charset="0"/>
              </a:rPr>
              <a:t>n</a:t>
            </a:r>
            <a:r>
              <a:rPr lang="fr-FR" sz="25000" b="1" dirty="0">
                <a:solidFill>
                  <a:srgbClr val="106585"/>
                </a:solidFill>
                <a:latin typeface="Dosis" pitchFamily="2" charset="0"/>
              </a:rPr>
              <a:t>ez</a:t>
            </a:r>
            <a:endParaRPr kumimoji="0" lang="fr-FR" sz="25000" b="1" i="0" u="none" strike="noStrike" kern="1200" cap="none" spc="0" normalizeH="0" baseline="0" noProof="0" dirty="0">
              <a:ln>
                <a:noFill/>
              </a:ln>
              <a:solidFill>
                <a:srgbClr val="106585"/>
              </a:solidFill>
              <a:effectLst/>
              <a:uLnTx/>
              <a:uFillTx/>
              <a:latin typeface="Dosis" pitchFamily="2" charset="0"/>
            </a:endParaRPr>
          </a:p>
        </p:txBody>
      </p:sp>
      <p:pic>
        <p:nvPicPr>
          <p:cNvPr id="7" name="Picture 2">
            <a:extLst>
              <a:ext uri="{FF2B5EF4-FFF2-40B4-BE49-F238E27FC236}">
                <a16:creationId xmlns:a16="http://schemas.microsoft.com/office/drawing/2014/main" id="{DB0C625E-BC2E-0C28-CBDE-F3AFE5607F91}"/>
              </a:ext>
            </a:extLst>
          </p:cNvPr>
          <p:cNvPicPr>
            <a:picLocks noChangeAspect="1" noChangeArrowheads="1"/>
          </p:cNvPicPr>
          <p:nvPr>
            <p:custDataLst>
              <p:tags r:id="rId3"/>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8738826" y="3686062"/>
            <a:ext cx="2691174" cy="3708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507D45E6-D593-7AC3-D8C4-ADE5030B602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7357EFD7-A485-89E7-9C90-F84BDAF7DD26}"/>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33C39F8C-1C41-526A-AAED-ED35AFF5A274}"/>
              </a:ext>
            </a:extLst>
          </p:cNvPr>
          <p:cNvSpPr txBox="1"/>
          <p:nvPr/>
        </p:nvSpPr>
        <p:spPr>
          <a:xfrm>
            <a:off x="1162025" y="429443"/>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 nez », je vois la lettre n et j’entends le son   « n».   nez</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la lettre  n.</a:t>
            </a:r>
            <a:endParaRPr lang="fr-FR" sz="2800" i="1" dirty="0">
              <a:solidFill>
                <a:prstClr val="white">
                  <a:lumMod val="65000"/>
                </a:prstClr>
              </a:solidFill>
              <a:latin typeface="Dosis"/>
            </a:endParaRPr>
          </a:p>
        </p:txBody>
      </p:sp>
    </p:spTree>
    <p:extLst>
      <p:ext uri="{BB962C8B-B14F-4D97-AF65-F5344CB8AC3E}">
        <p14:creationId xmlns:p14="http://schemas.microsoft.com/office/powerpoint/2010/main" val="12361137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3"/>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6"/>
</p:tagLst>
</file>

<file path=ppt/tags/tag104.xml><?xml version="1.0" encoding="utf-8"?>
<p:tagLst xmlns:a="http://schemas.openxmlformats.org/drawingml/2006/main" xmlns:r="http://schemas.openxmlformats.org/officeDocument/2006/relationships" xmlns:p="http://schemas.openxmlformats.org/presentationml/2006/main">
  <p:tag name="NUM" val="7"/>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5"/>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6"/>
</p:tagLst>
</file>

<file path=ppt/tags/tag111.xml><?xml version="1.0" encoding="utf-8"?>
<p:tagLst xmlns:a="http://schemas.openxmlformats.org/drawingml/2006/main" xmlns:r="http://schemas.openxmlformats.org/officeDocument/2006/relationships" xmlns:p="http://schemas.openxmlformats.org/presentationml/2006/main">
  <p:tag name="NUM" val="7"/>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7"/>
</p:tagLst>
</file>

<file path=ppt/tags/tag114.xml><?xml version="1.0" encoding="utf-8"?>
<p:tagLst xmlns:a="http://schemas.openxmlformats.org/drawingml/2006/main" xmlns:r="http://schemas.openxmlformats.org/officeDocument/2006/relationships" xmlns:p="http://schemas.openxmlformats.org/presentationml/2006/main">
  <p:tag name="NUM" val="6"/>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NUM" val="6"/>
</p:tagLst>
</file>

<file path=ppt/tags/tag117.xml><?xml version="1.0" encoding="utf-8"?>
<p:tagLst xmlns:a="http://schemas.openxmlformats.org/drawingml/2006/main" xmlns:r="http://schemas.openxmlformats.org/officeDocument/2006/relationships" xmlns:p="http://schemas.openxmlformats.org/presentationml/2006/main">
  <p:tag name="NUM" val="7"/>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6"/>
</p:tagLst>
</file>

<file path=ppt/tags/tag122.xml><?xml version="1.0" encoding="utf-8"?>
<p:tagLst xmlns:a="http://schemas.openxmlformats.org/drawingml/2006/main" xmlns:r="http://schemas.openxmlformats.org/officeDocument/2006/relationships" xmlns:p="http://schemas.openxmlformats.org/presentationml/2006/main">
  <p:tag name="NUM" val="7"/>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3"/>
</p:tagLst>
</file>

<file path=ppt/tags/tag126.xml><?xml version="1.0" encoding="utf-8"?>
<p:tagLst xmlns:a="http://schemas.openxmlformats.org/drawingml/2006/main" xmlns:r="http://schemas.openxmlformats.org/officeDocument/2006/relationships" xmlns:p="http://schemas.openxmlformats.org/presentationml/2006/main">
  <p:tag name="NUM" val="5"/>
</p:tagLst>
</file>

<file path=ppt/tags/tag127.xml><?xml version="1.0" encoding="utf-8"?>
<p:tagLst xmlns:a="http://schemas.openxmlformats.org/drawingml/2006/main" xmlns:r="http://schemas.openxmlformats.org/officeDocument/2006/relationships" xmlns:p="http://schemas.openxmlformats.org/presentationml/2006/main">
  <p:tag name="NUM" val="4"/>
</p:tagLst>
</file>

<file path=ppt/tags/tag128.xml><?xml version="1.0" encoding="utf-8"?>
<p:tagLst xmlns:a="http://schemas.openxmlformats.org/drawingml/2006/main" xmlns:r="http://schemas.openxmlformats.org/officeDocument/2006/relationships" xmlns:p="http://schemas.openxmlformats.org/presentationml/2006/main">
  <p:tag name="NUM" val="6"/>
</p:tagLst>
</file>

<file path=ppt/tags/tag129.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12"/>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3"/>
</p:tagLst>
</file>

<file path=ppt/tags/tag134.xml><?xml version="1.0" encoding="utf-8"?>
<p:tagLst xmlns:a="http://schemas.openxmlformats.org/drawingml/2006/main" xmlns:r="http://schemas.openxmlformats.org/officeDocument/2006/relationships" xmlns:p="http://schemas.openxmlformats.org/presentationml/2006/main">
  <p:tag name="NUM" val="7"/>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6"/>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6"/>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4"/>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6"/>
</p:tagLst>
</file>

<file path=ppt/tags/tag143.xml><?xml version="1.0" encoding="utf-8"?>
<p:tagLst xmlns:a="http://schemas.openxmlformats.org/drawingml/2006/main" xmlns:r="http://schemas.openxmlformats.org/officeDocument/2006/relationships" xmlns:p="http://schemas.openxmlformats.org/presentationml/2006/main">
  <p:tag name="NUM" val="7"/>
</p:tagLst>
</file>

<file path=ppt/tags/tag144.xml><?xml version="1.0" encoding="utf-8"?>
<p:tagLst xmlns:a="http://schemas.openxmlformats.org/drawingml/2006/main" xmlns:r="http://schemas.openxmlformats.org/officeDocument/2006/relationships" xmlns:p="http://schemas.openxmlformats.org/presentationml/2006/main">
  <p:tag name="NUM" val="1"/>
</p:tagLst>
</file>

<file path=ppt/tags/tag145.xml><?xml version="1.0" encoding="utf-8"?>
<p:tagLst xmlns:a="http://schemas.openxmlformats.org/drawingml/2006/main" xmlns:r="http://schemas.openxmlformats.org/officeDocument/2006/relationships" xmlns:p="http://schemas.openxmlformats.org/presentationml/2006/main">
  <p:tag name="NUM" val="2"/>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5"/>
</p:tagLst>
</file>

<file path=ppt/tags/tag148.xml><?xml version="1.0" encoding="utf-8"?>
<p:tagLst xmlns:a="http://schemas.openxmlformats.org/drawingml/2006/main" xmlns:r="http://schemas.openxmlformats.org/officeDocument/2006/relationships" xmlns:p="http://schemas.openxmlformats.org/presentationml/2006/main">
  <p:tag name="NUM" val="4"/>
</p:tagLst>
</file>

<file path=ppt/tags/tag149.xml><?xml version="1.0" encoding="utf-8"?>
<p:tagLst xmlns:a="http://schemas.openxmlformats.org/drawingml/2006/main" xmlns:r="http://schemas.openxmlformats.org/officeDocument/2006/relationships" xmlns:p="http://schemas.openxmlformats.org/presentationml/2006/main">
  <p:tag name="NUM" val="6"/>
</p:tagLst>
</file>

<file path=ppt/tags/tag15.xml><?xml version="1.0" encoding="utf-8"?>
<p:tagLst xmlns:a="http://schemas.openxmlformats.org/drawingml/2006/main" xmlns:r="http://schemas.openxmlformats.org/officeDocument/2006/relationships" xmlns:p="http://schemas.openxmlformats.org/presentationml/2006/main">
  <p:tag name="NUM" val="11"/>
</p:tagLst>
</file>

<file path=ppt/tags/tag150.xml><?xml version="1.0" encoding="utf-8"?>
<p:tagLst xmlns:a="http://schemas.openxmlformats.org/drawingml/2006/main" xmlns:r="http://schemas.openxmlformats.org/officeDocument/2006/relationships" xmlns:p="http://schemas.openxmlformats.org/presentationml/2006/main">
  <p:tag name="NUM" val="7"/>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7"/>
</p:tagLst>
</file>

<file path=ppt/tags/tag153.xml><?xml version="1.0" encoding="utf-8"?>
<p:tagLst xmlns:a="http://schemas.openxmlformats.org/drawingml/2006/main" xmlns:r="http://schemas.openxmlformats.org/officeDocument/2006/relationships" xmlns:p="http://schemas.openxmlformats.org/presentationml/2006/main">
  <p:tag name="NUM" val="6"/>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6"/>
</p:tagLst>
</file>

<file path=ppt/tags/tag156.xml><?xml version="1.0" encoding="utf-8"?>
<p:tagLst xmlns:a="http://schemas.openxmlformats.org/drawingml/2006/main" xmlns:r="http://schemas.openxmlformats.org/officeDocument/2006/relationships" xmlns:p="http://schemas.openxmlformats.org/presentationml/2006/main">
  <p:tag name="NUM" val="7"/>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2"/>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6"/>
</p:tagLst>
</file>

<file path=ppt/tags/tag161.xml><?xml version="1.0" encoding="utf-8"?>
<p:tagLst xmlns:a="http://schemas.openxmlformats.org/drawingml/2006/main" xmlns:r="http://schemas.openxmlformats.org/officeDocument/2006/relationships" xmlns:p="http://schemas.openxmlformats.org/presentationml/2006/main">
  <p:tag name="NUM" val="7"/>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3"/>
</p:tagLst>
</file>

<file path=ppt/tags/tag165.xml><?xml version="1.0" encoding="utf-8"?>
<p:tagLst xmlns:a="http://schemas.openxmlformats.org/drawingml/2006/main" xmlns:r="http://schemas.openxmlformats.org/officeDocument/2006/relationships" xmlns:p="http://schemas.openxmlformats.org/presentationml/2006/main">
  <p:tag name="NUM" val="5"/>
</p:tagLst>
</file>

<file path=ppt/tags/tag166.xml><?xml version="1.0" encoding="utf-8"?>
<p:tagLst xmlns:a="http://schemas.openxmlformats.org/drawingml/2006/main" xmlns:r="http://schemas.openxmlformats.org/officeDocument/2006/relationships" xmlns:p="http://schemas.openxmlformats.org/presentationml/2006/main">
  <p:tag name="NUM" val="4"/>
</p:tagLst>
</file>

<file path=ppt/tags/tag167.xml><?xml version="1.0" encoding="utf-8"?>
<p:tagLst xmlns:a="http://schemas.openxmlformats.org/drawingml/2006/main" xmlns:r="http://schemas.openxmlformats.org/officeDocument/2006/relationships" xmlns:p="http://schemas.openxmlformats.org/presentationml/2006/main">
  <p:tag name="NUM" val="6"/>
</p:tagLst>
</file>

<file path=ppt/tags/tag168.xml><?xml version="1.0" encoding="utf-8"?>
<p:tagLst xmlns:a="http://schemas.openxmlformats.org/drawingml/2006/main" xmlns:r="http://schemas.openxmlformats.org/officeDocument/2006/relationships" xmlns:p="http://schemas.openxmlformats.org/presentationml/2006/main">
  <p:tag name="NUM" val="7"/>
</p:tagLst>
</file>

<file path=ppt/tags/tag169.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7"/>
</p:tagLst>
</file>

<file path=ppt/tags/tag174.xml><?xml version="1.0" encoding="utf-8"?>
<p:tagLst xmlns:a="http://schemas.openxmlformats.org/drawingml/2006/main" xmlns:r="http://schemas.openxmlformats.org/officeDocument/2006/relationships" xmlns:p="http://schemas.openxmlformats.org/presentationml/2006/main">
  <p:tag name="NUM" val="9"/>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6"/>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78.xml><?xml version="1.0" encoding="utf-8"?>
<p:tagLst xmlns:a="http://schemas.openxmlformats.org/drawingml/2006/main" xmlns:r="http://schemas.openxmlformats.org/officeDocument/2006/relationships" xmlns:p="http://schemas.openxmlformats.org/presentationml/2006/main">
  <p:tag name="NUM" val="6"/>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6"/>
</p:tagLst>
</file>

<file path=ppt/tags/tag184.xml><?xml version="1.0" encoding="utf-8"?>
<p:tagLst xmlns:a="http://schemas.openxmlformats.org/drawingml/2006/main" xmlns:r="http://schemas.openxmlformats.org/officeDocument/2006/relationships" xmlns:p="http://schemas.openxmlformats.org/presentationml/2006/main">
  <p:tag name="NUM" val="7"/>
</p:tagLst>
</file>

<file path=ppt/tags/tag185.xml><?xml version="1.0" encoding="utf-8"?>
<p:tagLst xmlns:a="http://schemas.openxmlformats.org/drawingml/2006/main" xmlns:r="http://schemas.openxmlformats.org/officeDocument/2006/relationships" xmlns:p="http://schemas.openxmlformats.org/presentationml/2006/main">
  <p:tag name="NUM" val="1"/>
</p:tagLst>
</file>

<file path=ppt/tags/tag186.xml><?xml version="1.0" encoding="utf-8"?>
<p:tagLst xmlns:a="http://schemas.openxmlformats.org/drawingml/2006/main" xmlns:r="http://schemas.openxmlformats.org/officeDocument/2006/relationships" xmlns:p="http://schemas.openxmlformats.org/presentationml/2006/main">
  <p:tag name="NUM" val="2"/>
</p:tagLst>
</file>

<file path=ppt/tags/tag187.xml><?xml version="1.0" encoding="utf-8"?>
<p:tagLst xmlns:a="http://schemas.openxmlformats.org/drawingml/2006/main" xmlns:r="http://schemas.openxmlformats.org/officeDocument/2006/relationships" xmlns:p="http://schemas.openxmlformats.org/presentationml/2006/main">
  <p:tag name="NUM" val="3"/>
</p:tagLst>
</file>

<file path=ppt/tags/tag188.xml><?xml version="1.0" encoding="utf-8"?>
<p:tagLst xmlns:a="http://schemas.openxmlformats.org/drawingml/2006/main" xmlns:r="http://schemas.openxmlformats.org/officeDocument/2006/relationships" xmlns:p="http://schemas.openxmlformats.org/presentationml/2006/main">
  <p:tag name="NUM" val="5"/>
</p:tagLst>
</file>

<file path=ppt/tags/tag189.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6"/>
</p:tagLst>
</file>

<file path=ppt/tags/tag191.xml><?xml version="1.0" encoding="utf-8"?>
<p:tagLst xmlns:a="http://schemas.openxmlformats.org/drawingml/2006/main" xmlns:r="http://schemas.openxmlformats.org/officeDocument/2006/relationships" xmlns:p="http://schemas.openxmlformats.org/presentationml/2006/main">
  <p:tag name="NUM" val="7"/>
</p:tagLst>
</file>

<file path=ppt/tags/tag192.xml><?xml version="1.0" encoding="utf-8"?>
<p:tagLst xmlns:a="http://schemas.openxmlformats.org/drawingml/2006/main" xmlns:r="http://schemas.openxmlformats.org/officeDocument/2006/relationships" xmlns:p="http://schemas.openxmlformats.org/presentationml/2006/main">
  <p:tag name="NUM" val="3"/>
</p:tagLst>
</file>

<file path=ppt/tags/tag193.xml><?xml version="1.0" encoding="utf-8"?>
<p:tagLst xmlns:a="http://schemas.openxmlformats.org/drawingml/2006/main" xmlns:r="http://schemas.openxmlformats.org/officeDocument/2006/relationships" xmlns:p="http://schemas.openxmlformats.org/presentationml/2006/main">
  <p:tag name="NUM" val="7"/>
</p:tagLst>
</file>

<file path=ppt/tags/tag194.xml><?xml version="1.0" encoding="utf-8"?>
<p:tagLst xmlns:a="http://schemas.openxmlformats.org/drawingml/2006/main" xmlns:r="http://schemas.openxmlformats.org/officeDocument/2006/relationships" xmlns:p="http://schemas.openxmlformats.org/presentationml/2006/main">
  <p:tag name="NUM" val="6"/>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6"/>
</p:tagLst>
</file>

<file path=ppt/tags/tag197.xml><?xml version="1.0" encoding="utf-8"?>
<p:tagLst xmlns:a="http://schemas.openxmlformats.org/drawingml/2006/main" xmlns:r="http://schemas.openxmlformats.org/officeDocument/2006/relationships" xmlns:p="http://schemas.openxmlformats.org/presentationml/2006/main">
  <p:tag name="NUM" val="7"/>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0"/>
</p:tagLst>
</file>

<file path=ppt/tags/tag200.xml><?xml version="1.0" encoding="utf-8"?>
<p:tagLst xmlns:a="http://schemas.openxmlformats.org/drawingml/2006/main" xmlns:r="http://schemas.openxmlformats.org/officeDocument/2006/relationships" xmlns:p="http://schemas.openxmlformats.org/presentationml/2006/main">
  <p:tag name="NUM" val="2"/>
</p:tagLst>
</file>

<file path=ppt/tags/tag201.xml><?xml version="1.0" encoding="utf-8"?>
<p:tagLst xmlns:a="http://schemas.openxmlformats.org/drawingml/2006/main" xmlns:r="http://schemas.openxmlformats.org/officeDocument/2006/relationships" xmlns:p="http://schemas.openxmlformats.org/presentationml/2006/main">
  <p:tag name="NUM" val="3"/>
</p:tagLst>
</file>

<file path=ppt/tags/tag202.xml><?xml version="1.0" encoding="utf-8"?>
<p:tagLst xmlns:a="http://schemas.openxmlformats.org/drawingml/2006/main" xmlns:r="http://schemas.openxmlformats.org/officeDocument/2006/relationships" xmlns:p="http://schemas.openxmlformats.org/presentationml/2006/main">
  <p:tag name="NUM" val="6"/>
</p:tagLst>
</file>

<file path=ppt/tags/tag203.xml><?xml version="1.0" encoding="utf-8"?>
<p:tagLst xmlns:a="http://schemas.openxmlformats.org/drawingml/2006/main" xmlns:r="http://schemas.openxmlformats.org/officeDocument/2006/relationships" xmlns:p="http://schemas.openxmlformats.org/presentationml/2006/main">
  <p:tag name="NUM" val="7"/>
</p:tagLst>
</file>

<file path=ppt/tags/tag204.xml><?xml version="1.0" encoding="utf-8"?>
<p:tagLst xmlns:a="http://schemas.openxmlformats.org/drawingml/2006/main" xmlns:r="http://schemas.openxmlformats.org/officeDocument/2006/relationships" xmlns:p="http://schemas.openxmlformats.org/presentationml/2006/main">
  <p:tag name="NUM" val="1"/>
</p:tagLst>
</file>

<file path=ppt/tags/tag205.xml><?xml version="1.0" encoding="utf-8"?>
<p:tagLst xmlns:a="http://schemas.openxmlformats.org/drawingml/2006/main" xmlns:r="http://schemas.openxmlformats.org/officeDocument/2006/relationships" xmlns:p="http://schemas.openxmlformats.org/presentationml/2006/main">
  <p:tag name="NUM" val="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5"/>
</p:tagLst>
</file>

<file path=ppt/tags/tag208.xml><?xml version="1.0" encoding="utf-8"?>
<p:tagLst xmlns:a="http://schemas.openxmlformats.org/drawingml/2006/main" xmlns:r="http://schemas.openxmlformats.org/officeDocument/2006/relationships" xmlns:p="http://schemas.openxmlformats.org/presentationml/2006/main">
  <p:tag name="NUM" val="4"/>
</p:tagLst>
</file>

<file path=ppt/tags/tag209.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12"/>
</p:tagLst>
</file>

<file path=ppt/tags/tag210.xml><?xml version="1.0" encoding="utf-8"?>
<p:tagLst xmlns:a="http://schemas.openxmlformats.org/drawingml/2006/main" xmlns:r="http://schemas.openxmlformats.org/officeDocument/2006/relationships" xmlns:p="http://schemas.openxmlformats.org/presentationml/2006/main">
  <p:tag name="NUM" val="7"/>
</p:tagLst>
</file>

<file path=ppt/tags/tag211.xml><?xml version="1.0" encoding="utf-8"?>
<p:tagLst xmlns:a="http://schemas.openxmlformats.org/drawingml/2006/main" xmlns:r="http://schemas.openxmlformats.org/officeDocument/2006/relationships" xmlns:p="http://schemas.openxmlformats.org/presentationml/2006/main">
  <p:tag name="NUM" val="3"/>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3"/>
</p:tagLst>
</file>

<file path=ppt/tags/tag215.xml><?xml version="1.0" encoding="utf-8"?>
<p:tagLst xmlns:a="http://schemas.openxmlformats.org/drawingml/2006/main" xmlns:r="http://schemas.openxmlformats.org/officeDocument/2006/relationships" xmlns:p="http://schemas.openxmlformats.org/presentationml/2006/main">
  <p:tag name="NUM" val="7"/>
</p:tagLst>
</file>

<file path=ppt/tags/tag216.xml><?xml version="1.0" encoding="utf-8"?>
<p:tagLst xmlns:a="http://schemas.openxmlformats.org/drawingml/2006/main" xmlns:r="http://schemas.openxmlformats.org/officeDocument/2006/relationships" xmlns:p="http://schemas.openxmlformats.org/presentationml/2006/main">
  <p:tag name="NUM" val="9"/>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6"/>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6"/>
</p:tagLst>
</file>

<file path=ppt/tags/tag220.xml><?xml version="1.0" encoding="utf-8"?>
<p:tagLst xmlns:a="http://schemas.openxmlformats.org/drawingml/2006/main" xmlns:r="http://schemas.openxmlformats.org/officeDocument/2006/relationships" xmlns:p="http://schemas.openxmlformats.org/presentationml/2006/main">
  <p:tag name="NUM" val="6"/>
</p:tagLst>
</file>

<file path=ppt/tags/tag221.xml><?xml version="1.0" encoding="utf-8"?>
<p:tagLst xmlns:a="http://schemas.openxmlformats.org/drawingml/2006/main" xmlns:r="http://schemas.openxmlformats.org/officeDocument/2006/relationships" xmlns:p="http://schemas.openxmlformats.org/presentationml/2006/main">
  <p:tag name="NUM" val="1"/>
</p:tagLst>
</file>

<file path=ppt/tags/tag222.xml><?xml version="1.0" encoding="utf-8"?>
<p:tagLst xmlns:a="http://schemas.openxmlformats.org/drawingml/2006/main" xmlns:r="http://schemas.openxmlformats.org/officeDocument/2006/relationships" xmlns:p="http://schemas.openxmlformats.org/presentationml/2006/main">
  <p:tag name="NUM" val="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6"/>
</p:tagLst>
</file>

<file path=ppt/tags/tag225.xml><?xml version="1.0" encoding="utf-8"?>
<p:tagLst xmlns:a="http://schemas.openxmlformats.org/drawingml/2006/main" xmlns:r="http://schemas.openxmlformats.org/officeDocument/2006/relationships" xmlns:p="http://schemas.openxmlformats.org/presentationml/2006/main">
  <p:tag name="NUM" val="7"/>
</p:tagLst>
</file>

<file path=ppt/tags/tag226.xml><?xml version="1.0" encoding="utf-8"?>
<p:tagLst xmlns:a="http://schemas.openxmlformats.org/drawingml/2006/main" xmlns:r="http://schemas.openxmlformats.org/officeDocument/2006/relationships" xmlns:p="http://schemas.openxmlformats.org/presentationml/2006/main">
  <p:tag name="NUM" val="1"/>
</p:tagLst>
</file>

<file path=ppt/tags/tag227.xml><?xml version="1.0" encoding="utf-8"?>
<p:tagLst xmlns:a="http://schemas.openxmlformats.org/drawingml/2006/main" xmlns:r="http://schemas.openxmlformats.org/officeDocument/2006/relationships" xmlns:p="http://schemas.openxmlformats.org/presentationml/2006/main">
  <p:tag name="NUM" val="2"/>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18"/>
</p:tagLst>
</file>

<file path=ppt/tags/tag230.xml><?xml version="1.0" encoding="utf-8"?>
<p:tagLst xmlns:a="http://schemas.openxmlformats.org/drawingml/2006/main" xmlns:r="http://schemas.openxmlformats.org/officeDocument/2006/relationships" xmlns:p="http://schemas.openxmlformats.org/presentationml/2006/main">
  <p:tag name="NUM" val="4"/>
</p:tagLst>
</file>

<file path=ppt/tags/tag231.xml><?xml version="1.0" encoding="utf-8"?>
<p:tagLst xmlns:a="http://schemas.openxmlformats.org/drawingml/2006/main" xmlns:r="http://schemas.openxmlformats.org/officeDocument/2006/relationships" xmlns:p="http://schemas.openxmlformats.org/presentationml/2006/main">
  <p:tag name="NUM" val="6"/>
</p:tagLst>
</file>

<file path=ppt/tags/tag232.xml><?xml version="1.0" encoding="utf-8"?>
<p:tagLst xmlns:a="http://schemas.openxmlformats.org/drawingml/2006/main" xmlns:r="http://schemas.openxmlformats.org/officeDocument/2006/relationships" xmlns:p="http://schemas.openxmlformats.org/presentationml/2006/main">
  <p:tag name="NUM" val="7"/>
</p:tagLst>
</file>

<file path=ppt/tags/tag233.xml><?xml version="1.0" encoding="utf-8"?>
<p:tagLst xmlns:a="http://schemas.openxmlformats.org/drawingml/2006/main" xmlns:r="http://schemas.openxmlformats.org/officeDocument/2006/relationships" xmlns:p="http://schemas.openxmlformats.org/presentationml/2006/main">
  <p:tag name="NUM" val="3"/>
</p:tagLst>
</file>

<file path=ppt/tags/tag234.xml><?xml version="1.0" encoding="utf-8"?>
<p:tagLst xmlns:a="http://schemas.openxmlformats.org/drawingml/2006/main" xmlns:r="http://schemas.openxmlformats.org/officeDocument/2006/relationships" xmlns:p="http://schemas.openxmlformats.org/presentationml/2006/main">
  <p:tag name="NUM" val="7"/>
</p:tagLst>
</file>

<file path=ppt/tags/tag235.xml><?xml version="1.0" encoding="utf-8"?>
<p:tagLst xmlns:a="http://schemas.openxmlformats.org/drawingml/2006/main" xmlns:r="http://schemas.openxmlformats.org/officeDocument/2006/relationships" xmlns:p="http://schemas.openxmlformats.org/presentationml/2006/main">
  <p:tag name="NUM" val="6"/>
</p:tagLst>
</file>

<file path=ppt/tags/tag236.xml><?xml version="1.0" encoding="utf-8"?>
<p:tagLst xmlns:a="http://schemas.openxmlformats.org/drawingml/2006/main" xmlns:r="http://schemas.openxmlformats.org/officeDocument/2006/relationships" xmlns:p="http://schemas.openxmlformats.org/presentationml/2006/main">
  <p:tag name="NUM" val="3"/>
</p:tagLst>
</file>

<file path=ppt/tags/tag237.xml><?xml version="1.0" encoding="utf-8"?>
<p:tagLst xmlns:a="http://schemas.openxmlformats.org/drawingml/2006/main" xmlns:r="http://schemas.openxmlformats.org/officeDocument/2006/relationships" xmlns:p="http://schemas.openxmlformats.org/presentationml/2006/main">
  <p:tag name="NUM" val="6"/>
</p:tagLst>
</file>

<file path=ppt/tags/tag238.xml><?xml version="1.0" encoding="utf-8"?>
<p:tagLst xmlns:a="http://schemas.openxmlformats.org/drawingml/2006/main" xmlns:r="http://schemas.openxmlformats.org/officeDocument/2006/relationships" xmlns:p="http://schemas.openxmlformats.org/presentationml/2006/main">
  <p:tag name="NUM" val="7"/>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40.xml><?xml version="1.0" encoding="utf-8"?>
<p:tagLst xmlns:a="http://schemas.openxmlformats.org/drawingml/2006/main" xmlns:r="http://schemas.openxmlformats.org/officeDocument/2006/relationships" xmlns:p="http://schemas.openxmlformats.org/presentationml/2006/main">
  <p:tag name="NUM" val="1"/>
</p:tagLst>
</file>

<file path=ppt/tags/tag241.xml><?xml version="1.0" encoding="utf-8"?>
<p:tagLst xmlns:a="http://schemas.openxmlformats.org/drawingml/2006/main" xmlns:r="http://schemas.openxmlformats.org/officeDocument/2006/relationships" xmlns:p="http://schemas.openxmlformats.org/presentationml/2006/main">
  <p:tag name="NUM" val="2"/>
</p:tagLst>
</file>

<file path=ppt/tags/tag242.xml><?xml version="1.0" encoding="utf-8"?>
<p:tagLst xmlns:a="http://schemas.openxmlformats.org/drawingml/2006/main" xmlns:r="http://schemas.openxmlformats.org/officeDocument/2006/relationships" xmlns:p="http://schemas.openxmlformats.org/presentationml/2006/main">
  <p:tag name="NUM" val="3"/>
</p:tagLst>
</file>

<file path=ppt/tags/tag243.xml><?xml version="1.0" encoding="utf-8"?>
<p:tagLst xmlns:a="http://schemas.openxmlformats.org/drawingml/2006/main" xmlns:r="http://schemas.openxmlformats.org/officeDocument/2006/relationships" xmlns:p="http://schemas.openxmlformats.org/presentationml/2006/main">
  <p:tag name="NUM" val="6"/>
</p:tagLst>
</file>

<file path=ppt/tags/tag244.xml><?xml version="1.0" encoding="utf-8"?>
<p:tagLst xmlns:a="http://schemas.openxmlformats.org/drawingml/2006/main" xmlns:r="http://schemas.openxmlformats.org/officeDocument/2006/relationships" xmlns:p="http://schemas.openxmlformats.org/presentationml/2006/main">
  <p:tag name="NUM" val="7"/>
</p:tagLst>
</file>

<file path=ppt/tags/tag245.xml><?xml version="1.0" encoding="utf-8"?>
<p:tagLst xmlns:a="http://schemas.openxmlformats.org/drawingml/2006/main" xmlns:r="http://schemas.openxmlformats.org/officeDocument/2006/relationships" xmlns:p="http://schemas.openxmlformats.org/presentationml/2006/main">
  <p:tag name="NUM" val="1"/>
</p:tagLst>
</file>

<file path=ppt/tags/tag246.xml><?xml version="1.0" encoding="utf-8"?>
<p:tagLst xmlns:a="http://schemas.openxmlformats.org/drawingml/2006/main" xmlns:r="http://schemas.openxmlformats.org/officeDocument/2006/relationships" xmlns:p="http://schemas.openxmlformats.org/presentationml/2006/main">
  <p:tag name="NUM" val="2"/>
</p:tagLst>
</file>

<file path=ppt/tags/tag247.xml><?xml version="1.0" encoding="utf-8"?>
<p:tagLst xmlns:a="http://schemas.openxmlformats.org/drawingml/2006/main" xmlns:r="http://schemas.openxmlformats.org/officeDocument/2006/relationships" xmlns:p="http://schemas.openxmlformats.org/presentationml/2006/main">
  <p:tag name="NUM" val="3"/>
</p:tagLst>
</file>

<file path=ppt/tags/tag248.xml><?xml version="1.0" encoding="utf-8"?>
<p:tagLst xmlns:a="http://schemas.openxmlformats.org/drawingml/2006/main" xmlns:r="http://schemas.openxmlformats.org/officeDocument/2006/relationships" xmlns:p="http://schemas.openxmlformats.org/presentationml/2006/main">
  <p:tag name="NUM" val="5"/>
</p:tagLst>
</file>

<file path=ppt/tags/tag249.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6"/>
</p:tagLst>
</file>

<file path=ppt/tags/tag251.xml><?xml version="1.0" encoding="utf-8"?>
<p:tagLst xmlns:a="http://schemas.openxmlformats.org/drawingml/2006/main" xmlns:r="http://schemas.openxmlformats.org/officeDocument/2006/relationships" xmlns:p="http://schemas.openxmlformats.org/presentationml/2006/main">
  <p:tag name="NUM" val="7"/>
</p:tagLst>
</file>

<file path=ppt/tags/tag252.xml><?xml version="1.0" encoding="utf-8"?>
<p:tagLst xmlns:a="http://schemas.openxmlformats.org/drawingml/2006/main" xmlns:r="http://schemas.openxmlformats.org/officeDocument/2006/relationships" xmlns:p="http://schemas.openxmlformats.org/presentationml/2006/main">
  <p:tag name="NUM" val="3"/>
</p:tagLst>
</file>

<file path=ppt/tags/tag253.xml><?xml version="1.0" encoding="utf-8"?>
<p:tagLst xmlns:a="http://schemas.openxmlformats.org/drawingml/2006/main" xmlns:r="http://schemas.openxmlformats.org/officeDocument/2006/relationships" xmlns:p="http://schemas.openxmlformats.org/presentationml/2006/main">
  <p:tag name="NUM" val="3"/>
</p:tagLst>
</file>

<file path=ppt/tags/tag254.xml><?xml version="1.0" encoding="utf-8"?>
<p:tagLst xmlns:a="http://schemas.openxmlformats.org/drawingml/2006/main" xmlns:r="http://schemas.openxmlformats.org/officeDocument/2006/relationships" xmlns:p="http://schemas.openxmlformats.org/presentationml/2006/main">
  <p:tag name="NUM" val="7"/>
</p:tagLst>
</file>

<file path=ppt/tags/tag255.xml><?xml version="1.0" encoding="utf-8"?>
<p:tagLst xmlns:a="http://schemas.openxmlformats.org/drawingml/2006/main" xmlns:r="http://schemas.openxmlformats.org/officeDocument/2006/relationships" xmlns:p="http://schemas.openxmlformats.org/presentationml/2006/main">
  <p:tag name="NUM" val="6"/>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7"/>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60.xml><?xml version="1.0" encoding="utf-8"?>
<p:tagLst xmlns:a="http://schemas.openxmlformats.org/drawingml/2006/main" xmlns:r="http://schemas.openxmlformats.org/officeDocument/2006/relationships" xmlns:p="http://schemas.openxmlformats.org/presentationml/2006/main">
  <p:tag name="NUM" val="7"/>
</p:tagLst>
</file>

<file path=ppt/tags/tag261.xml><?xml version="1.0" encoding="utf-8"?>
<p:tagLst xmlns:a="http://schemas.openxmlformats.org/drawingml/2006/main" xmlns:r="http://schemas.openxmlformats.org/officeDocument/2006/relationships" xmlns:p="http://schemas.openxmlformats.org/presentationml/2006/main">
  <p:tag name="NUM" val="3"/>
</p:tagLst>
</file>

<file path=ppt/tags/tag262.xml><?xml version="1.0" encoding="utf-8"?>
<p:tagLst xmlns:a="http://schemas.openxmlformats.org/drawingml/2006/main" xmlns:r="http://schemas.openxmlformats.org/officeDocument/2006/relationships" xmlns:p="http://schemas.openxmlformats.org/presentationml/2006/main">
  <p:tag name="NUM" val="7"/>
</p:tagLst>
</file>

<file path=ppt/tags/tag263.xml><?xml version="1.0" encoding="utf-8"?>
<p:tagLst xmlns:a="http://schemas.openxmlformats.org/drawingml/2006/main" xmlns:r="http://schemas.openxmlformats.org/officeDocument/2006/relationships" xmlns:p="http://schemas.openxmlformats.org/presentationml/2006/main">
  <p:tag name="NUM" val="16"/>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7"/>
</p:tagLst>
</file>

<file path=ppt/tags/tag266.xml><?xml version="1.0" encoding="utf-8"?>
<p:tagLst xmlns:a="http://schemas.openxmlformats.org/drawingml/2006/main" xmlns:r="http://schemas.openxmlformats.org/officeDocument/2006/relationships" xmlns:p="http://schemas.openxmlformats.org/presentationml/2006/main">
  <p:tag name="NUM" val="7"/>
</p:tagLst>
</file>

<file path=ppt/tags/tag267.xml><?xml version="1.0" encoding="utf-8"?>
<p:tagLst xmlns:a="http://schemas.openxmlformats.org/drawingml/2006/main" xmlns:r="http://schemas.openxmlformats.org/officeDocument/2006/relationships" xmlns:p="http://schemas.openxmlformats.org/presentationml/2006/main">
  <p:tag name="NUM" val="3"/>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12"/>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70.xml><?xml version="1.0" encoding="utf-8"?>
<p:tagLst xmlns:a="http://schemas.openxmlformats.org/drawingml/2006/main" xmlns:r="http://schemas.openxmlformats.org/officeDocument/2006/relationships" xmlns:p="http://schemas.openxmlformats.org/presentationml/2006/main">
  <p:tag name="NUM" val="3"/>
</p:tagLst>
</file>

<file path=ppt/tags/tag271.xml><?xml version="1.0" encoding="utf-8"?>
<p:tagLst xmlns:a="http://schemas.openxmlformats.org/drawingml/2006/main" xmlns:r="http://schemas.openxmlformats.org/officeDocument/2006/relationships" xmlns:p="http://schemas.openxmlformats.org/presentationml/2006/main">
  <p:tag name="NUM" val="7"/>
</p:tagLst>
</file>

<file path=ppt/tags/tag272.xml><?xml version="1.0" encoding="utf-8"?>
<p:tagLst xmlns:a="http://schemas.openxmlformats.org/drawingml/2006/main" xmlns:r="http://schemas.openxmlformats.org/officeDocument/2006/relationships" xmlns:p="http://schemas.openxmlformats.org/presentationml/2006/main">
  <p:tag name="NUM" val="9"/>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3"/>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1"/>
</p:tagLst>
</file>

<file path=ppt/tags/tag278.xml><?xml version="1.0" encoding="utf-8"?>
<p:tagLst xmlns:a="http://schemas.openxmlformats.org/drawingml/2006/main" xmlns:r="http://schemas.openxmlformats.org/officeDocument/2006/relationships" xmlns:p="http://schemas.openxmlformats.org/presentationml/2006/main">
  <p:tag name="NUM" val="2"/>
</p:tagLst>
</file>

<file path=ppt/tags/tag279.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4"/>
</p:tagLst>
</file>

<file path=ppt/tags/tag280.xml><?xml version="1.0" encoding="utf-8"?>
<p:tagLst xmlns:a="http://schemas.openxmlformats.org/drawingml/2006/main" xmlns:r="http://schemas.openxmlformats.org/officeDocument/2006/relationships" xmlns:p="http://schemas.openxmlformats.org/presentationml/2006/main">
  <p:tag name="NUM" val="4"/>
</p:tagLst>
</file>

<file path=ppt/tags/tag281.xml><?xml version="1.0" encoding="utf-8"?>
<p:tagLst xmlns:a="http://schemas.openxmlformats.org/drawingml/2006/main" xmlns:r="http://schemas.openxmlformats.org/officeDocument/2006/relationships" xmlns:p="http://schemas.openxmlformats.org/presentationml/2006/main">
  <p:tag name="NUM" val="6"/>
</p:tagLst>
</file>

<file path=ppt/tags/tag282.xml><?xml version="1.0" encoding="utf-8"?>
<p:tagLst xmlns:a="http://schemas.openxmlformats.org/drawingml/2006/main" xmlns:r="http://schemas.openxmlformats.org/officeDocument/2006/relationships" xmlns:p="http://schemas.openxmlformats.org/presentationml/2006/main">
  <p:tag name="NUM" val="8"/>
</p:tagLst>
</file>

<file path=ppt/tags/tag283.xml><?xml version="1.0" encoding="utf-8"?>
<p:tagLst xmlns:a="http://schemas.openxmlformats.org/drawingml/2006/main" xmlns:r="http://schemas.openxmlformats.org/officeDocument/2006/relationships" xmlns:p="http://schemas.openxmlformats.org/presentationml/2006/main">
  <p:tag name="NUM" val="7"/>
</p:tagLst>
</file>

<file path=ppt/tags/tag284.xml><?xml version="1.0" encoding="utf-8"?>
<p:tagLst xmlns:a="http://schemas.openxmlformats.org/drawingml/2006/main" xmlns:r="http://schemas.openxmlformats.org/officeDocument/2006/relationships" xmlns:p="http://schemas.openxmlformats.org/presentationml/2006/main">
  <p:tag name="NUM" val="3"/>
</p:tagLst>
</file>

<file path=ppt/tags/tag285.xml><?xml version="1.0" encoding="utf-8"?>
<p:tagLst xmlns:a="http://schemas.openxmlformats.org/drawingml/2006/main" xmlns:r="http://schemas.openxmlformats.org/officeDocument/2006/relationships" xmlns:p="http://schemas.openxmlformats.org/presentationml/2006/main">
  <p:tag name="NUM" val="7"/>
</p:tagLst>
</file>

<file path=ppt/tags/tag286.xml><?xml version="1.0" encoding="utf-8"?>
<p:tagLst xmlns:a="http://schemas.openxmlformats.org/drawingml/2006/main" xmlns:r="http://schemas.openxmlformats.org/officeDocument/2006/relationships" xmlns:p="http://schemas.openxmlformats.org/presentationml/2006/main">
  <p:tag name="NUM" val="1"/>
</p:tagLst>
</file>

<file path=ppt/tags/tag287.xml><?xml version="1.0" encoding="utf-8"?>
<p:tagLst xmlns:a="http://schemas.openxmlformats.org/drawingml/2006/main" xmlns:r="http://schemas.openxmlformats.org/officeDocument/2006/relationships" xmlns:p="http://schemas.openxmlformats.org/presentationml/2006/main">
  <p:tag name="NUM" val="2"/>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290.xml><?xml version="1.0" encoding="utf-8"?>
<p:tagLst xmlns:a="http://schemas.openxmlformats.org/drawingml/2006/main" xmlns:r="http://schemas.openxmlformats.org/officeDocument/2006/relationships" xmlns:p="http://schemas.openxmlformats.org/presentationml/2006/main">
  <p:tag name="NUM" val="6"/>
</p:tagLst>
</file>

<file path=ppt/tags/tag291.xml><?xml version="1.0" encoding="utf-8"?>
<p:tagLst xmlns:a="http://schemas.openxmlformats.org/drawingml/2006/main" xmlns:r="http://schemas.openxmlformats.org/officeDocument/2006/relationships" xmlns:p="http://schemas.openxmlformats.org/presentationml/2006/main">
  <p:tag name="NUM" val="8"/>
</p:tagLst>
</file>

<file path=ppt/tags/tag292.xml><?xml version="1.0" encoding="utf-8"?>
<p:tagLst xmlns:a="http://schemas.openxmlformats.org/drawingml/2006/main" xmlns:r="http://schemas.openxmlformats.org/officeDocument/2006/relationships" xmlns:p="http://schemas.openxmlformats.org/presentationml/2006/main">
  <p:tag name="NUM" val="7"/>
</p:tagLst>
</file>

<file path=ppt/tags/tag293.xml><?xml version="1.0" encoding="utf-8"?>
<p:tagLst xmlns:a="http://schemas.openxmlformats.org/drawingml/2006/main" xmlns:r="http://schemas.openxmlformats.org/officeDocument/2006/relationships" xmlns:p="http://schemas.openxmlformats.org/presentationml/2006/main">
  <p:tag name="NUM" val="3"/>
</p:tagLst>
</file>

<file path=ppt/tags/tag294.xml><?xml version="1.0" encoding="utf-8"?>
<p:tagLst xmlns:a="http://schemas.openxmlformats.org/drawingml/2006/main" xmlns:r="http://schemas.openxmlformats.org/officeDocument/2006/relationships" xmlns:p="http://schemas.openxmlformats.org/presentationml/2006/main">
  <p:tag name="NUM" val="4"/>
</p:tagLst>
</file>

<file path=ppt/tags/tag295.xml><?xml version="1.0" encoding="utf-8"?>
<p:tagLst xmlns:a="http://schemas.openxmlformats.org/drawingml/2006/main" xmlns:r="http://schemas.openxmlformats.org/officeDocument/2006/relationships" xmlns:p="http://schemas.openxmlformats.org/presentationml/2006/main">
  <p:tag name="NUM" val="8"/>
</p:tagLst>
</file>

<file path=ppt/tags/tag296.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6"/>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8"/>
</p:tagLst>
</file>

<file path=ppt/tags/tag46.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18"/>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6"/>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6"/>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7"/>
</p:tagLst>
</file>

<file path=ppt/tags/tag86.xml><?xml version="1.0" encoding="utf-8"?>
<p:tagLst xmlns:a="http://schemas.openxmlformats.org/drawingml/2006/main" xmlns:r="http://schemas.openxmlformats.org/officeDocument/2006/relationships" xmlns:p="http://schemas.openxmlformats.org/presentationml/2006/main">
  <p:tag name="NUM" val="8"/>
</p:tagLst>
</file>

<file path=ppt/tags/tag87.xml><?xml version="1.0" encoding="utf-8"?>
<p:tagLst xmlns:a="http://schemas.openxmlformats.org/drawingml/2006/main" xmlns:r="http://schemas.openxmlformats.org/officeDocument/2006/relationships" xmlns:p="http://schemas.openxmlformats.org/presentationml/2006/main">
  <p:tag name="NUM" val="9"/>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7"/>
</p:tagLst>
</file>

<file path=ppt/tags/tag94.xml><?xml version="1.0" encoding="utf-8"?>
<p:tagLst xmlns:a="http://schemas.openxmlformats.org/drawingml/2006/main" xmlns:r="http://schemas.openxmlformats.org/officeDocument/2006/relationships" xmlns:p="http://schemas.openxmlformats.org/presentationml/2006/main">
  <p:tag name="NUM" val="9"/>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6"/>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6"/>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21001</TotalTime>
  <Words>5238</Words>
  <PresentationFormat>Personnalisé</PresentationFormat>
  <Paragraphs>955</Paragraphs>
  <Slides>131</Slides>
  <Notes>1</Notes>
  <HiddenSlides>0</HiddenSlides>
  <MMClips>2</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131</vt:i4>
      </vt:variant>
    </vt:vector>
  </HeadingPairs>
  <TitlesOfParts>
    <vt:vector size="140" baseType="lpstr">
      <vt:lpstr>Microsoft Uighur</vt:lpstr>
      <vt:lpstr>Dosis</vt:lpstr>
      <vt:lpstr>Arimo Italics</vt:lpstr>
      <vt:lpstr>Algerian</vt:lpstr>
      <vt:lpstr>Times New Roman</vt:lpstr>
      <vt:lpstr>Carelia</vt:lpstr>
      <vt:lpstr>Calibri</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terms:modified xsi:type="dcterms:W3CDTF">2025-09-14T19:25:54Z</dcterms:modified>
  <dc:identifier>DAFtlvZnwz4</dc:identifier>
</cp:coreProperties>
</file>