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84CB959-0094-4EAB-9E89-1F5F4FC3D7D2}">
  <a:tblStyle styleId="{584CB959-0094-4EAB-9E89-1F5F4FC3D7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do animals live?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{584CB959-0094-4EAB-9E89-1F5F4FC3D7D2}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needs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things an animal or plant must have in order to 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nest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thing built by an animal where they raise their young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shelter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place that protects something or someone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animals live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