
<file path=[Content_Types].xml><?xml version="1.0" encoding="utf-8"?>
<Types xmlns="http://schemas.openxmlformats.org/package/2006/content-types">
  <Default ContentType="image/jpeg" Extension="jpg"/>
  <Default ContentType="application/vnd.openxmlformats-officedocument.spreadsheetml.sheet" Extension="xlsx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8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47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drawingml.chart+xml" PartName="/ppt/charts/chart1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  <p:sldMasterId id="2147483651" r:id="rId6"/>
    <p:sldMasterId id="214748365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5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57" roundtripDataSignature="AMtx7mjjK2R2YERMomCIaRwU/KFbi5bb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EA6A24E-0966-45F6-83B0-052C6CA0A5BB}">
  <a:tblStyle styleId="{6EA6A24E-0966-45F6-83B0-052C6CA0A5B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52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2.xml"/><Relationship Id="rId42" Type="http://schemas.openxmlformats.org/officeDocument/2006/relationships/slide" Target="slides/slide34.xml"/><Relationship Id="rId41" Type="http://schemas.openxmlformats.org/officeDocument/2006/relationships/slide" Target="slides/slide33.xml"/><Relationship Id="rId44" Type="http://schemas.openxmlformats.org/officeDocument/2006/relationships/slide" Target="slides/slide36.xml"/><Relationship Id="rId43" Type="http://schemas.openxmlformats.org/officeDocument/2006/relationships/slide" Target="slides/slide35.xml"/><Relationship Id="rId46" Type="http://schemas.openxmlformats.org/officeDocument/2006/relationships/slide" Target="slides/slide38.xml"/><Relationship Id="rId45" Type="http://schemas.openxmlformats.org/officeDocument/2006/relationships/slide" Target="slides/slide37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48" Type="http://schemas.openxmlformats.org/officeDocument/2006/relationships/slide" Target="slides/slide40.xml"/><Relationship Id="rId47" Type="http://schemas.openxmlformats.org/officeDocument/2006/relationships/slide" Target="slides/slide39.xml"/><Relationship Id="rId49" Type="http://schemas.openxmlformats.org/officeDocument/2006/relationships/slide" Target="slides/slide41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slide" Target="slides/slide23.xml"/><Relationship Id="rId30" Type="http://schemas.openxmlformats.org/officeDocument/2006/relationships/slide" Target="slides/slide22.xml"/><Relationship Id="rId33" Type="http://schemas.openxmlformats.org/officeDocument/2006/relationships/slide" Target="slides/slide25.xml"/><Relationship Id="rId32" Type="http://schemas.openxmlformats.org/officeDocument/2006/relationships/slide" Target="slides/slide24.xml"/><Relationship Id="rId35" Type="http://schemas.openxmlformats.org/officeDocument/2006/relationships/slide" Target="slides/slide27.xml"/><Relationship Id="rId34" Type="http://schemas.openxmlformats.org/officeDocument/2006/relationships/slide" Target="slides/slide26.xml"/><Relationship Id="rId37" Type="http://schemas.openxmlformats.org/officeDocument/2006/relationships/slide" Target="slides/slide29.xml"/><Relationship Id="rId36" Type="http://schemas.openxmlformats.org/officeDocument/2006/relationships/slide" Target="slides/slide28.xml"/><Relationship Id="rId39" Type="http://schemas.openxmlformats.org/officeDocument/2006/relationships/slide" Target="slides/slide31.xml"/><Relationship Id="rId38" Type="http://schemas.openxmlformats.org/officeDocument/2006/relationships/slide" Target="slides/slide30.xml"/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29" Type="http://schemas.openxmlformats.org/officeDocument/2006/relationships/slide" Target="slides/slide21.xml"/><Relationship Id="rId51" Type="http://schemas.openxmlformats.org/officeDocument/2006/relationships/slide" Target="slides/slide43.xml"/><Relationship Id="rId50" Type="http://schemas.openxmlformats.org/officeDocument/2006/relationships/slide" Target="slides/slide42.xml"/><Relationship Id="rId53" Type="http://schemas.openxmlformats.org/officeDocument/2006/relationships/slide" Target="slides/slide45.xml"/><Relationship Id="rId52" Type="http://schemas.openxmlformats.org/officeDocument/2006/relationships/slide" Target="slides/slide44.xml"/><Relationship Id="rId11" Type="http://schemas.openxmlformats.org/officeDocument/2006/relationships/slide" Target="slides/slide3.xml"/><Relationship Id="rId55" Type="http://schemas.openxmlformats.org/officeDocument/2006/relationships/slide" Target="slides/slide47.xml"/><Relationship Id="rId10" Type="http://schemas.openxmlformats.org/officeDocument/2006/relationships/slide" Target="slides/slide2.xml"/><Relationship Id="rId54" Type="http://schemas.openxmlformats.org/officeDocument/2006/relationships/slide" Target="slides/slide46.xml"/><Relationship Id="rId13" Type="http://schemas.openxmlformats.org/officeDocument/2006/relationships/slide" Target="slides/slide5.xml"/><Relationship Id="rId57" Type="http://customschemas.google.com/relationships/presentationmetadata" Target="metadata"/><Relationship Id="rId12" Type="http://schemas.openxmlformats.org/officeDocument/2006/relationships/slide" Target="slides/slide4.xml"/><Relationship Id="rId56" Type="http://schemas.openxmlformats.org/officeDocument/2006/relationships/slide" Target="slides/slide4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09-4D82-AB45-6A8BA9F543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09-4D82-AB45-6A8BA9F543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09-4D82-AB45-6A8BA9F543E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5500</c:v>
                </c:pt>
                <c:pt idx="1">
                  <c:v>8200</c:v>
                </c:pt>
                <c:pt idx="2">
                  <c:v>6700</c:v>
                </c:pt>
                <c:pt idx="3">
                  <c:v>7800</c:v>
                </c:pt>
                <c:pt idx="4">
                  <c:v>5500</c:v>
                </c:pt>
                <c:pt idx="5">
                  <c:v>9000</c:v>
                </c:pt>
                <c:pt idx="6">
                  <c:v>9500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F09-4D82-AB45-6A8BA9F54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0931840"/>
        <c:axId val="552397824"/>
      </c:lineChart>
      <c:catAx>
        <c:axId val="550931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52397824"/>
        <c:crosses val="autoZero"/>
        <c:auto val="1"/>
        <c:lblAlgn val="ctr"/>
        <c:lblOffset val="100"/>
        <c:noMultiLvlLbl val="0"/>
      </c:catAx>
      <c:valAx>
        <c:axId val="55239782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550931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7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Google Shape;116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9" name="Google Shape;116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3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5" name="Google Shape;128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6" name="Shape 1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Google Shape;130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8" name="Google Shape;130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0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2" name="Google Shape;1342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1" name="Shape 1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" name="Google Shape;138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3" name="Google Shape;138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3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Google Shape;139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5" name="Google Shape;139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5" name="Shape 1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Google Shape;143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7" name="Google Shape;143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6" name="Google Shape;1486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9" name="Shape 1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0" name="Google Shape;150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1" name="Google Shape;150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8" name="Shape 1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" name="Google Shape;155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0" name="Google Shape;156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6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Google Shape;159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8" name="Google Shape;159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5" name="Shape 1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Google Shape;161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7" name="Google Shape;1617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2" name="Shape 1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" name="Google Shape;165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4" name="Google Shape;165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2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4" name="Google Shape;173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7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9" name="Google Shape;174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3" name="Shape 1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Google Shape;179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5" name="Google Shape;179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2" name="Shape 1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3" name="Google Shape;188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4" name="Google Shape;188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4" name="Shape 1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" name="Google Shape;191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6" name="Google Shape;191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9" name="Shape 1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0" name="Google Shape;195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1" name="Google Shape;1951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8" name="Shape 2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Google Shape;200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0" name="Google Shape;2010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7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5" name="Shape 2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7" name="Google Shape;2027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7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" name="Google Shape;2038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9" name="Google Shape;2039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6" name="Shape 2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Google Shape;206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8" name="Google Shape;2068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8" name="Shape 2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" name="Google Shape;211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0" name="Google Shape;2120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8" name="Shape 2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9" name="Google Shape;213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0" name="Google Shape;2140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0" name="Shape 2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1" name="Google Shape;2161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2" name="Google Shape;2162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2" name="Shape 2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3" name="Google Shape;2203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4" name="Google Shape;2204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8" name="Shape 2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9" name="Google Shape;2219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0" name="Google Shape;2220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4" name="Shape 2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5" name="Google Shape;2295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6" name="Google Shape;2296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3" name="Shape 2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4" name="Google Shape;2354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5" name="Google Shape;2355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7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1" name="Shape 2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2" name="Google Shape;2362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3" name="Google Shape;2363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9" name="Shape 2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0" name="Google Shape;2400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1" name="Google Shape;2401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5" name="Shape 2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6" name="Google Shape;2516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7" name="Google Shape;2517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0" name="Shape 2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1" name="Google Shape;2661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2" name="Google Shape;2662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9" name="Shape 2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0" name="Google Shape;2780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1" name="Google Shape;2781;p4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4" name="Shape 2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5" name="Google Shape;2825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6" name="Google Shape;2826;p4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3" name="Shape 2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4" name="Google Shape;2914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5" name="Google Shape;2915;p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3" name="Shape 2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4" name="Google Shape;2964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5" name="Google Shape;2965;p4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9" name="Shape 3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" name="Google Shape;3020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1" name="Google Shape;3021;p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3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5" name="Google Shape;98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4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106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6" name="Google Shape;106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3" name="Google Shape;110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jp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 layout">
  <p:cSld name="Cover slide layout">
    <p:bg>
      <p:bgPr>
        <a:gradFill>
          <a:gsLst>
            <a:gs pos="0">
              <a:srgbClr val="DEF2F3"/>
            </a:gs>
            <a:gs pos="40000">
              <a:schemeClr val="accent2"/>
            </a:gs>
            <a:gs pos="70000">
              <a:srgbClr val="9FD9DC"/>
            </a:gs>
            <a:gs pos="100000">
              <a:srgbClr val="DEF2F3"/>
            </a:gs>
          </a:gsLst>
          <a:lin ang="5400000" scaled="0"/>
        </a:gra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Contents slide layout">
  <p:cSld name="5_Contents slide layou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0"/>
          <p:cNvSpPr/>
          <p:nvPr>
            <p:ph idx="2" type="pic"/>
          </p:nvPr>
        </p:nvSpPr>
        <p:spPr>
          <a:xfrm>
            <a:off x="0" y="0"/>
            <a:ext cx="6113634" cy="6858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rotWithShape="0" algn="l" dist="38100">
              <a:srgbClr val="000000">
                <a:alpha val="40000"/>
              </a:srgbClr>
            </a:outerShdw>
          </a:effectLst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ontents slide layout">
  <p:cSld name="7_Contents slide layou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1"/>
          <p:cNvSpPr/>
          <p:nvPr>
            <p:ph idx="2" type="pic"/>
          </p:nvPr>
        </p:nvSpPr>
        <p:spPr>
          <a:xfrm>
            <a:off x="5344564" y="130767"/>
            <a:ext cx="6758507" cy="659646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Contents slide layout">
  <p:cSld name="6_Contents slide layout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2"/>
          <p:cNvSpPr/>
          <p:nvPr>
            <p:ph idx="2" type="pic"/>
          </p:nvPr>
        </p:nvSpPr>
        <p:spPr>
          <a:xfrm>
            <a:off x="-1" y="1"/>
            <a:ext cx="9258300" cy="564031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rotWithShape="0" algn="l" dist="38100">
              <a:srgbClr val="000000">
                <a:alpha val="40000"/>
              </a:srgbClr>
            </a:outerShdw>
          </a:effectLst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9_Images &amp; Contents Layout">
  <p:cSld name="49_Images &amp; Contents Layou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3"/>
          <p:cNvSpPr/>
          <p:nvPr/>
        </p:nvSpPr>
        <p:spPr>
          <a:xfrm>
            <a:off x="152400" y="-1"/>
            <a:ext cx="6562726" cy="6858001"/>
          </a:xfrm>
          <a:custGeom>
            <a:rect b="b" l="l" r="r" t="t"/>
            <a:pathLst>
              <a:path extrusionOk="0" h="6858001" w="6562726">
                <a:moveTo>
                  <a:pt x="0" y="0"/>
                </a:moveTo>
                <a:lnTo>
                  <a:pt x="4981576" y="0"/>
                </a:lnTo>
                <a:cubicBezTo>
                  <a:pt x="5006977" y="371475"/>
                  <a:pt x="5765801" y="1114425"/>
                  <a:pt x="6562726" y="1638300"/>
                </a:cubicBezTo>
                <a:cubicBezTo>
                  <a:pt x="5759055" y="2900363"/>
                  <a:pt x="5204223" y="4907496"/>
                  <a:pt x="5140390" y="6545233"/>
                </a:cubicBezTo>
                <a:lnTo>
                  <a:pt x="5134165" y="6858001"/>
                </a:lnTo>
                <a:lnTo>
                  <a:pt x="552" y="685800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3"/>
          <p:cNvSpPr/>
          <p:nvPr/>
        </p:nvSpPr>
        <p:spPr>
          <a:xfrm flipH="1" rot="10800000">
            <a:off x="152400" y="-1"/>
            <a:ext cx="6238876" cy="6848475"/>
          </a:xfrm>
          <a:custGeom>
            <a:rect b="b" l="l" r="r" t="t"/>
            <a:pathLst>
              <a:path extrusionOk="0" h="6858000" w="6238876">
                <a:moveTo>
                  <a:pt x="0" y="0"/>
                </a:moveTo>
                <a:lnTo>
                  <a:pt x="4819651" y="0"/>
                </a:lnTo>
                <a:cubicBezTo>
                  <a:pt x="4819651" y="1689100"/>
                  <a:pt x="5153027" y="4273550"/>
                  <a:pt x="6238876" y="5229225"/>
                </a:cubicBezTo>
                <a:cubicBezTo>
                  <a:pt x="5286376" y="5778500"/>
                  <a:pt x="4883152" y="6283325"/>
                  <a:pt x="4819651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6" name="Google Shape;146;p63"/>
          <p:cNvCxnSpPr/>
          <p:nvPr/>
        </p:nvCxnSpPr>
        <p:spPr>
          <a:xfrm>
            <a:off x="6238876" y="1638302"/>
            <a:ext cx="5953124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7" name="Google Shape;147;p63"/>
          <p:cNvSpPr/>
          <p:nvPr>
            <p:ph idx="2" type="pic"/>
          </p:nvPr>
        </p:nvSpPr>
        <p:spPr>
          <a:xfrm>
            <a:off x="0" y="0"/>
            <a:ext cx="6543676" cy="686752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캡션 있는 콘텐츠">
  <p:cSld name="4_캡션 있는 콘텐츠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4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캡션 있는 콘텐츠">
  <p:cSld name="9_캡션 있는 콘텐츠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5"/>
          <p:cNvSpPr/>
          <p:nvPr>
            <p:ph idx="2" type="pic"/>
          </p:nvPr>
        </p:nvSpPr>
        <p:spPr>
          <a:xfrm>
            <a:off x="4804231" y="1031577"/>
            <a:ext cx="6521207" cy="539143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Contents slide layout">
  <p:cSld name="9_Contents slide layou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6"/>
          <p:cNvSpPr/>
          <p:nvPr>
            <p:ph idx="2" type="pic"/>
          </p:nvPr>
        </p:nvSpPr>
        <p:spPr>
          <a:xfrm>
            <a:off x="0" y="0"/>
            <a:ext cx="786561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54" name="Google Shape;154;p66"/>
          <p:cNvSpPr/>
          <p:nvPr>
            <p:ph idx="3" type="pic"/>
          </p:nvPr>
        </p:nvSpPr>
        <p:spPr>
          <a:xfrm>
            <a:off x="6587381" y="3577044"/>
            <a:ext cx="3100540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55" name="Google Shape;155;p66"/>
          <p:cNvSpPr/>
          <p:nvPr>
            <p:ph idx="4" type="pic"/>
          </p:nvPr>
        </p:nvSpPr>
        <p:spPr>
          <a:xfrm>
            <a:off x="6587381" y="204021"/>
            <a:ext cx="3100540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56" name="Google Shape;156;p66"/>
          <p:cNvSpPr/>
          <p:nvPr>
            <p:ph idx="5" type="pic"/>
          </p:nvPr>
        </p:nvSpPr>
        <p:spPr>
          <a:xfrm>
            <a:off x="8420748" y="1890533"/>
            <a:ext cx="3100541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Contents slide layout">
  <p:cSld name="12_Contents slide layout">
    <p:bg>
      <p:bgPr>
        <a:solidFill>
          <a:schemeClr val="accent2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7"/>
          <p:cNvSpPr/>
          <p:nvPr/>
        </p:nvSpPr>
        <p:spPr>
          <a:xfrm>
            <a:off x="0" y="6147537"/>
            <a:ext cx="12192000" cy="722424"/>
          </a:xfrm>
          <a:custGeom>
            <a:rect b="b" l="l" r="r" t="t"/>
            <a:pathLst>
              <a:path extrusionOk="0" h="722424" w="12192000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rgbClr val="DEF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7"/>
          <p:cNvSpPr/>
          <p:nvPr/>
        </p:nvSpPr>
        <p:spPr>
          <a:xfrm flipH="1">
            <a:off x="0" y="6381796"/>
            <a:ext cx="12192000" cy="488165"/>
          </a:xfrm>
          <a:custGeom>
            <a:rect b="b" l="l" r="r" t="t"/>
            <a:pathLst>
              <a:path extrusionOk="0" h="488165" w="12192000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Contents slide layout">
  <p:cSld name="10_Contents slide layout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8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Contents slide layout">
  <p:cSld name="14_Contents slide layou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9"/>
          <p:cNvSpPr/>
          <p:nvPr>
            <p:ph idx="2" type="pic"/>
          </p:nvPr>
        </p:nvSpPr>
        <p:spPr>
          <a:xfrm>
            <a:off x="5334000" y="77076"/>
            <a:ext cx="6858000" cy="6780924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 layout">
  <p:cSld name="End slide layout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8_Images &amp; Contents Layout">
  <p:cSld name="48_Images &amp; Contents Layout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0"/>
          <p:cNvSpPr/>
          <p:nvPr/>
        </p:nvSpPr>
        <p:spPr>
          <a:xfrm>
            <a:off x="0" y="2362200"/>
            <a:ext cx="12191999" cy="213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70"/>
          <p:cNvSpPr/>
          <p:nvPr>
            <p:ph idx="2" type="pic"/>
          </p:nvPr>
        </p:nvSpPr>
        <p:spPr>
          <a:xfrm>
            <a:off x="5534029" y="2"/>
            <a:ext cx="6657973" cy="685799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Contents slide layout">
  <p:cSld name="13_Contents slide layou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NG sets layout">
  <p:cSld name="PNG sets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2"/>
          <p:cNvSpPr txBox="1"/>
          <p:nvPr>
            <p:ph idx="1" type="body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Icon sets layout">
  <p:cSld name="1_Icon sets layout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3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2" name="Google Shape;172;p73"/>
          <p:cNvSpPr/>
          <p:nvPr/>
        </p:nvSpPr>
        <p:spPr>
          <a:xfrm>
            <a:off x="354010" y="1131591"/>
            <a:ext cx="3560767" cy="5402561"/>
          </a:xfrm>
          <a:prstGeom prst="roundRect">
            <a:avLst>
              <a:gd fmla="val 396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73"/>
          <p:cNvSpPr/>
          <p:nvPr/>
        </p:nvSpPr>
        <p:spPr>
          <a:xfrm>
            <a:off x="531933" y="1347500"/>
            <a:ext cx="153868" cy="5015200"/>
          </a:xfrm>
          <a:prstGeom prst="roundRect">
            <a:avLst>
              <a:gd fmla="val 50000" name="adj"/>
            </a:avLst>
          </a:prstGeom>
          <a:solidFill>
            <a:schemeClr val="lt1">
              <a:alpha val="4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73"/>
          <p:cNvSpPr/>
          <p:nvPr/>
        </p:nvSpPr>
        <p:spPr>
          <a:xfrm rot="5400000">
            <a:off x="3057177" y="1276653"/>
            <a:ext cx="685849" cy="685148"/>
          </a:xfrm>
          <a:prstGeom prst="halfFrame">
            <a:avLst>
              <a:gd fmla="val 23728" name="adj1"/>
              <a:gd fmla="val 24642" name="adj2"/>
            </a:avLst>
          </a:prstGeom>
          <a:solidFill>
            <a:schemeClr val="lt1">
              <a:alpha val="2274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73"/>
          <p:cNvSpPr txBox="1"/>
          <p:nvPr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Resize without losing quality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73"/>
          <p:cNvSpPr txBox="1"/>
          <p:nvPr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Change Fill Color &amp;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Line Color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73"/>
          <p:cNvSpPr txBox="1"/>
          <p:nvPr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www.allppt.com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73"/>
          <p:cNvSpPr txBox="1"/>
          <p:nvPr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PPT TEMPLATES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Contents slide layout">
  <p:cSld name="11_Contents slide layou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Break Slide layout">
  <p:cSld name="Section Break Slide layout">
    <p:bg>
      <p:bgPr>
        <a:gradFill>
          <a:gsLst>
            <a:gs pos="0">
              <a:srgbClr val="71C6CA"/>
            </a:gs>
            <a:gs pos="25000">
              <a:srgbClr val="B4E2E4"/>
            </a:gs>
            <a:gs pos="50000">
              <a:srgbClr val="BFE5E7"/>
            </a:gs>
            <a:gs pos="75000">
              <a:srgbClr val="9FD9DC"/>
            </a:gs>
            <a:gs pos="100000">
              <a:srgbClr val="71C6CA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ntents slide layout">
  <p:cSld name="2_Contents slide layou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4"/>
          <p:cNvSpPr txBox="1"/>
          <p:nvPr>
            <p:ph idx="1" type="body"/>
          </p:nvPr>
        </p:nvSpPr>
        <p:spPr>
          <a:xfrm>
            <a:off x="3141552" y="339509"/>
            <a:ext cx="8755174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54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gradFill>
            <a:gsLst>
              <a:gs pos="0">
                <a:srgbClr val="71C6CA"/>
              </a:gs>
              <a:gs pos="25000">
                <a:srgbClr val="B4E2E4"/>
              </a:gs>
              <a:gs pos="50000">
                <a:srgbClr val="BFE5E7"/>
              </a:gs>
              <a:gs pos="75000">
                <a:srgbClr val="9FD9DC"/>
              </a:gs>
              <a:gs pos="100000">
                <a:srgbClr val="71C6CA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54"/>
          <p:cNvGrpSpPr/>
          <p:nvPr/>
        </p:nvGrpSpPr>
        <p:grpSpPr>
          <a:xfrm>
            <a:off x="52534" y="5315741"/>
            <a:ext cx="1345500" cy="1533206"/>
            <a:chOff x="35636" y="1136215"/>
            <a:chExt cx="2624846" cy="2991029"/>
          </a:xfrm>
        </p:grpSpPr>
        <p:sp>
          <p:nvSpPr>
            <p:cNvPr id="15" name="Google Shape;15;p54"/>
            <p:cNvSpPr/>
            <p:nvPr/>
          </p:nvSpPr>
          <p:spPr>
            <a:xfrm>
              <a:off x="1134977" y="1170148"/>
              <a:ext cx="1525505" cy="2957096"/>
            </a:xfrm>
            <a:custGeom>
              <a:rect b="b" l="l" r="r" t="t"/>
              <a:pathLst>
                <a:path extrusionOk="0" h="2957097" w="1525504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ffectLst>
              <a:outerShdw blurRad="1270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4"/>
            <p:cNvSpPr/>
            <p:nvPr/>
          </p:nvSpPr>
          <p:spPr>
            <a:xfrm>
              <a:off x="35636" y="1136215"/>
              <a:ext cx="1113712" cy="2991028"/>
            </a:xfrm>
            <a:custGeom>
              <a:rect b="b" l="l" r="r" t="t"/>
              <a:pathLst>
                <a:path extrusionOk="0" h="2991028" w="1113712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ffectLst>
              <a:outerShdw blurRad="1270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" name="Google Shape;17;p54"/>
          <p:cNvGrpSpPr/>
          <p:nvPr/>
        </p:nvGrpSpPr>
        <p:grpSpPr>
          <a:xfrm>
            <a:off x="719764" y="5726143"/>
            <a:ext cx="973739" cy="1122804"/>
            <a:chOff x="276796" y="1136215"/>
            <a:chExt cx="2593938" cy="2991029"/>
          </a:xfrm>
        </p:grpSpPr>
        <p:sp>
          <p:nvSpPr>
            <p:cNvPr id="18" name="Google Shape;18;p54"/>
            <p:cNvSpPr/>
            <p:nvPr/>
          </p:nvSpPr>
          <p:spPr>
            <a:xfrm>
              <a:off x="1345231" y="1170148"/>
              <a:ext cx="1525503" cy="2957096"/>
            </a:xfrm>
            <a:custGeom>
              <a:rect b="b" l="l" r="r" t="t"/>
              <a:pathLst>
                <a:path extrusionOk="0" h="2957097" w="1525504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ffectLst>
              <a:outerShdw blurRad="1270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54"/>
            <p:cNvSpPr/>
            <p:nvPr/>
          </p:nvSpPr>
          <p:spPr>
            <a:xfrm>
              <a:off x="276796" y="1136215"/>
              <a:ext cx="1113713" cy="2991029"/>
            </a:xfrm>
            <a:custGeom>
              <a:rect b="b" l="l" r="r" t="t"/>
              <a:pathLst>
                <a:path extrusionOk="0" h="2991028" w="1113712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  <a:effectLst>
              <a:outerShdw blurRad="1270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" name="Google Shape;20;p54"/>
          <p:cNvSpPr/>
          <p:nvPr/>
        </p:nvSpPr>
        <p:spPr>
          <a:xfrm>
            <a:off x="2825392" y="0"/>
            <a:ext cx="9366607" cy="6858000"/>
          </a:xfrm>
          <a:prstGeom prst="rect">
            <a:avLst/>
          </a:prstGeom>
          <a:solidFill>
            <a:schemeClr val="lt1">
              <a:alpha val="4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" name="Google Shape;21;p54"/>
          <p:cNvGrpSpPr/>
          <p:nvPr/>
        </p:nvGrpSpPr>
        <p:grpSpPr>
          <a:xfrm>
            <a:off x="636602" y="3138315"/>
            <a:ext cx="1809566" cy="2627709"/>
            <a:chOff x="11223977" y="1800969"/>
            <a:chExt cx="2998292" cy="4353884"/>
          </a:xfrm>
        </p:grpSpPr>
        <p:sp>
          <p:nvSpPr>
            <p:cNvPr id="22" name="Google Shape;22;p54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" name="Google Shape;23;p54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24" name="Google Shape;24;p54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25" name="Google Shape;25;p54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6" name="Google Shape;26;p54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7" name="Google Shape;27;p54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28" name="Google Shape;28;p54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" name="Google Shape;29;p54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" name="Google Shape;30;p54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" name="Google Shape;31;p54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" name="Google Shape;32;p54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3" name="Google Shape;33;p54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4" name="Google Shape;34;p54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5" name="Google Shape;35;p54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" name="Google Shape;36;p54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7" name="Google Shape;37;p54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8" name="Google Shape;38;p54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39" name="Google Shape;39;p54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0" name="Google Shape;40;p54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41" name="Google Shape;41;p54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" name="Google Shape;42;p54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" name="Google Shape;43;p54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" name="Google Shape;44;p54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" name="Google Shape;45;p54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6" name="Google Shape;46;p54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" name="Google Shape;47;p54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" name="Google Shape;48;p54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" name="Google Shape;49;p54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0" name="Google Shape;50;p54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1" name="Google Shape;51;p54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2" name="Google Shape;52;p54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53" name="Google Shape;53;p54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54" name="Google Shape;54;p54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5" name="Google Shape;55;p54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6" name="Google Shape;56;p54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57" name="Google Shape;57;p54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58" name="Google Shape;58;p54"/>
          <p:cNvGrpSpPr/>
          <p:nvPr/>
        </p:nvGrpSpPr>
        <p:grpSpPr>
          <a:xfrm>
            <a:off x="2049853" y="5455304"/>
            <a:ext cx="505821" cy="1063939"/>
            <a:chOff x="3554538" y="3240653"/>
            <a:chExt cx="1265482" cy="2661804"/>
          </a:xfrm>
        </p:grpSpPr>
        <p:cxnSp>
          <p:nvCxnSpPr>
            <p:cNvPr id="59" name="Google Shape;59;p54"/>
            <p:cNvCxnSpPr/>
            <p:nvPr/>
          </p:nvCxnSpPr>
          <p:spPr>
            <a:xfrm rot="10800000">
              <a:off x="4042982" y="4338372"/>
              <a:ext cx="141951" cy="656632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60" name="Google Shape;60;p54"/>
            <p:cNvCxnSpPr/>
            <p:nvPr/>
          </p:nvCxnSpPr>
          <p:spPr>
            <a:xfrm flipH="1" rot="10800000">
              <a:off x="4195355" y="4338370"/>
              <a:ext cx="112673" cy="649542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61" name="Google Shape;61;p54"/>
            <p:cNvCxnSpPr/>
            <p:nvPr/>
          </p:nvCxnSpPr>
          <p:spPr>
            <a:xfrm rot="10800000">
              <a:off x="4191842" y="4275416"/>
              <a:ext cx="0" cy="71249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62" name="Google Shape;62;p54"/>
            <p:cNvGrpSpPr/>
            <p:nvPr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63" name="Google Shape;63;p54"/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D8D8D8"/>
                  </a:gs>
                  <a:gs pos="25000">
                    <a:srgbClr val="D8D8D8"/>
                  </a:gs>
                  <a:gs pos="100000">
                    <a:srgbClr val="F2F2F2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4;p54"/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75000">
                    <a:srgbClr val="D8D8D8"/>
                  </a:gs>
                  <a:gs pos="100000">
                    <a:srgbClr val="D8D8D8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5;p54"/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70000">
                    <a:srgbClr val="D8D8D8"/>
                  </a:gs>
                  <a:gs pos="100000">
                    <a:srgbClr val="D8D8D8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54"/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D8D8D8"/>
                  </a:gs>
                  <a:gs pos="30000">
                    <a:srgbClr val="D8D8D8"/>
                  </a:gs>
                  <a:gs pos="100000">
                    <a:srgbClr val="F2F2F2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7" name="Google Shape;67;p54"/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68" name="Google Shape;68;p54"/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</p:grpSpPr>
            <p:sp>
              <p:nvSpPr>
                <p:cNvPr id="69" name="Google Shape;69;p54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0" name="Google Shape;70;p54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1" name="Google Shape;71;p54"/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2" name="Google Shape;72;p54"/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rect b="b" l="l" r="r" t="t"/>
                  <a:pathLst>
                    <a:path extrusionOk="0" h="1112468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3" name="Google Shape;73;p54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" name="Google Shape;74;p54"/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5" name="Google Shape;75;p54"/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6" name="Google Shape;76;p54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7" name="Google Shape;77;p54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8" name="Google Shape;78;p54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9" name="Google Shape;79;p54"/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0" name="Google Shape;80;p54"/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1" name="Google Shape;81;p54"/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</p:grpSpPr>
            <p:sp>
              <p:nvSpPr>
                <p:cNvPr id="82" name="Google Shape;82;p54"/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3" name="Google Shape;83;p54"/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4" name="Google Shape;84;p54"/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5" name="Google Shape;85;p54"/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86" name="Google Shape;86;p54"/>
          <p:cNvGrpSpPr/>
          <p:nvPr/>
        </p:nvGrpSpPr>
        <p:grpSpPr>
          <a:xfrm>
            <a:off x="835670" y="4613596"/>
            <a:ext cx="432480" cy="909674"/>
            <a:chOff x="3554538" y="3240653"/>
            <a:chExt cx="1265482" cy="2661804"/>
          </a:xfrm>
        </p:grpSpPr>
        <p:cxnSp>
          <p:nvCxnSpPr>
            <p:cNvPr id="87" name="Google Shape;87;p54"/>
            <p:cNvCxnSpPr/>
            <p:nvPr/>
          </p:nvCxnSpPr>
          <p:spPr>
            <a:xfrm rot="10800000">
              <a:off x="4030920" y="4338371"/>
              <a:ext cx="141951" cy="656633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88" name="Google Shape;88;p54"/>
            <p:cNvCxnSpPr/>
            <p:nvPr/>
          </p:nvCxnSpPr>
          <p:spPr>
            <a:xfrm flipH="1" rot="10800000">
              <a:off x="4195355" y="4338370"/>
              <a:ext cx="112673" cy="649542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89" name="Google Shape;89;p54"/>
            <p:cNvCxnSpPr/>
            <p:nvPr/>
          </p:nvCxnSpPr>
          <p:spPr>
            <a:xfrm rot="10800000">
              <a:off x="4179779" y="4275415"/>
              <a:ext cx="0" cy="712498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90" name="Google Shape;90;p54"/>
            <p:cNvGrpSpPr/>
            <p:nvPr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91" name="Google Shape;91;p54"/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D8D8D8"/>
                  </a:gs>
                  <a:gs pos="25000">
                    <a:srgbClr val="D8D8D8"/>
                  </a:gs>
                  <a:gs pos="100000">
                    <a:srgbClr val="F2F2F2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92;p54"/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75000">
                    <a:srgbClr val="D8D8D8"/>
                  </a:gs>
                  <a:gs pos="100000">
                    <a:srgbClr val="D8D8D8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93;p54"/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70000">
                    <a:srgbClr val="D8D8D8"/>
                  </a:gs>
                  <a:gs pos="100000">
                    <a:srgbClr val="D8D8D8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94;p54"/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D8D8D8"/>
                  </a:gs>
                  <a:gs pos="30000">
                    <a:srgbClr val="D8D8D8"/>
                  </a:gs>
                  <a:gs pos="100000">
                    <a:srgbClr val="F2F2F2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5" name="Google Shape;95;p54"/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96" name="Google Shape;96;p54"/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</p:grpSpPr>
            <p:sp>
              <p:nvSpPr>
                <p:cNvPr id="97" name="Google Shape;97;p54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8" name="Google Shape;98;p54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9" name="Google Shape;99;p54"/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0" name="Google Shape;100;p54"/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rect b="b" l="l" r="r" t="t"/>
                  <a:pathLst>
                    <a:path extrusionOk="0" h="1112468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1" name="Google Shape;101;p54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2" name="Google Shape;102;p54"/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3" name="Google Shape;103;p54"/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4" name="Google Shape;104;p54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5" name="Google Shape;105;p54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6" name="Google Shape;106;p54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7" name="Google Shape;107;p54"/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8" name="Google Shape;108;p54"/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09" name="Google Shape;109;p54"/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</p:grpSpPr>
            <p:sp>
              <p:nvSpPr>
                <p:cNvPr id="110" name="Google Shape;110;p54"/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1" name="Google Shape;111;p54"/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2" name="Google Shape;112;p54"/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3" name="Google Shape;113;p54"/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s slide layout">
  <p:cSld name="Contents slide layou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55"/>
          <p:cNvSpPr/>
          <p:nvPr/>
        </p:nvSpPr>
        <p:spPr>
          <a:xfrm>
            <a:off x="0" y="6147537"/>
            <a:ext cx="12192000" cy="722424"/>
          </a:xfrm>
          <a:custGeom>
            <a:rect b="b" l="l" r="r" t="t"/>
            <a:pathLst>
              <a:path extrusionOk="0" h="722424" w="12192000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rgbClr val="DEF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55"/>
          <p:cNvSpPr/>
          <p:nvPr/>
        </p:nvSpPr>
        <p:spPr>
          <a:xfrm flipH="1">
            <a:off x="0" y="6381796"/>
            <a:ext cx="12192000" cy="488165"/>
          </a:xfrm>
          <a:custGeom>
            <a:rect b="b" l="l" r="r" t="t"/>
            <a:pathLst>
              <a:path extrusionOk="0" h="488165" w="12192000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ntents slide layout">
  <p:cSld name="1_Contents slide layou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6"/>
          <p:cNvSpPr/>
          <p:nvPr/>
        </p:nvSpPr>
        <p:spPr>
          <a:xfrm>
            <a:off x="3421325" y="1483613"/>
            <a:ext cx="2564116" cy="2314228"/>
          </a:xfrm>
          <a:custGeom>
            <a:rect b="b" l="l" r="r" t="t"/>
            <a:pathLst>
              <a:path extrusionOk="0" h="2112645" w="2340768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6"/>
          <p:cNvSpPr/>
          <p:nvPr/>
        </p:nvSpPr>
        <p:spPr>
          <a:xfrm>
            <a:off x="6245005" y="1483613"/>
            <a:ext cx="2564116" cy="2314228"/>
          </a:xfrm>
          <a:custGeom>
            <a:rect b="b" l="l" r="r" t="t"/>
            <a:pathLst>
              <a:path extrusionOk="0" h="2112645" w="2340768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6"/>
          <p:cNvSpPr/>
          <p:nvPr/>
        </p:nvSpPr>
        <p:spPr>
          <a:xfrm>
            <a:off x="9068685" y="1483613"/>
            <a:ext cx="2564116" cy="2314228"/>
          </a:xfrm>
          <a:custGeom>
            <a:rect b="b" l="l" r="r" t="t"/>
            <a:pathLst>
              <a:path extrusionOk="0" h="2112645" w="2340768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56"/>
          <p:cNvSpPr/>
          <p:nvPr/>
        </p:nvSpPr>
        <p:spPr>
          <a:xfrm>
            <a:off x="597645" y="1483613"/>
            <a:ext cx="2564116" cy="2314228"/>
          </a:xfrm>
          <a:custGeom>
            <a:rect b="b" l="l" r="r" t="t"/>
            <a:pathLst>
              <a:path extrusionOk="0" h="2112645" w="2340768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6"/>
          <p:cNvSpPr/>
          <p:nvPr>
            <p:ph idx="2" type="pic"/>
          </p:nvPr>
        </p:nvSpPr>
        <p:spPr>
          <a:xfrm>
            <a:off x="70931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4" name="Google Shape;124;p56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5" name="Google Shape;125;p56"/>
          <p:cNvSpPr/>
          <p:nvPr>
            <p:ph idx="3" type="pic"/>
          </p:nvPr>
        </p:nvSpPr>
        <p:spPr>
          <a:xfrm>
            <a:off x="353299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6" name="Google Shape;126;p56"/>
          <p:cNvSpPr/>
          <p:nvPr>
            <p:ph idx="4" type="pic"/>
          </p:nvPr>
        </p:nvSpPr>
        <p:spPr>
          <a:xfrm>
            <a:off x="635667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7" name="Google Shape;127;p56"/>
          <p:cNvSpPr/>
          <p:nvPr>
            <p:ph idx="5" type="pic"/>
          </p:nvPr>
        </p:nvSpPr>
        <p:spPr>
          <a:xfrm>
            <a:off x="918035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8" name="Google Shape;128;p56"/>
          <p:cNvSpPr/>
          <p:nvPr/>
        </p:nvSpPr>
        <p:spPr>
          <a:xfrm>
            <a:off x="0" y="6147537"/>
            <a:ext cx="12192000" cy="722424"/>
          </a:xfrm>
          <a:custGeom>
            <a:rect b="b" l="l" r="r" t="t"/>
            <a:pathLst>
              <a:path extrusionOk="0" h="722424" w="12192000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rgbClr val="DEF2F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6"/>
          <p:cNvSpPr/>
          <p:nvPr/>
        </p:nvSpPr>
        <p:spPr>
          <a:xfrm flipH="1">
            <a:off x="0" y="6381796"/>
            <a:ext cx="12192000" cy="488165"/>
          </a:xfrm>
          <a:custGeom>
            <a:rect b="b" l="l" r="r" t="t"/>
            <a:pathLst>
              <a:path extrusionOk="0" h="488165" w="12192000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ontents slide layout">
  <p:cSld name="8_Contents slide layou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ontents slide layout">
  <p:cSld name="4_Contents slide layou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8"/>
          <p:cNvSpPr/>
          <p:nvPr/>
        </p:nvSpPr>
        <p:spPr>
          <a:xfrm>
            <a:off x="4765528" y="0"/>
            <a:ext cx="6337415" cy="6856506"/>
          </a:xfrm>
          <a:custGeom>
            <a:rect b="b" l="l" r="r" t="t"/>
            <a:pathLst>
              <a:path extrusionOk="0" h="6856506" w="6337415">
                <a:moveTo>
                  <a:pt x="2415079" y="0"/>
                </a:moveTo>
                <a:lnTo>
                  <a:pt x="5187972" y="0"/>
                </a:lnTo>
                <a:cubicBezTo>
                  <a:pt x="5555839" y="0"/>
                  <a:pt x="5892789" y="194754"/>
                  <a:pt x="6072084" y="513156"/>
                </a:cubicBezTo>
                <a:lnTo>
                  <a:pt x="6337415" y="972315"/>
                </a:lnTo>
                <a:lnTo>
                  <a:pt x="6337415" y="5884192"/>
                </a:lnTo>
                <a:lnTo>
                  <a:pt x="6072084" y="6343350"/>
                </a:lnTo>
                <a:cubicBezTo>
                  <a:pt x="5889699" y="6661756"/>
                  <a:pt x="5552745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58"/>
          <p:cNvSpPr/>
          <p:nvPr/>
        </p:nvSpPr>
        <p:spPr>
          <a:xfrm>
            <a:off x="5085740" y="0"/>
            <a:ext cx="6017203" cy="6856506"/>
          </a:xfrm>
          <a:custGeom>
            <a:rect b="b" l="l" r="r" t="t"/>
            <a:pathLst>
              <a:path extrusionOk="0" h="6856506" w="6017203">
                <a:moveTo>
                  <a:pt x="2415079" y="0"/>
                </a:moveTo>
                <a:lnTo>
                  <a:pt x="5187972" y="0"/>
                </a:lnTo>
                <a:cubicBezTo>
                  <a:pt x="5509856" y="0"/>
                  <a:pt x="5808068" y="149109"/>
                  <a:pt x="5997706" y="399690"/>
                </a:cubicBezTo>
                <a:lnTo>
                  <a:pt x="6017203" y="429434"/>
                </a:lnTo>
                <a:lnTo>
                  <a:pt x="6017203" y="6425941"/>
                </a:lnTo>
                <a:lnTo>
                  <a:pt x="5996686" y="6456817"/>
                </a:lnTo>
                <a:cubicBezTo>
                  <a:pt x="5804978" y="6707401"/>
                  <a:pt x="5506762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solidFill>
            <a:schemeClr val="accent2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8"/>
          <p:cNvSpPr/>
          <p:nvPr>
            <p:ph idx="2" type="pic"/>
          </p:nvPr>
        </p:nvSpPr>
        <p:spPr>
          <a:xfrm>
            <a:off x="6011683" y="0"/>
            <a:ext cx="6180317" cy="6856499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ontents slide layout">
  <p:cSld name="3_Contents slide layout">
    <p:bg>
      <p:bgPr>
        <a:gradFill>
          <a:gsLst>
            <a:gs pos="0">
              <a:srgbClr val="71C6CA"/>
            </a:gs>
            <a:gs pos="25000">
              <a:srgbClr val="B4E2E4"/>
            </a:gs>
            <a:gs pos="50000">
              <a:srgbClr val="BFE5E7"/>
            </a:gs>
            <a:gs pos="75000">
              <a:srgbClr val="9FD9DC"/>
            </a:gs>
            <a:gs pos="100000">
              <a:srgbClr val="71C6CA"/>
            </a:gs>
          </a:gsLst>
          <a:lin ang="5400000" scaled="0"/>
        </a:gra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14.xml"/><Relationship Id="rId22" Type="http://schemas.openxmlformats.org/officeDocument/2006/relationships/theme" Target="../theme/theme3.xml"/><Relationship Id="rId10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8.xml"/><Relationship Id="rId19" Type="http://schemas.openxmlformats.org/officeDocument/2006/relationships/slideLayout" Target="../slideLayouts/slideLayout22.xml"/><Relationship Id="rId6" Type="http://schemas.openxmlformats.org/officeDocument/2006/relationships/slideLayout" Target="../slideLayouts/slideLayout9.xml"/><Relationship Id="rId1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free-powerpoint-templates-design.com/" TargetMode="External"/><Relationship Id="rId4" Type="http://schemas.openxmlformats.org/officeDocument/2006/relationships/hyperlink" Target="http://www.free-powerpoint-templates-design.com/" TargetMode="External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chart" Target="../charts/chart1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BFE5E7"/>
            </a:gs>
            <a:gs pos="40000">
              <a:srgbClr val="61C1C5"/>
            </a:gs>
            <a:gs pos="70000">
              <a:srgbClr val="9FD9DC"/>
            </a:gs>
            <a:gs pos="100000">
              <a:srgbClr val="BFE5E7"/>
            </a:gs>
          </a:gsLst>
          <a:lin ang="5400000" scaled="0"/>
        </a:gra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1"/>
          <p:cNvGrpSpPr/>
          <p:nvPr/>
        </p:nvGrpSpPr>
        <p:grpSpPr>
          <a:xfrm>
            <a:off x="5824750" y="713860"/>
            <a:ext cx="1466614" cy="2129702"/>
            <a:chOff x="11223977" y="1800969"/>
            <a:chExt cx="2998292" cy="4353884"/>
          </a:xfrm>
        </p:grpSpPr>
        <p:sp>
          <p:nvSpPr>
            <p:cNvPr id="185" name="Google Shape;185;p1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6" name="Google Shape;186;p1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187" name="Google Shape;187;p1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188" name="Google Shape;188;p1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189" name="Google Shape;189;p1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190" name="Google Shape;190;p1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191" name="Google Shape;191;p1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Google Shape;192;p1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1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94;p1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5" name="Google Shape;195;p1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6" name="Google Shape;196;p1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7" name="Google Shape;197;p1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8" name="Google Shape;198;p1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9" name="Google Shape;199;p1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0" name="Google Shape;200;p1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1" name="Google Shape;201;p1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02" name="Google Shape;202;p1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203" name="Google Shape;203;p1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204" name="Google Shape;204;p1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5" name="Google Shape;205;p1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6" name="Google Shape;206;p1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7" name="Google Shape;207;p1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8" name="Google Shape;208;p1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09" name="Google Shape;209;p1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0" name="Google Shape;210;p1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1" name="Google Shape;211;p1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2" name="Google Shape;212;p1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3" name="Google Shape;213;p1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4" name="Google Shape;214;p1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15" name="Google Shape;215;p1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16" name="Google Shape;216;p1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217" name="Google Shape;217;p1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8" name="Google Shape;218;p1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9" name="Google Shape;219;p1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20" name="Google Shape;220;p1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221" name="Google Shape;221;p1"/>
          <p:cNvGrpSpPr/>
          <p:nvPr/>
        </p:nvGrpSpPr>
        <p:grpSpPr>
          <a:xfrm>
            <a:off x="9831818" y="1401455"/>
            <a:ext cx="1932523" cy="2806257"/>
            <a:chOff x="11223977" y="1800969"/>
            <a:chExt cx="2998292" cy="4353884"/>
          </a:xfrm>
        </p:grpSpPr>
        <p:sp>
          <p:nvSpPr>
            <p:cNvPr id="222" name="Google Shape;222;p1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3" name="Google Shape;223;p1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224" name="Google Shape;224;p1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225" name="Google Shape;225;p1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26" name="Google Shape;226;p1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27" name="Google Shape;227;p1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228" name="Google Shape;228;p1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9" name="Google Shape;229;p1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0" name="Google Shape;230;p1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1" name="Google Shape;231;p1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2" name="Google Shape;232;p1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3" name="Google Shape;233;p1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4" name="Google Shape;234;p1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5" name="Google Shape;235;p1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6" name="Google Shape;236;p1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7" name="Google Shape;237;p1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38" name="Google Shape;238;p1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39" name="Google Shape;239;p1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240" name="Google Shape;240;p1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241" name="Google Shape;241;p1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2" name="Google Shape;242;p1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3" name="Google Shape;243;p1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4" name="Google Shape;244;p1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5" name="Google Shape;245;p1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6" name="Google Shape;246;p1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7" name="Google Shape;247;p1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8" name="Google Shape;248;p1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9" name="Google Shape;249;p1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0" name="Google Shape;250;p1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1" name="Google Shape;251;p1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52" name="Google Shape;252;p1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53" name="Google Shape;253;p1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254" name="Google Shape;254;p1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5" name="Google Shape;255;p1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6" name="Google Shape;256;p1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7" name="Google Shape;257;p1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sp>
        <p:nvSpPr>
          <p:cNvPr id="258" name="Google Shape;258;p1"/>
          <p:cNvSpPr/>
          <p:nvPr/>
        </p:nvSpPr>
        <p:spPr>
          <a:xfrm>
            <a:off x="3970224" y="4563353"/>
            <a:ext cx="847166" cy="2275183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"/>
          <p:cNvSpPr/>
          <p:nvPr/>
        </p:nvSpPr>
        <p:spPr>
          <a:xfrm>
            <a:off x="4820594" y="4589164"/>
            <a:ext cx="1160404" cy="2249373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"/>
          <p:cNvSpPr/>
          <p:nvPr/>
        </p:nvSpPr>
        <p:spPr>
          <a:xfrm>
            <a:off x="4826012" y="5083367"/>
            <a:ext cx="620401" cy="1666172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"/>
          <p:cNvSpPr/>
          <p:nvPr/>
        </p:nvSpPr>
        <p:spPr>
          <a:xfrm>
            <a:off x="5448759" y="5102269"/>
            <a:ext cx="849792" cy="1647271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"/>
          <p:cNvSpPr/>
          <p:nvPr/>
        </p:nvSpPr>
        <p:spPr>
          <a:xfrm>
            <a:off x="8161192" y="4620932"/>
            <a:ext cx="828710" cy="2225615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"/>
          <p:cNvSpPr/>
          <p:nvPr/>
        </p:nvSpPr>
        <p:spPr>
          <a:xfrm>
            <a:off x="8993036" y="4646181"/>
            <a:ext cx="1135123" cy="2200367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1"/>
          <p:cNvSpPr/>
          <p:nvPr/>
        </p:nvSpPr>
        <p:spPr>
          <a:xfrm>
            <a:off x="9697745" y="4877600"/>
            <a:ext cx="620400" cy="1666172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"/>
          <p:cNvSpPr/>
          <p:nvPr/>
        </p:nvSpPr>
        <p:spPr>
          <a:xfrm>
            <a:off x="10311439" y="4896502"/>
            <a:ext cx="849792" cy="1647271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"/>
          <p:cNvSpPr/>
          <p:nvPr/>
        </p:nvSpPr>
        <p:spPr>
          <a:xfrm>
            <a:off x="10479601" y="3935174"/>
            <a:ext cx="1083990" cy="2911208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1"/>
          <p:cNvSpPr/>
          <p:nvPr/>
        </p:nvSpPr>
        <p:spPr>
          <a:xfrm>
            <a:off x="11558638" y="3968200"/>
            <a:ext cx="623696" cy="2878183"/>
          </a:xfrm>
          <a:custGeom>
            <a:rect b="b" l="l" r="r" t="t"/>
            <a:pathLst>
              <a:path extrusionOk="0" h="2878183" w="623696">
                <a:moveTo>
                  <a:pt x="80786" y="1160457"/>
                </a:moveTo>
                <a:cubicBezTo>
                  <a:pt x="61385" y="1191496"/>
                  <a:pt x="102770" y="1217362"/>
                  <a:pt x="80786" y="1160457"/>
                </a:cubicBezTo>
                <a:close/>
                <a:moveTo>
                  <a:pt x="75613" y="992328"/>
                </a:moveTo>
                <a:lnTo>
                  <a:pt x="69145" y="1019488"/>
                </a:lnTo>
                <a:cubicBezTo>
                  <a:pt x="44574" y="1148817"/>
                  <a:pt x="124757" y="1064753"/>
                  <a:pt x="75613" y="992328"/>
                </a:cubicBezTo>
                <a:close/>
                <a:moveTo>
                  <a:pt x="371777" y="819025"/>
                </a:moveTo>
                <a:cubicBezTo>
                  <a:pt x="314872" y="831959"/>
                  <a:pt x="413163" y="846185"/>
                  <a:pt x="371777" y="819025"/>
                </a:cubicBezTo>
                <a:close/>
                <a:moveTo>
                  <a:pt x="207814" y="775910"/>
                </a:moveTo>
                <a:cubicBezTo>
                  <a:pt x="201811" y="775377"/>
                  <a:pt x="193303" y="776186"/>
                  <a:pt x="181663" y="778933"/>
                </a:cubicBezTo>
                <a:cubicBezTo>
                  <a:pt x="169215" y="849096"/>
                  <a:pt x="249843" y="779641"/>
                  <a:pt x="207814" y="775910"/>
                </a:cubicBezTo>
                <a:close/>
                <a:moveTo>
                  <a:pt x="43279" y="753069"/>
                </a:moveTo>
                <a:lnTo>
                  <a:pt x="70440" y="773760"/>
                </a:lnTo>
                <a:cubicBezTo>
                  <a:pt x="204943" y="807386"/>
                  <a:pt x="123464" y="762119"/>
                  <a:pt x="43279" y="753069"/>
                </a:cubicBezTo>
                <a:close/>
                <a:moveTo>
                  <a:pt x="189423" y="597872"/>
                </a:moveTo>
                <a:cubicBezTo>
                  <a:pt x="162263" y="610804"/>
                  <a:pt x="149330" y="641844"/>
                  <a:pt x="120877" y="653483"/>
                </a:cubicBezTo>
                <a:cubicBezTo>
                  <a:pt x="-82171" y="696162"/>
                  <a:pt x="224340" y="692282"/>
                  <a:pt x="189423" y="597872"/>
                </a:cubicBezTo>
                <a:close/>
                <a:moveTo>
                  <a:pt x="0" y="0"/>
                </a:moveTo>
                <a:lnTo>
                  <a:pt x="1732" y="2651"/>
                </a:lnTo>
                <a:cubicBezTo>
                  <a:pt x="17252" y="48057"/>
                  <a:pt x="-23972" y="118380"/>
                  <a:pt x="26466" y="111592"/>
                </a:cubicBezTo>
                <a:cubicBezTo>
                  <a:pt x="189423" y="5540"/>
                  <a:pt x="43279" y="146510"/>
                  <a:pt x="20001" y="220228"/>
                </a:cubicBezTo>
                <a:cubicBezTo>
                  <a:pt x="-11039" y="397410"/>
                  <a:pt x="71731" y="145217"/>
                  <a:pt x="118290" y="211174"/>
                </a:cubicBezTo>
                <a:cubicBezTo>
                  <a:pt x="185542" y="196949"/>
                  <a:pt x="290300" y="143923"/>
                  <a:pt x="184250" y="247387"/>
                </a:cubicBezTo>
                <a:cubicBezTo>
                  <a:pt x="331686" y="288773"/>
                  <a:pt x="154503" y="295240"/>
                  <a:pt x="102770" y="301705"/>
                </a:cubicBezTo>
                <a:cubicBezTo>
                  <a:pt x="202356" y="305587"/>
                  <a:pt x="238568" y="403878"/>
                  <a:pt x="110530" y="397410"/>
                </a:cubicBezTo>
                <a:cubicBezTo>
                  <a:pt x="-8452" y="287480"/>
                  <a:pt x="-22678" y="591405"/>
                  <a:pt x="79491" y="572006"/>
                </a:cubicBezTo>
                <a:cubicBezTo>
                  <a:pt x="167436" y="462075"/>
                  <a:pt x="234688" y="370251"/>
                  <a:pt x="373071" y="365078"/>
                </a:cubicBezTo>
                <a:cubicBezTo>
                  <a:pt x="298061" y="433621"/>
                  <a:pt x="468775" y="477595"/>
                  <a:pt x="340737" y="524153"/>
                </a:cubicBezTo>
                <a:cubicBezTo>
                  <a:pt x="515333" y="587525"/>
                  <a:pt x="260554" y="610804"/>
                  <a:pt x="276073" y="657364"/>
                </a:cubicBezTo>
                <a:cubicBezTo>
                  <a:pt x="402816" y="674176"/>
                  <a:pt x="343324" y="697455"/>
                  <a:pt x="268313" y="760828"/>
                </a:cubicBezTo>
                <a:cubicBezTo>
                  <a:pt x="283833" y="745308"/>
                  <a:pt x="486880" y="807386"/>
                  <a:pt x="559306" y="865584"/>
                </a:cubicBezTo>
                <a:cubicBezTo>
                  <a:pt x="523093" y="975516"/>
                  <a:pt x="398937" y="869465"/>
                  <a:pt x="362725" y="947063"/>
                </a:cubicBezTo>
                <a:cubicBezTo>
                  <a:pt x="285126" y="828079"/>
                  <a:pt x="199770" y="1016901"/>
                  <a:pt x="150623" y="874638"/>
                </a:cubicBezTo>
                <a:cubicBezTo>
                  <a:pt x="155796" y="981981"/>
                  <a:pt x="70440" y="908263"/>
                  <a:pt x="57506" y="850064"/>
                </a:cubicBezTo>
                <a:cubicBezTo>
                  <a:pt x="-27851" y="879812"/>
                  <a:pt x="170022" y="965168"/>
                  <a:pt x="208821" y="985862"/>
                </a:cubicBezTo>
                <a:cubicBezTo>
                  <a:pt x="246327" y="1112606"/>
                  <a:pt x="451961" y="888863"/>
                  <a:pt x="524386" y="1044060"/>
                </a:cubicBezTo>
                <a:cubicBezTo>
                  <a:pt x="539259" y="1032097"/>
                  <a:pt x="568924" y="1027490"/>
                  <a:pt x="601984" y="1027672"/>
                </a:cubicBezTo>
                <a:lnTo>
                  <a:pt x="623696" y="1029189"/>
                </a:lnTo>
                <a:lnTo>
                  <a:pt x="623696" y="1157056"/>
                </a:lnTo>
                <a:lnTo>
                  <a:pt x="572340" y="1163346"/>
                </a:lnTo>
                <a:cubicBezTo>
                  <a:pt x="551142" y="1161023"/>
                  <a:pt x="529237" y="1153344"/>
                  <a:pt x="508867" y="1138471"/>
                </a:cubicBezTo>
                <a:cubicBezTo>
                  <a:pt x="631730" y="1201842"/>
                  <a:pt x="503693" y="1219948"/>
                  <a:pt x="444202" y="1160457"/>
                </a:cubicBezTo>
                <a:cubicBezTo>
                  <a:pt x="445496" y="1272974"/>
                  <a:pt x="301938" y="1181149"/>
                  <a:pt x="241154" y="1186323"/>
                </a:cubicBezTo>
                <a:cubicBezTo>
                  <a:pt x="307111" y="1305306"/>
                  <a:pt x="495934" y="1333758"/>
                  <a:pt x="603278" y="1234176"/>
                </a:cubicBezTo>
                <a:cubicBezTo>
                  <a:pt x="605218" y="1257778"/>
                  <a:pt x="612735" y="1269418"/>
                  <a:pt x="623627" y="1274288"/>
                </a:cubicBezTo>
                <a:lnTo>
                  <a:pt x="623696" y="1274287"/>
                </a:lnTo>
                <a:lnTo>
                  <a:pt x="623696" y="1428437"/>
                </a:lnTo>
                <a:lnTo>
                  <a:pt x="612454" y="1438866"/>
                </a:lnTo>
                <a:cubicBezTo>
                  <a:pt x="604753" y="1443084"/>
                  <a:pt x="595033" y="1445792"/>
                  <a:pt x="582585" y="1446277"/>
                </a:cubicBezTo>
                <a:cubicBezTo>
                  <a:pt x="541200" y="1543273"/>
                  <a:pt x="439028" y="1424290"/>
                  <a:pt x="451961" y="1465674"/>
                </a:cubicBezTo>
                <a:cubicBezTo>
                  <a:pt x="352378" y="1442396"/>
                  <a:pt x="322631" y="1483781"/>
                  <a:pt x="203648" y="1446277"/>
                </a:cubicBezTo>
                <a:cubicBezTo>
                  <a:pt x="229677" y="1499464"/>
                  <a:pt x="439877" y="1594238"/>
                  <a:pt x="576063" y="1550386"/>
                </a:cubicBezTo>
                <a:lnTo>
                  <a:pt x="623696" y="1525434"/>
                </a:lnTo>
                <a:lnTo>
                  <a:pt x="623696" y="1560513"/>
                </a:lnTo>
                <a:lnTo>
                  <a:pt x="622867" y="1566285"/>
                </a:lnTo>
                <a:lnTo>
                  <a:pt x="623696" y="1567598"/>
                </a:lnTo>
                <a:lnTo>
                  <a:pt x="623696" y="1796802"/>
                </a:lnTo>
                <a:lnTo>
                  <a:pt x="565976" y="1803764"/>
                </a:lnTo>
                <a:cubicBezTo>
                  <a:pt x="518607" y="1806561"/>
                  <a:pt x="469259" y="1807106"/>
                  <a:pt x="414455" y="1807106"/>
                </a:cubicBezTo>
                <a:cubicBezTo>
                  <a:pt x="376464" y="1833781"/>
                  <a:pt x="485991" y="1890262"/>
                  <a:pt x="589897" y="1898560"/>
                </a:cubicBezTo>
                <a:lnTo>
                  <a:pt x="623696" y="1897762"/>
                </a:lnTo>
                <a:lnTo>
                  <a:pt x="623696" y="2152294"/>
                </a:lnTo>
                <a:lnTo>
                  <a:pt x="617192" y="2162518"/>
                </a:lnTo>
                <a:cubicBezTo>
                  <a:pt x="615728" y="2166455"/>
                  <a:pt x="615447" y="2170106"/>
                  <a:pt x="616220" y="2173487"/>
                </a:cubicBezTo>
                <a:lnTo>
                  <a:pt x="623696" y="2181398"/>
                </a:lnTo>
                <a:lnTo>
                  <a:pt x="623696" y="2878183"/>
                </a:lnTo>
                <a:lnTo>
                  <a:pt x="0" y="2878183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"/>
          <p:cNvSpPr/>
          <p:nvPr/>
        </p:nvSpPr>
        <p:spPr>
          <a:xfrm>
            <a:off x="15627" y="4524409"/>
            <a:ext cx="857054" cy="2301736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"/>
          <p:cNvSpPr/>
          <p:nvPr/>
        </p:nvSpPr>
        <p:spPr>
          <a:xfrm>
            <a:off x="866869" y="4550521"/>
            <a:ext cx="1173947" cy="2275625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"/>
          <p:cNvSpPr/>
          <p:nvPr/>
        </p:nvSpPr>
        <p:spPr>
          <a:xfrm>
            <a:off x="821228" y="3884120"/>
            <a:ext cx="1113712" cy="2991028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"/>
          <p:cNvSpPr/>
          <p:nvPr/>
        </p:nvSpPr>
        <p:spPr>
          <a:xfrm>
            <a:off x="1929627" y="3918052"/>
            <a:ext cx="1525504" cy="2957097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2" name="Google Shape;272;p1"/>
          <p:cNvGrpSpPr/>
          <p:nvPr/>
        </p:nvGrpSpPr>
        <p:grpSpPr>
          <a:xfrm>
            <a:off x="1742" y="5389258"/>
            <a:ext cx="12190258" cy="1468742"/>
            <a:chOff x="1742" y="5389258"/>
            <a:chExt cx="12190258" cy="1468742"/>
          </a:xfrm>
        </p:grpSpPr>
        <p:grpSp>
          <p:nvGrpSpPr>
            <p:cNvPr id="273" name="Google Shape;273;p1"/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274" name="Google Shape;274;p1"/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1"/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276;p1"/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277;p1"/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278;p1"/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279;p1"/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1"/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281;p1"/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282;p1"/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3" name="Google Shape;283;p1"/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</p:grpSpPr>
          <p:sp>
            <p:nvSpPr>
              <p:cNvPr id="284" name="Google Shape;284;p1"/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285;p1"/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286;p1"/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1"/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288;p1"/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289;p1"/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1"/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1"/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1"/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1"/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294;p1"/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1"/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6" name="Google Shape;296;p1"/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1"/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1"/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1"/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0" name="Google Shape;300;p1"/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301" name="Google Shape;301;p1"/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1"/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1"/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04;p1"/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05;p1"/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06;p1"/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p1"/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"/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09;p1"/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310;p1"/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311;p1"/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Google Shape;312;p1"/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Google Shape;313;p1"/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Google Shape;314;p1"/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15" name="Google Shape;315;p1"/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316" name="Google Shape;316;p1"/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</p:grpSpPr>
          <p:sp>
            <p:nvSpPr>
              <p:cNvPr id="317" name="Google Shape;317;p1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1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Google Shape;319;p1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1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Google Shape;321;p1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p1"/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1"/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324;p1"/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Google Shape;325;p1"/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Google Shape;326;p1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Google Shape;327;p1"/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Google Shape;328;p1"/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Google Shape;329;p1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0" name="Google Shape;330;p1"/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</p:grpSpPr>
          <p:sp>
            <p:nvSpPr>
              <p:cNvPr id="331" name="Google Shape;331;p1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Google Shape;332;p1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p1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1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" name="Google Shape;335;p1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" name="Google Shape;336;p1"/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p1"/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p1"/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1"/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1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1"/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" name="Google Shape;342;p1"/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" name="Google Shape;343;p1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44" name="Google Shape;344;p1"/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</p:grpSpPr>
          <p:sp>
            <p:nvSpPr>
              <p:cNvPr id="345" name="Google Shape;345;p1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1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1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1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1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1"/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1"/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1"/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1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1"/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1"/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1"/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57" name="Google Shape;357;p1"/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</p:grpSpPr>
          <p:sp>
            <p:nvSpPr>
              <p:cNvPr id="358" name="Google Shape;358;p1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1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1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1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1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1"/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1"/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1"/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1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1"/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1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1"/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70" name="Google Shape;370;p1">
            <a:hlinkClick r:id="rId3"/>
          </p:cNvPr>
          <p:cNvSpPr txBox="1"/>
          <p:nvPr/>
        </p:nvSpPr>
        <p:spPr>
          <a:xfrm>
            <a:off x="559560" y="6535468"/>
            <a:ext cx="516961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http://www.free-powerpoint-templates-design.com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1" name="Google Shape;371;p1"/>
          <p:cNvGrpSpPr/>
          <p:nvPr/>
        </p:nvGrpSpPr>
        <p:grpSpPr>
          <a:xfrm>
            <a:off x="691428" y="481260"/>
            <a:ext cx="1682803" cy="413563"/>
            <a:chOff x="3275856" y="1242391"/>
            <a:chExt cx="1656184" cy="407020"/>
          </a:xfrm>
        </p:grpSpPr>
        <p:sp>
          <p:nvSpPr>
            <p:cNvPr id="372" name="Google Shape;372;p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fmla="val 50000" name="adj"/>
              </a:avLst>
            </a:prstGeom>
            <a:solidFill>
              <a:schemeClr val="lt1">
                <a:alpha val="0"/>
              </a:schemeClr>
            </a:solidFill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E:\002-KIMS BUSINESS\007-01-ALLPPT.com\011-ALLPPT-LOGO\allppt-logo-e.png" id="373" name="Google Shape;373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516120" y="1319622"/>
              <a:ext cx="1187245" cy="2473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74" name="Google Shape;374;p1"/>
          <p:cNvSpPr txBox="1"/>
          <p:nvPr/>
        </p:nvSpPr>
        <p:spPr>
          <a:xfrm>
            <a:off x="627801" y="1089283"/>
            <a:ext cx="516967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Free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PPT Templates</a:t>
            </a:r>
            <a:endParaRPr sz="5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1"/>
          <p:cNvSpPr txBox="1"/>
          <p:nvPr/>
        </p:nvSpPr>
        <p:spPr>
          <a:xfrm>
            <a:off x="627800" y="2786650"/>
            <a:ext cx="51696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Insert the Sub Title of Your Presentation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6" name="Google Shape;376;p1"/>
          <p:cNvGrpSpPr/>
          <p:nvPr/>
        </p:nvGrpSpPr>
        <p:grpSpPr>
          <a:xfrm>
            <a:off x="6934748" y="321351"/>
            <a:ext cx="2998292" cy="4353883"/>
            <a:chOff x="6920257" y="148408"/>
            <a:chExt cx="2998292" cy="4353883"/>
          </a:xfrm>
        </p:grpSpPr>
        <p:cxnSp>
          <p:nvCxnSpPr>
            <p:cNvPr id="377" name="Google Shape;377;p1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378" name="Google Shape;378;p1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379" name="Google Shape;379;p1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380" name="Google Shape;380;p1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381" name="Google Shape;381;p1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1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1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1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5" name="Google Shape;385;p1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386" name="Google Shape;386;p1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1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1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1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0" name="Google Shape;390;p1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391" name="Google Shape;391;p1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1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1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1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5" name="Google Shape;395;p1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396" name="Google Shape;396;p1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397" name="Google Shape;397;p1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8" name="Google Shape;398;p1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9" name="Google Shape;399;p1"/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0" name="Google Shape;400;p1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1" name="Google Shape;401;p1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2" name="Google Shape;402;p1"/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3" name="Google Shape;403;p1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4" name="Google Shape;404;p1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5" name="Google Shape;405;p1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6" name="Google Shape;406;p1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7" name="Google Shape;407;p1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08" name="Google Shape;408;p1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09" name="Google Shape;409;p1"/>
              <p:cNvGrpSpPr/>
              <p:nvPr/>
            </p:nvGrpSpPr>
            <p:grpSpPr>
              <a:xfrm>
                <a:off x="1975571" y="1809862"/>
                <a:ext cx="997268" cy="3175718"/>
                <a:chOff x="1975571" y="1809862"/>
                <a:chExt cx="997268" cy="3175718"/>
              </a:xfrm>
            </p:grpSpPr>
            <p:sp>
              <p:nvSpPr>
                <p:cNvPr id="410" name="Google Shape;410;p1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11" name="Google Shape;411;p1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12" name="Google Shape;412;p1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13" name="Google Shape;413;p1"/>
                <p:cNvSpPr/>
                <p:nvPr/>
              </p:nvSpPr>
              <p:spPr>
                <a:xfrm>
                  <a:off x="2707947" y="1809862"/>
                  <a:ext cx="257175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414" name="Google Shape;414;p1"/>
          <p:cNvGrpSpPr/>
          <p:nvPr/>
        </p:nvGrpSpPr>
        <p:grpSpPr>
          <a:xfrm>
            <a:off x="9255627" y="3986611"/>
            <a:ext cx="949293" cy="1378489"/>
            <a:chOff x="11223977" y="1800969"/>
            <a:chExt cx="2998292" cy="4353884"/>
          </a:xfrm>
        </p:grpSpPr>
        <p:sp>
          <p:nvSpPr>
            <p:cNvPr id="415" name="Google Shape;415;p1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16" name="Google Shape;416;p1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417" name="Google Shape;417;p1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418" name="Google Shape;418;p1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419" name="Google Shape;419;p1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420" name="Google Shape;420;p1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421" name="Google Shape;421;p1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2" name="Google Shape;422;p1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3" name="Google Shape;423;p1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4" name="Google Shape;424;p1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5" name="Google Shape;425;p1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6" name="Google Shape;426;p1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7" name="Google Shape;427;p1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8" name="Google Shape;428;p1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29" name="Google Shape;429;p1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0" name="Google Shape;430;p1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1" name="Google Shape;431;p1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32" name="Google Shape;432;p1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33" name="Google Shape;433;p1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434" name="Google Shape;434;p1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5" name="Google Shape;435;p1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6" name="Google Shape;436;p1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7" name="Google Shape;437;p1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8" name="Google Shape;438;p1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9" name="Google Shape;439;p1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0" name="Google Shape;440;p1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1" name="Google Shape;441;p1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2" name="Google Shape;442;p1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3" name="Google Shape;443;p1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4" name="Google Shape;444;p1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45" name="Google Shape;445;p1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446" name="Google Shape;446;p1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447" name="Google Shape;447;p1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8" name="Google Shape;448;p1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49" name="Google Shape;449;p1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50" name="Google Shape;450;p1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451" name="Google Shape;451;p1"/>
          <p:cNvGrpSpPr/>
          <p:nvPr/>
        </p:nvGrpSpPr>
        <p:grpSpPr>
          <a:xfrm>
            <a:off x="6847374" y="3542596"/>
            <a:ext cx="883857" cy="1283469"/>
            <a:chOff x="11223977" y="1800969"/>
            <a:chExt cx="2998292" cy="4353884"/>
          </a:xfrm>
        </p:grpSpPr>
        <p:sp>
          <p:nvSpPr>
            <p:cNvPr id="452" name="Google Shape;452;p1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3" name="Google Shape;453;p1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454" name="Google Shape;454;p1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455" name="Google Shape;455;p1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456" name="Google Shape;456;p1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457" name="Google Shape;457;p1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458" name="Google Shape;458;p1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59" name="Google Shape;459;p1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0" name="Google Shape;460;p1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1" name="Google Shape;461;p1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2" name="Google Shape;462;p1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3" name="Google Shape;463;p1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4" name="Google Shape;464;p1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5" name="Google Shape;465;p1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6" name="Google Shape;466;p1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7" name="Google Shape;467;p1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8" name="Google Shape;468;p1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469" name="Google Shape;469;p1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70" name="Google Shape;470;p1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471" name="Google Shape;471;p1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2" name="Google Shape;472;p1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3" name="Google Shape;473;p1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4" name="Google Shape;474;p1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5" name="Google Shape;475;p1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6" name="Google Shape;476;p1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7" name="Google Shape;477;p1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8" name="Google Shape;478;p1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79" name="Google Shape;479;p1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0" name="Google Shape;480;p1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1" name="Google Shape;481;p1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82" name="Google Shape;482;p1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483" name="Google Shape;483;p1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484" name="Google Shape;484;p1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5" name="Google Shape;485;p1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6" name="Google Shape;486;p1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87" name="Google Shape;487;p1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0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1" name="Google Shape;1171;p10"/>
          <p:cNvGrpSpPr/>
          <p:nvPr/>
        </p:nvGrpSpPr>
        <p:grpSpPr>
          <a:xfrm>
            <a:off x="1742" y="5389258"/>
            <a:ext cx="12190258" cy="1468742"/>
            <a:chOff x="1742" y="5389258"/>
            <a:chExt cx="12190258" cy="1468742"/>
          </a:xfrm>
        </p:grpSpPr>
        <p:grpSp>
          <p:nvGrpSpPr>
            <p:cNvPr id="1172" name="Google Shape;1172;p10"/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1173" name="Google Shape;1173;p10"/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4" name="Google Shape;1174;p10"/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5" name="Google Shape;1175;p10"/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6" name="Google Shape;1176;p10"/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7" name="Google Shape;1177;p10"/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8" name="Google Shape;1178;p10"/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9" name="Google Shape;1179;p10"/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0" name="Google Shape;1180;p10"/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1" name="Google Shape;1181;p10"/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82" name="Google Shape;1182;p10"/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</p:grpSpPr>
          <p:sp>
            <p:nvSpPr>
              <p:cNvPr id="1183" name="Google Shape;1183;p10"/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4" name="Google Shape;1184;p10"/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5" name="Google Shape;1185;p10"/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6" name="Google Shape;1186;p10"/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7" name="Google Shape;1187;p10"/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8" name="Google Shape;1188;p10"/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9" name="Google Shape;1189;p10"/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0" name="Google Shape;1190;p10"/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1" name="Google Shape;1191;p10"/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2" name="Google Shape;1192;p10"/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3" name="Google Shape;1193;p10"/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4" name="Google Shape;1194;p10"/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95" name="Google Shape;1195;p10"/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6" name="Google Shape;1196;p10"/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10"/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8" name="Google Shape;1198;p10"/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fmla="val 10904884" name="adj1"/>
                <a:gd fmla="val 21584496" name="adj2"/>
              </a:avLst>
            </a:prstGeom>
            <a:solidFill>
              <a:srgbClr val="DEF2F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99" name="Google Shape;1199;p10"/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1200" name="Google Shape;1200;p10"/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1" name="Google Shape;1201;p10"/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2" name="Google Shape;1202;p10"/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3" name="Google Shape;1203;p10"/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4" name="Google Shape;1204;p10"/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5" name="Google Shape;1205;p10"/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6" name="Google Shape;1206;p10"/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7" name="Google Shape;1207;p10"/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8" name="Google Shape;1208;p10"/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9" name="Google Shape;1209;p10"/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0" name="Google Shape;1210;p10"/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1" name="Google Shape;1211;p10"/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2" name="Google Shape;1212;p10"/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3" name="Google Shape;1213;p10"/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rgbClr val="DEF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14" name="Google Shape;1214;p10"/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1215" name="Google Shape;1215;p10"/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</p:grpSpPr>
          <p:sp>
            <p:nvSpPr>
              <p:cNvPr id="1216" name="Google Shape;1216;p10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7" name="Google Shape;1217;p10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8" name="Google Shape;1218;p10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9" name="Google Shape;1219;p10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0" name="Google Shape;1220;p10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1" name="Google Shape;1221;p10"/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2" name="Google Shape;1222;p10"/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3" name="Google Shape;1223;p10"/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4" name="Google Shape;1224;p10"/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5" name="Google Shape;1225;p10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6" name="Google Shape;1226;p10"/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7" name="Google Shape;1227;p10"/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8" name="Google Shape;1228;p10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29" name="Google Shape;1229;p10"/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</p:grpSpPr>
          <p:sp>
            <p:nvSpPr>
              <p:cNvPr id="1230" name="Google Shape;1230;p10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1" name="Google Shape;1231;p10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2" name="Google Shape;1232;p10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3" name="Google Shape;1233;p10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4" name="Google Shape;1234;p10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5" name="Google Shape;1235;p10"/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6" name="Google Shape;1236;p10"/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7" name="Google Shape;1237;p10"/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8" name="Google Shape;1238;p10"/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9" name="Google Shape;1239;p10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0" name="Google Shape;1240;p10"/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1" name="Google Shape;1241;p10"/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2" name="Google Shape;1242;p10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43" name="Google Shape;1243;p10"/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</p:grpSpPr>
          <p:sp>
            <p:nvSpPr>
              <p:cNvPr id="1244" name="Google Shape;1244;p10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5" name="Google Shape;1245;p10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6" name="Google Shape;1246;p10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7" name="Google Shape;1247;p10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8" name="Google Shape;1248;p10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9" name="Google Shape;1249;p10"/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0" name="Google Shape;1250;p10"/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1" name="Google Shape;1251;p10"/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2" name="Google Shape;1252;p10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10"/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10"/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5" name="Google Shape;1255;p10"/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56" name="Google Shape;1256;p10"/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</p:grpSpPr>
          <p:sp>
            <p:nvSpPr>
              <p:cNvPr id="1257" name="Google Shape;1257;p10"/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8" name="Google Shape;1258;p10"/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9" name="Google Shape;1259;p10"/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0" name="Google Shape;1260;p10"/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10"/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10"/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10"/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10"/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10"/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6" name="Google Shape;1266;p10"/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7" name="Google Shape;1267;p10"/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8" name="Google Shape;1268;p10"/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69" name="Google Shape;1269;p10"/>
          <p:cNvSpPr/>
          <p:nvPr/>
        </p:nvSpPr>
        <p:spPr>
          <a:xfrm rot="8100000">
            <a:off x="1146946" y="4298205"/>
            <a:ext cx="999044" cy="999044"/>
          </a:xfrm>
          <a:prstGeom prst="teardrop">
            <a:avLst>
              <a:gd fmla="val 10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0" name="Google Shape;1270;p10"/>
          <p:cNvSpPr/>
          <p:nvPr/>
        </p:nvSpPr>
        <p:spPr>
          <a:xfrm rot="8100000">
            <a:off x="1929915" y="2861266"/>
            <a:ext cx="1431281" cy="1431281"/>
          </a:xfrm>
          <a:prstGeom prst="teardrop">
            <a:avLst>
              <a:gd fmla="val 10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1" name="Google Shape;1271;p10"/>
          <p:cNvSpPr/>
          <p:nvPr/>
        </p:nvSpPr>
        <p:spPr>
          <a:xfrm rot="8100000">
            <a:off x="3673268" y="3138447"/>
            <a:ext cx="1541052" cy="1541052"/>
          </a:xfrm>
          <a:prstGeom prst="teardrop">
            <a:avLst>
              <a:gd fmla="val 10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2" name="Google Shape;1272;p10"/>
          <p:cNvSpPr/>
          <p:nvPr/>
        </p:nvSpPr>
        <p:spPr>
          <a:xfrm rot="8100000">
            <a:off x="4894432" y="1406363"/>
            <a:ext cx="1784491" cy="1784491"/>
          </a:xfrm>
          <a:prstGeom prst="teardrop">
            <a:avLst>
              <a:gd fmla="val 10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3" name="Google Shape;1273;p10"/>
          <p:cNvSpPr txBox="1"/>
          <p:nvPr/>
        </p:nvSpPr>
        <p:spPr>
          <a:xfrm>
            <a:off x="1065966" y="4601361"/>
            <a:ext cx="1115760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 PPT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4" name="Google Shape;1274;p10"/>
          <p:cNvSpPr/>
          <p:nvPr/>
        </p:nvSpPr>
        <p:spPr>
          <a:xfrm>
            <a:off x="1985314" y="3301238"/>
            <a:ext cx="133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/>
          </a:p>
        </p:txBody>
      </p:sp>
      <p:sp>
        <p:nvSpPr>
          <p:cNvPr id="1275" name="Google Shape;1275;p10"/>
          <p:cNvSpPr/>
          <p:nvPr/>
        </p:nvSpPr>
        <p:spPr>
          <a:xfrm>
            <a:off x="3790555" y="3689056"/>
            <a:ext cx="133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/>
          </a:p>
        </p:txBody>
      </p:sp>
      <p:sp>
        <p:nvSpPr>
          <p:cNvPr id="1276" name="Google Shape;1276;p10"/>
          <p:cNvSpPr txBox="1"/>
          <p:nvPr/>
        </p:nvSpPr>
        <p:spPr>
          <a:xfrm>
            <a:off x="4946280" y="1872019"/>
            <a:ext cx="175724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77" name="Google Shape;1277;p10"/>
          <p:cNvGrpSpPr/>
          <p:nvPr/>
        </p:nvGrpSpPr>
        <p:grpSpPr>
          <a:xfrm>
            <a:off x="7326454" y="819829"/>
            <a:ext cx="4159392" cy="3008090"/>
            <a:chOff x="3944163" y="940693"/>
            <a:chExt cx="2236571" cy="3008090"/>
          </a:xfrm>
        </p:grpSpPr>
        <p:sp>
          <p:nvSpPr>
            <p:cNvPr id="1278" name="Google Shape;1278;p10"/>
            <p:cNvSpPr txBox="1"/>
            <p:nvPr/>
          </p:nvSpPr>
          <p:spPr>
            <a:xfrm>
              <a:off x="3944164" y="1271127"/>
              <a:ext cx="2236570" cy="26776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Easy to change colors, photos and Text.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I hope and I believe that this Template will your Time, Money and Reputation. Easy to change colors, photos and Text. I hope and I believe that this Template will your Time, Money and Reputation. Easy to change colors, photos and Text.  </a:t>
              </a:r>
              <a:endParaRPr/>
            </a:p>
          </p:txBody>
        </p:sp>
        <p:sp>
          <p:nvSpPr>
            <p:cNvPr id="1279" name="Google Shape;1279;p10"/>
            <p:cNvSpPr txBox="1"/>
            <p:nvPr/>
          </p:nvSpPr>
          <p:spPr>
            <a:xfrm>
              <a:off x="3944163" y="940693"/>
              <a:ext cx="223657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80" name="Google Shape;1280;p10"/>
          <p:cNvSpPr txBox="1"/>
          <p:nvPr/>
        </p:nvSpPr>
        <p:spPr>
          <a:xfrm>
            <a:off x="629825" y="843041"/>
            <a:ext cx="2891365" cy="1757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Graphic Infographic Designed</a:t>
            </a:r>
            <a:endParaRPr/>
          </a:p>
        </p:txBody>
      </p:sp>
      <p:sp>
        <p:nvSpPr>
          <p:cNvPr id="1281" name="Google Shape;1281;p10"/>
          <p:cNvSpPr txBox="1"/>
          <p:nvPr/>
        </p:nvSpPr>
        <p:spPr>
          <a:xfrm>
            <a:off x="629825" y="521567"/>
            <a:ext cx="2891365" cy="28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Modern PowerPoint Presentation</a:t>
            </a:r>
            <a:endParaRPr/>
          </a:p>
        </p:txBody>
      </p:sp>
      <p:sp>
        <p:nvSpPr>
          <p:cNvPr id="1282" name="Google Shape;1282;p10"/>
          <p:cNvSpPr txBox="1"/>
          <p:nvPr/>
        </p:nvSpPr>
        <p:spPr>
          <a:xfrm>
            <a:off x="7426090" y="4017048"/>
            <a:ext cx="1907112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Content 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6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p11"/>
          <p:cNvSpPr/>
          <p:nvPr>
            <p:ph idx="2" type="pic"/>
          </p:nvPr>
        </p:nvSpPr>
        <p:spPr>
          <a:xfrm>
            <a:off x="0" y="0"/>
            <a:ext cx="6113634" cy="6858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rotWithShape="0" algn="l" dist="38100">
              <a:srgbClr val="000000">
                <a:alpha val="40000"/>
              </a:srgbClr>
            </a:outerShdw>
          </a:effectLst>
        </p:spPr>
      </p:sp>
      <p:sp>
        <p:nvSpPr>
          <p:cNvPr id="1288" name="Google Shape;1288;p11"/>
          <p:cNvSpPr/>
          <p:nvPr/>
        </p:nvSpPr>
        <p:spPr>
          <a:xfrm rot="60000">
            <a:off x="10979" y="4311383"/>
            <a:ext cx="12250881" cy="1932806"/>
          </a:xfrm>
          <a:custGeom>
            <a:rect b="b" l="l" r="r" t="t"/>
            <a:pathLst>
              <a:path extrusionOk="0" h="1932806" w="12250881">
                <a:moveTo>
                  <a:pt x="6684855" y="4153"/>
                </a:moveTo>
                <a:cubicBezTo>
                  <a:pt x="8689764" y="-49420"/>
                  <a:pt x="11115635" y="426044"/>
                  <a:pt x="12250881" y="813292"/>
                </a:cubicBezTo>
                <a:cubicBezTo>
                  <a:pt x="8191789" y="-341690"/>
                  <a:pt x="3979754" y="101896"/>
                  <a:pt x="145698" y="1866080"/>
                </a:cubicBezTo>
                <a:lnTo>
                  <a:pt x="4956" y="1932806"/>
                </a:lnTo>
                <a:lnTo>
                  <a:pt x="0" y="1648899"/>
                </a:lnTo>
                <a:lnTo>
                  <a:pt x="53621" y="1623443"/>
                </a:lnTo>
                <a:cubicBezTo>
                  <a:pt x="1848851" y="801852"/>
                  <a:pt x="3850628" y="250487"/>
                  <a:pt x="5856372" y="61303"/>
                </a:cubicBezTo>
                <a:cubicBezTo>
                  <a:pt x="6120615" y="30257"/>
                  <a:pt x="6398439" y="11807"/>
                  <a:pt x="6684855" y="4153"/>
                </a:cubicBez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9" name="Google Shape;1289;p11"/>
          <p:cNvSpPr/>
          <p:nvPr/>
        </p:nvSpPr>
        <p:spPr>
          <a:xfrm>
            <a:off x="0" y="4601423"/>
            <a:ext cx="12192000" cy="2256577"/>
          </a:xfrm>
          <a:custGeom>
            <a:rect b="b" l="l" r="r" t="t"/>
            <a:pathLst>
              <a:path extrusionOk="0" h="2256577" w="12294504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0" name="Google Shape;1290;p11"/>
          <p:cNvSpPr/>
          <p:nvPr/>
        </p:nvSpPr>
        <p:spPr>
          <a:xfrm>
            <a:off x="5823865" y="889726"/>
            <a:ext cx="72631" cy="21031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11"/>
          <p:cNvSpPr/>
          <p:nvPr/>
        </p:nvSpPr>
        <p:spPr>
          <a:xfrm>
            <a:off x="5726781" y="655325"/>
            <a:ext cx="266798" cy="26679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11"/>
          <p:cNvSpPr/>
          <p:nvPr/>
        </p:nvSpPr>
        <p:spPr>
          <a:xfrm>
            <a:off x="5722330" y="1813606"/>
            <a:ext cx="266798" cy="26679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11"/>
          <p:cNvSpPr/>
          <p:nvPr/>
        </p:nvSpPr>
        <p:spPr>
          <a:xfrm>
            <a:off x="5722330" y="2971886"/>
            <a:ext cx="266798" cy="26679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11"/>
          <p:cNvSpPr/>
          <p:nvPr/>
        </p:nvSpPr>
        <p:spPr>
          <a:xfrm>
            <a:off x="257175" y="4649023"/>
            <a:ext cx="11934824" cy="2208977"/>
          </a:xfrm>
          <a:custGeom>
            <a:rect b="b" l="l" r="r" t="t"/>
            <a:pathLst>
              <a:path extrusionOk="0" h="2256577" w="12294504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dir="162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95" name="Google Shape;1295;p11"/>
          <p:cNvGrpSpPr/>
          <p:nvPr/>
        </p:nvGrpSpPr>
        <p:grpSpPr>
          <a:xfrm>
            <a:off x="6077470" y="664266"/>
            <a:ext cx="5212080" cy="946131"/>
            <a:chOff x="6180980" y="1575313"/>
            <a:chExt cx="5212080" cy="946131"/>
          </a:xfrm>
        </p:grpSpPr>
        <p:sp>
          <p:nvSpPr>
            <p:cNvPr id="1296" name="Google Shape;1296;p11"/>
            <p:cNvSpPr txBox="1"/>
            <p:nvPr/>
          </p:nvSpPr>
          <p:spPr>
            <a:xfrm>
              <a:off x="6180980" y="1575313"/>
              <a:ext cx="521208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11"/>
            <p:cNvSpPr txBox="1"/>
            <p:nvPr/>
          </p:nvSpPr>
          <p:spPr>
            <a:xfrm>
              <a:off x="6180980" y="1875113"/>
              <a:ext cx="521208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</p:grpSp>
      <p:grpSp>
        <p:nvGrpSpPr>
          <p:cNvPr id="1298" name="Google Shape;1298;p11"/>
          <p:cNvGrpSpPr/>
          <p:nvPr/>
        </p:nvGrpSpPr>
        <p:grpSpPr>
          <a:xfrm>
            <a:off x="6077470" y="1819028"/>
            <a:ext cx="5212080" cy="946131"/>
            <a:chOff x="6180980" y="2544245"/>
            <a:chExt cx="5212080" cy="946131"/>
          </a:xfrm>
        </p:grpSpPr>
        <p:sp>
          <p:nvSpPr>
            <p:cNvPr id="1299" name="Google Shape;1299;p11"/>
            <p:cNvSpPr txBox="1"/>
            <p:nvPr/>
          </p:nvSpPr>
          <p:spPr>
            <a:xfrm>
              <a:off x="6180980" y="2544245"/>
              <a:ext cx="521208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11"/>
            <p:cNvSpPr txBox="1"/>
            <p:nvPr/>
          </p:nvSpPr>
          <p:spPr>
            <a:xfrm>
              <a:off x="6180980" y="2844045"/>
              <a:ext cx="521208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</p:grpSp>
      <p:grpSp>
        <p:nvGrpSpPr>
          <p:cNvPr id="1301" name="Google Shape;1301;p11"/>
          <p:cNvGrpSpPr/>
          <p:nvPr/>
        </p:nvGrpSpPr>
        <p:grpSpPr>
          <a:xfrm>
            <a:off x="6077470" y="2973789"/>
            <a:ext cx="5212080" cy="946129"/>
            <a:chOff x="6180980" y="3513177"/>
            <a:chExt cx="5212080" cy="946129"/>
          </a:xfrm>
        </p:grpSpPr>
        <p:sp>
          <p:nvSpPr>
            <p:cNvPr id="1302" name="Google Shape;1302;p11"/>
            <p:cNvSpPr txBox="1"/>
            <p:nvPr/>
          </p:nvSpPr>
          <p:spPr>
            <a:xfrm>
              <a:off x="6180980" y="3513177"/>
              <a:ext cx="5212080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11"/>
            <p:cNvSpPr txBox="1"/>
            <p:nvPr/>
          </p:nvSpPr>
          <p:spPr>
            <a:xfrm>
              <a:off x="6180980" y="3812975"/>
              <a:ext cx="521208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</p:grpSp>
      <p:sp>
        <p:nvSpPr>
          <p:cNvPr id="1304" name="Google Shape;1304;p11"/>
          <p:cNvSpPr txBox="1"/>
          <p:nvPr/>
        </p:nvSpPr>
        <p:spPr>
          <a:xfrm>
            <a:off x="4644428" y="5852213"/>
            <a:ext cx="7049023" cy="7108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Portfolio Presentation</a:t>
            </a:r>
            <a:endParaRPr sz="4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11"/>
          <p:cNvSpPr txBox="1"/>
          <p:nvPr/>
        </p:nvSpPr>
        <p:spPr>
          <a:xfrm>
            <a:off x="7397562" y="5564181"/>
            <a:ext cx="4295889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PowerPoint Presentation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9" name="Shape 1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0" name="Google Shape;1310;p12"/>
          <p:cNvGrpSpPr/>
          <p:nvPr/>
        </p:nvGrpSpPr>
        <p:grpSpPr>
          <a:xfrm>
            <a:off x="916910" y="4266801"/>
            <a:ext cx="2762299" cy="1324468"/>
            <a:chOff x="8424427" y="4266739"/>
            <a:chExt cx="2762299" cy="1324468"/>
          </a:xfrm>
        </p:grpSpPr>
        <p:sp>
          <p:nvSpPr>
            <p:cNvPr id="1311" name="Google Shape;1311;p12"/>
            <p:cNvSpPr/>
            <p:nvPr/>
          </p:nvSpPr>
          <p:spPr>
            <a:xfrm flipH="1">
              <a:off x="8775087" y="4266801"/>
              <a:ext cx="560666" cy="560666"/>
            </a:xfrm>
            <a:prstGeom prst="rect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12"/>
            <p:cNvSpPr/>
            <p:nvPr/>
          </p:nvSpPr>
          <p:spPr>
            <a:xfrm flipH="1">
              <a:off x="10281027" y="4266739"/>
              <a:ext cx="560666" cy="560728"/>
            </a:xfrm>
            <a:prstGeom prst="rect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12"/>
            <p:cNvSpPr/>
            <p:nvPr/>
          </p:nvSpPr>
          <p:spPr>
            <a:xfrm>
              <a:off x="10415811" y="4323784"/>
              <a:ext cx="308516" cy="405255"/>
            </a:xfrm>
            <a:custGeom>
              <a:rect b="b" l="l" r="r" t="t"/>
              <a:pathLst>
                <a:path extrusionOk="0" h="3973870" w="3025265">
                  <a:moveTo>
                    <a:pt x="1048235" y="955278"/>
                  </a:moveTo>
                  <a:cubicBezTo>
                    <a:pt x="1143886" y="955278"/>
                    <a:pt x="1221426" y="1089843"/>
                    <a:pt x="1221426" y="1255837"/>
                  </a:cubicBezTo>
                  <a:cubicBezTo>
                    <a:pt x="1221426" y="1421831"/>
                    <a:pt x="1143886" y="1556396"/>
                    <a:pt x="1048235" y="1556396"/>
                  </a:cubicBezTo>
                  <a:cubicBezTo>
                    <a:pt x="952584" y="1556396"/>
                    <a:pt x="875044" y="1421831"/>
                    <a:pt x="875044" y="1255837"/>
                  </a:cubicBezTo>
                  <a:cubicBezTo>
                    <a:pt x="875044" y="1089843"/>
                    <a:pt x="952584" y="955278"/>
                    <a:pt x="1048235" y="955278"/>
                  </a:cubicBezTo>
                  <a:close/>
                  <a:moveTo>
                    <a:pt x="805954" y="648071"/>
                  </a:moveTo>
                  <a:lnTo>
                    <a:pt x="805954" y="1853034"/>
                  </a:lnTo>
                  <a:cubicBezTo>
                    <a:pt x="805954" y="1947724"/>
                    <a:pt x="869395" y="2027597"/>
                    <a:pt x="956357" y="2051540"/>
                  </a:cubicBezTo>
                  <a:lnTo>
                    <a:pt x="956356" y="2473030"/>
                  </a:lnTo>
                  <a:cubicBezTo>
                    <a:pt x="956356" y="2523517"/>
                    <a:pt x="997284" y="2564445"/>
                    <a:pt x="1047771" y="2564445"/>
                  </a:cubicBezTo>
                  <a:cubicBezTo>
                    <a:pt x="1098258" y="2564445"/>
                    <a:pt x="1139186" y="2523517"/>
                    <a:pt x="1139186" y="2473030"/>
                  </a:cubicBezTo>
                  <a:lnTo>
                    <a:pt x="1139186" y="2051828"/>
                  </a:lnTo>
                  <a:cubicBezTo>
                    <a:pt x="1226618" y="2028173"/>
                    <a:pt x="1290517" y="1948066"/>
                    <a:pt x="1290517" y="1853034"/>
                  </a:cubicBezTo>
                  <a:lnTo>
                    <a:pt x="1290517" y="649328"/>
                  </a:lnTo>
                  <a:cubicBezTo>
                    <a:pt x="1740927" y="708507"/>
                    <a:pt x="2088232" y="1094132"/>
                    <a:pt x="2088232" y="1560875"/>
                  </a:cubicBezTo>
                  <a:lnTo>
                    <a:pt x="2088232" y="2137870"/>
                  </a:lnTo>
                  <a:lnTo>
                    <a:pt x="2088233" y="2137870"/>
                  </a:lnTo>
                  <a:lnTo>
                    <a:pt x="2088233" y="3055870"/>
                  </a:lnTo>
                  <a:cubicBezTo>
                    <a:pt x="2088233" y="3562867"/>
                    <a:pt x="1677230" y="3973870"/>
                    <a:pt x="1170233" y="3973870"/>
                  </a:cubicBezTo>
                  <a:lnTo>
                    <a:pt x="918001" y="3973870"/>
                  </a:lnTo>
                  <a:cubicBezTo>
                    <a:pt x="411004" y="3973870"/>
                    <a:pt x="1" y="3562867"/>
                    <a:pt x="1" y="3055870"/>
                  </a:cubicBezTo>
                  <a:lnTo>
                    <a:pt x="1" y="2152339"/>
                  </a:lnTo>
                  <a:lnTo>
                    <a:pt x="0" y="2152339"/>
                  </a:lnTo>
                  <a:lnTo>
                    <a:pt x="0" y="1560875"/>
                  </a:lnTo>
                  <a:cubicBezTo>
                    <a:pt x="0" y="1091278"/>
                    <a:pt x="351565" y="703794"/>
                    <a:pt x="805954" y="648071"/>
                  </a:cubicBezTo>
                  <a:close/>
                  <a:moveTo>
                    <a:pt x="1619797" y="91"/>
                  </a:moveTo>
                  <a:cubicBezTo>
                    <a:pt x="1732841" y="1988"/>
                    <a:pt x="1845389" y="33430"/>
                    <a:pt x="1945434" y="94215"/>
                  </a:cubicBezTo>
                  <a:cubicBezTo>
                    <a:pt x="2133478" y="208468"/>
                    <a:pt x="2249869" y="409692"/>
                    <a:pt x="2255221" y="627780"/>
                  </a:cubicBezTo>
                  <a:lnTo>
                    <a:pt x="2257891" y="627572"/>
                  </a:lnTo>
                  <a:cubicBezTo>
                    <a:pt x="2272309" y="812739"/>
                    <a:pt x="2385479" y="975734"/>
                    <a:pt x="2553934" y="1053951"/>
                  </a:cubicBezTo>
                  <a:cubicBezTo>
                    <a:pt x="2706200" y="1124651"/>
                    <a:pt x="2882234" y="1116149"/>
                    <a:pt x="3025265" y="1032491"/>
                  </a:cubicBezTo>
                  <a:lnTo>
                    <a:pt x="3025265" y="1181594"/>
                  </a:lnTo>
                  <a:cubicBezTo>
                    <a:pt x="2858744" y="1255002"/>
                    <a:pt x="2666516" y="1253932"/>
                    <a:pt x="2497514" y="1175460"/>
                  </a:cubicBezTo>
                  <a:cubicBezTo>
                    <a:pt x="2293602" y="1080779"/>
                    <a:pt x="2153951" y="887555"/>
                    <a:pt x="2128339" y="665512"/>
                  </a:cubicBezTo>
                  <a:lnTo>
                    <a:pt x="2122734" y="665324"/>
                  </a:lnTo>
                  <a:cubicBezTo>
                    <a:pt x="2128967" y="479701"/>
                    <a:pt x="2034597" y="305147"/>
                    <a:pt x="1875870" y="208708"/>
                  </a:cubicBezTo>
                  <a:cubicBezTo>
                    <a:pt x="1717143" y="112268"/>
                    <a:pt x="1518741" y="108938"/>
                    <a:pt x="1356867" y="199997"/>
                  </a:cubicBezTo>
                  <a:cubicBezTo>
                    <a:pt x="1194993" y="291056"/>
                    <a:pt x="1094818" y="462344"/>
                    <a:pt x="1094818" y="648071"/>
                  </a:cubicBezTo>
                  <a:lnTo>
                    <a:pt x="960849" y="648071"/>
                  </a:lnTo>
                  <a:cubicBezTo>
                    <a:pt x="960849" y="413945"/>
                    <a:pt x="1087128" y="198021"/>
                    <a:pt x="1291185" y="83234"/>
                  </a:cubicBezTo>
                  <a:cubicBezTo>
                    <a:pt x="1393213" y="25840"/>
                    <a:pt x="1506753" y="-1807"/>
                    <a:pt x="1619797" y="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12"/>
            <p:cNvSpPr/>
            <p:nvPr/>
          </p:nvSpPr>
          <p:spPr>
            <a:xfrm>
              <a:off x="8891158" y="4383215"/>
              <a:ext cx="327776" cy="327776"/>
            </a:xfrm>
            <a:custGeom>
              <a:rect b="b" l="l" r="r" t="t"/>
              <a:pathLst>
                <a:path extrusionOk="0" h="3902714" w="3888432">
                  <a:moveTo>
                    <a:pt x="1113894" y="3227140"/>
                  </a:moveTo>
                  <a:lnTo>
                    <a:pt x="2774538" y="3227140"/>
                  </a:lnTo>
                  <a:cubicBezTo>
                    <a:pt x="2813020" y="3227140"/>
                    <a:pt x="2844216" y="3258336"/>
                    <a:pt x="2844216" y="3296818"/>
                  </a:cubicBezTo>
                  <a:lnTo>
                    <a:pt x="2844216" y="3337462"/>
                  </a:lnTo>
                  <a:cubicBezTo>
                    <a:pt x="2844216" y="3375944"/>
                    <a:pt x="2813020" y="3407140"/>
                    <a:pt x="2774538" y="3407140"/>
                  </a:cubicBezTo>
                  <a:lnTo>
                    <a:pt x="1113894" y="3407140"/>
                  </a:lnTo>
                  <a:cubicBezTo>
                    <a:pt x="1075412" y="3407140"/>
                    <a:pt x="1044216" y="3375944"/>
                    <a:pt x="1044216" y="3337462"/>
                  </a:cubicBezTo>
                  <a:lnTo>
                    <a:pt x="1044216" y="3296818"/>
                  </a:lnTo>
                  <a:cubicBezTo>
                    <a:pt x="1044216" y="3258336"/>
                    <a:pt x="1075412" y="3227140"/>
                    <a:pt x="1113894" y="3227140"/>
                  </a:cubicBezTo>
                  <a:close/>
                  <a:moveTo>
                    <a:pt x="1111898" y="2923315"/>
                  </a:moveTo>
                  <a:lnTo>
                    <a:pt x="2772542" y="2923315"/>
                  </a:lnTo>
                  <a:cubicBezTo>
                    <a:pt x="2811024" y="2923315"/>
                    <a:pt x="2842220" y="2954511"/>
                    <a:pt x="2842220" y="2992993"/>
                  </a:cubicBezTo>
                  <a:lnTo>
                    <a:pt x="2842220" y="3033637"/>
                  </a:lnTo>
                  <a:cubicBezTo>
                    <a:pt x="2842220" y="3072119"/>
                    <a:pt x="2811024" y="3103315"/>
                    <a:pt x="2772542" y="3103315"/>
                  </a:cubicBezTo>
                  <a:lnTo>
                    <a:pt x="1111898" y="3103315"/>
                  </a:lnTo>
                  <a:cubicBezTo>
                    <a:pt x="1073416" y="3103315"/>
                    <a:pt x="1042220" y="3072119"/>
                    <a:pt x="1042220" y="3033637"/>
                  </a:cubicBezTo>
                  <a:lnTo>
                    <a:pt x="1042220" y="2992993"/>
                  </a:lnTo>
                  <a:cubicBezTo>
                    <a:pt x="1042220" y="2954511"/>
                    <a:pt x="1073416" y="2923315"/>
                    <a:pt x="1111898" y="2923315"/>
                  </a:cubicBezTo>
                  <a:close/>
                  <a:moveTo>
                    <a:pt x="495275" y="2664296"/>
                  </a:moveTo>
                  <a:lnTo>
                    <a:pt x="853982" y="2664296"/>
                  </a:lnTo>
                  <a:lnTo>
                    <a:pt x="853982" y="3560524"/>
                  </a:lnTo>
                  <a:lnTo>
                    <a:pt x="3006222" y="3560524"/>
                  </a:lnTo>
                  <a:lnTo>
                    <a:pt x="3006222" y="2664296"/>
                  </a:lnTo>
                  <a:lnTo>
                    <a:pt x="3364929" y="2664296"/>
                  </a:lnTo>
                  <a:lnTo>
                    <a:pt x="3364929" y="3902714"/>
                  </a:lnTo>
                  <a:lnTo>
                    <a:pt x="495275" y="3902714"/>
                  </a:lnTo>
                  <a:close/>
                  <a:moveTo>
                    <a:pt x="1113894" y="2619490"/>
                  </a:moveTo>
                  <a:lnTo>
                    <a:pt x="2774538" y="2619490"/>
                  </a:lnTo>
                  <a:cubicBezTo>
                    <a:pt x="2813020" y="2619490"/>
                    <a:pt x="2844216" y="2650686"/>
                    <a:pt x="2844216" y="2689168"/>
                  </a:cubicBezTo>
                  <a:lnTo>
                    <a:pt x="2844216" y="2729812"/>
                  </a:lnTo>
                  <a:cubicBezTo>
                    <a:pt x="2844216" y="2768294"/>
                    <a:pt x="2813020" y="2799490"/>
                    <a:pt x="2774538" y="2799490"/>
                  </a:cubicBezTo>
                  <a:lnTo>
                    <a:pt x="1113894" y="2799490"/>
                  </a:lnTo>
                  <a:cubicBezTo>
                    <a:pt x="1075412" y="2799490"/>
                    <a:pt x="1044216" y="2768294"/>
                    <a:pt x="1044216" y="2729812"/>
                  </a:cubicBezTo>
                  <a:lnTo>
                    <a:pt x="1044216" y="2689168"/>
                  </a:lnTo>
                  <a:cubicBezTo>
                    <a:pt x="1044216" y="2650686"/>
                    <a:pt x="1075412" y="2619490"/>
                    <a:pt x="1113894" y="2619490"/>
                  </a:cubicBezTo>
                  <a:close/>
                  <a:moveTo>
                    <a:pt x="3183220" y="1512740"/>
                  </a:moveTo>
                  <a:cubicBezTo>
                    <a:pt x="3130821" y="1512740"/>
                    <a:pt x="3088344" y="1555217"/>
                    <a:pt x="3088344" y="1607616"/>
                  </a:cubicBezTo>
                  <a:lnTo>
                    <a:pt x="3088344" y="1777903"/>
                  </a:lnTo>
                  <a:cubicBezTo>
                    <a:pt x="3088344" y="1830302"/>
                    <a:pt x="3130821" y="1872779"/>
                    <a:pt x="3183220" y="1872779"/>
                  </a:cubicBezTo>
                  <a:lnTo>
                    <a:pt x="3334111" y="1872779"/>
                  </a:lnTo>
                  <a:cubicBezTo>
                    <a:pt x="3386510" y="1872779"/>
                    <a:pt x="3428987" y="1830302"/>
                    <a:pt x="3428987" y="1777903"/>
                  </a:cubicBezTo>
                  <a:lnTo>
                    <a:pt x="3428987" y="1607616"/>
                  </a:lnTo>
                  <a:cubicBezTo>
                    <a:pt x="3428987" y="1555217"/>
                    <a:pt x="3386510" y="1512740"/>
                    <a:pt x="3334111" y="1512740"/>
                  </a:cubicBezTo>
                  <a:close/>
                  <a:moveTo>
                    <a:pt x="317370" y="1192161"/>
                  </a:moveTo>
                  <a:lnTo>
                    <a:pt x="3571062" y="1192161"/>
                  </a:lnTo>
                  <a:cubicBezTo>
                    <a:pt x="3746341" y="1192161"/>
                    <a:pt x="3888432" y="1369515"/>
                    <a:pt x="3888432" y="1588294"/>
                  </a:cubicBezTo>
                  <a:lnTo>
                    <a:pt x="3888432" y="3172779"/>
                  </a:lnTo>
                  <a:cubicBezTo>
                    <a:pt x="3888432" y="3391558"/>
                    <a:pt x="3746341" y="3568912"/>
                    <a:pt x="3571062" y="3568912"/>
                  </a:cubicBezTo>
                  <a:lnTo>
                    <a:pt x="3484959" y="3568912"/>
                  </a:lnTo>
                  <a:lnTo>
                    <a:pt x="3484959" y="2490370"/>
                  </a:lnTo>
                  <a:lnTo>
                    <a:pt x="388615" y="2490370"/>
                  </a:lnTo>
                  <a:lnTo>
                    <a:pt x="388615" y="3568912"/>
                  </a:lnTo>
                  <a:lnTo>
                    <a:pt x="317370" y="3568912"/>
                  </a:lnTo>
                  <a:cubicBezTo>
                    <a:pt x="142091" y="3568912"/>
                    <a:pt x="0" y="3391558"/>
                    <a:pt x="0" y="3172779"/>
                  </a:cubicBezTo>
                  <a:lnTo>
                    <a:pt x="0" y="1588294"/>
                  </a:lnTo>
                  <a:cubicBezTo>
                    <a:pt x="0" y="1369515"/>
                    <a:pt x="142091" y="1192161"/>
                    <a:pt x="317370" y="1192161"/>
                  </a:cubicBezTo>
                  <a:close/>
                  <a:moveTo>
                    <a:pt x="3010811" y="792088"/>
                  </a:moveTo>
                  <a:lnTo>
                    <a:pt x="3369518" y="792088"/>
                  </a:lnTo>
                  <a:lnTo>
                    <a:pt x="3369518" y="1080119"/>
                  </a:lnTo>
                  <a:lnTo>
                    <a:pt x="3010811" y="1080119"/>
                  </a:lnTo>
                  <a:close/>
                  <a:moveTo>
                    <a:pt x="2700857" y="0"/>
                  </a:moveTo>
                  <a:lnTo>
                    <a:pt x="3329483" y="698376"/>
                  </a:lnTo>
                  <a:lnTo>
                    <a:pt x="2700857" y="698376"/>
                  </a:lnTo>
                  <a:close/>
                  <a:moveTo>
                    <a:pt x="499864" y="0"/>
                  </a:moveTo>
                  <a:lnTo>
                    <a:pt x="2592288" y="0"/>
                  </a:lnTo>
                  <a:lnTo>
                    <a:pt x="2592288" y="298450"/>
                  </a:lnTo>
                  <a:lnTo>
                    <a:pt x="858571" y="298450"/>
                  </a:lnTo>
                  <a:lnTo>
                    <a:pt x="858571" y="1080119"/>
                  </a:lnTo>
                  <a:lnTo>
                    <a:pt x="499864" y="108011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12"/>
            <p:cNvSpPr txBox="1"/>
            <p:nvPr/>
          </p:nvSpPr>
          <p:spPr>
            <a:xfrm>
              <a:off x="8424427" y="4944876"/>
              <a:ext cx="125073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12"/>
            <p:cNvSpPr txBox="1"/>
            <p:nvPr/>
          </p:nvSpPr>
          <p:spPr>
            <a:xfrm>
              <a:off x="9935994" y="4944876"/>
              <a:ext cx="125073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17" name="Google Shape;1317;p12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318" name="Google Shape;1318;p12"/>
          <p:cNvSpPr/>
          <p:nvPr/>
        </p:nvSpPr>
        <p:spPr>
          <a:xfrm>
            <a:off x="4247069" y="2007223"/>
            <a:ext cx="3697862" cy="3376310"/>
          </a:xfrm>
          <a:custGeom>
            <a:rect b="b" l="l" r="r" t="t"/>
            <a:pathLst>
              <a:path extrusionOk="0" h="2000250" w="2190750">
                <a:moveTo>
                  <a:pt x="1465659" y="0"/>
                </a:moveTo>
                <a:lnTo>
                  <a:pt x="733187" y="0"/>
                </a:lnTo>
                <a:cubicBezTo>
                  <a:pt x="602694" y="0"/>
                  <a:pt x="481727" y="69533"/>
                  <a:pt x="416004" y="182880"/>
                </a:cubicBezTo>
                <a:lnTo>
                  <a:pt x="49292" y="817245"/>
                </a:lnTo>
                <a:cubicBezTo>
                  <a:pt x="-16431" y="930593"/>
                  <a:pt x="-16431" y="1069658"/>
                  <a:pt x="49292" y="1183005"/>
                </a:cubicBezTo>
                <a:lnTo>
                  <a:pt x="416004" y="1817370"/>
                </a:lnTo>
                <a:cubicBezTo>
                  <a:pt x="481727" y="1930718"/>
                  <a:pt x="601742" y="2000250"/>
                  <a:pt x="733187" y="2000250"/>
                </a:cubicBezTo>
                <a:lnTo>
                  <a:pt x="1465659" y="2000250"/>
                </a:lnTo>
                <a:cubicBezTo>
                  <a:pt x="1596152" y="2000250"/>
                  <a:pt x="1717119" y="1930718"/>
                  <a:pt x="1782842" y="1817370"/>
                </a:cubicBezTo>
                <a:lnTo>
                  <a:pt x="2149555" y="1183005"/>
                </a:lnTo>
                <a:cubicBezTo>
                  <a:pt x="2215277" y="1069658"/>
                  <a:pt x="2215277" y="930593"/>
                  <a:pt x="2149555" y="817245"/>
                </a:cubicBezTo>
                <a:lnTo>
                  <a:pt x="1782842" y="182880"/>
                </a:lnTo>
                <a:cubicBezTo>
                  <a:pt x="1717119" y="69533"/>
                  <a:pt x="1596152" y="0"/>
                  <a:pt x="146565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12"/>
          <p:cNvSpPr/>
          <p:nvPr/>
        </p:nvSpPr>
        <p:spPr>
          <a:xfrm>
            <a:off x="6104792" y="2272696"/>
            <a:ext cx="1152966" cy="2846007"/>
          </a:xfrm>
          <a:custGeom>
            <a:rect b="b" l="l" r="r" t="t"/>
            <a:pathLst>
              <a:path extrusionOk="0" h="4467225" w="1809750">
                <a:moveTo>
                  <a:pt x="10001" y="4380249"/>
                </a:moveTo>
                <a:cubicBezTo>
                  <a:pt x="17621" y="4372629"/>
                  <a:pt x="25241" y="4363104"/>
                  <a:pt x="33814" y="4357389"/>
                </a:cubicBezTo>
                <a:cubicBezTo>
                  <a:pt x="44291" y="4350721"/>
                  <a:pt x="56674" y="4345959"/>
                  <a:pt x="68104" y="4343101"/>
                </a:cubicBezTo>
                <a:cubicBezTo>
                  <a:pt x="112871" y="4333576"/>
                  <a:pt x="125254" y="4304049"/>
                  <a:pt x="128111" y="4262139"/>
                </a:cubicBezTo>
                <a:cubicBezTo>
                  <a:pt x="131921" y="4206894"/>
                  <a:pt x="141446" y="4153554"/>
                  <a:pt x="157639" y="4100214"/>
                </a:cubicBezTo>
                <a:cubicBezTo>
                  <a:pt x="181451" y="4022109"/>
                  <a:pt x="199549" y="3943051"/>
                  <a:pt x="220504" y="3863994"/>
                </a:cubicBezTo>
                <a:cubicBezTo>
                  <a:pt x="226219" y="3843991"/>
                  <a:pt x="236696" y="3825894"/>
                  <a:pt x="242411" y="3805891"/>
                </a:cubicBezTo>
                <a:cubicBezTo>
                  <a:pt x="251936" y="3770649"/>
                  <a:pt x="260509" y="3735406"/>
                  <a:pt x="268129" y="3699211"/>
                </a:cubicBezTo>
                <a:cubicBezTo>
                  <a:pt x="288131" y="3606819"/>
                  <a:pt x="308134" y="3514426"/>
                  <a:pt x="328136" y="3422034"/>
                </a:cubicBezTo>
                <a:cubicBezTo>
                  <a:pt x="330041" y="3413461"/>
                  <a:pt x="328136" y="3404889"/>
                  <a:pt x="327184" y="3396316"/>
                </a:cubicBezTo>
                <a:cubicBezTo>
                  <a:pt x="327184" y="3391554"/>
                  <a:pt x="326231" y="3386791"/>
                  <a:pt x="328136" y="3382029"/>
                </a:cubicBezTo>
                <a:cubicBezTo>
                  <a:pt x="342424" y="3341071"/>
                  <a:pt x="356711" y="3300114"/>
                  <a:pt x="370999" y="3260109"/>
                </a:cubicBezTo>
                <a:cubicBezTo>
                  <a:pt x="375761" y="3247726"/>
                  <a:pt x="379571" y="3235344"/>
                  <a:pt x="386239" y="3223914"/>
                </a:cubicBezTo>
                <a:cubicBezTo>
                  <a:pt x="405289" y="3191529"/>
                  <a:pt x="408146" y="3157239"/>
                  <a:pt x="406241" y="3121996"/>
                </a:cubicBezTo>
                <a:cubicBezTo>
                  <a:pt x="404336" y="3091516"/>
                  <a:pt x="411956" y="3063894"/>
                  <a:pt x="423386" y="3035319"/>
                </a:cubicBezTo>
                <a:cubicBezTo>
                  <a:pt x="430054" y="3019126"/>
                  <a:pt x="431959" y="3001029"/>
                  <a:pt x="434816" y="2983884"/>
                </a:cubicBezTo>
                <a:cubicBezTo>
                  <a:pt x="444341" y="2928639"/>
                  <a:pt x="452914" y="2873394"/>
                  <a:pt x="461486" y="2818149"/>
                </a:cubicBezTo>
                <a:cubicBezTo>
                  <a:pt x="463391" y="2806719"/>
                  <a:pt x="469106" y="2796241"/>
                  <a:pt x="471011" y="2784811"/>
                </a:cubicBezTo>
                <a:cubicBezTo>
                  <a:pt x="473869" y="2767666"/>
                  <a:pt x="476726" y="2749569"/>
                  <a:pt x="476726" y="2732424"/>
                </a:cubicBezTo>
                <a:cubicBezTo>
                  <a:pt x="476726" y="2700991"/>
                  <a:pt x="472916" y="2670511"/>
                  <a:pt x="495776" y="2643841"/>
                </a:cubicBezTo>
                <a:cubicBezTo>
                  <a:pt x="500539" y="2639079"/>
                  <a:pt x="503396" y="2631459"/>
                  <a:pt x="503396" y="2624791"/>
                </a:cubicBezTo>
                <a:cubicBezTo>
                  <a:pt x="504349" y="2595264"/>
                  <a:pt x="503396" y="2566689"/>
                  <a:pt x="504349" y="2537161"/>
                </a:cubicBezTo>
                <a:cubicBezTo>
                  <a:pt x="504349" y="2525731"/>
                  <a:pt x="509111" y="2514301"/>
                  <a:pt x="511016" y="2502871"/>
                </a:cubicBezTo>
                <a:cubicBezTo>
                  <a:pt x="520541" y="2432386"/>
                  <a:pt x="530066" y="2360949"/>
                  <a:pt x="538639" y="2290464"/>
                </a:cubicBezTo>
                <a:cubicBezTo>
                  <a:pt x="539591" y="2279986"/>
                  <a:pt x="539591" y="2269509"/>
                  <a:pt x="539591" y="2259984"/>
                </a:cubicBezTo>
                <a:cubicBezTo>
                  <a:pt x="538639" y="2244744"/>
                  <a:pt x="540544" y="2232361"/>
                  <a:pt x="559594" y="2226646"/>
                </a:cubicBezTo>
                <a:cubicBezTo>
                  <a:pt x="547211" y="2211406"/>
                  <a:pt x="545306" y="2198071"/>
                  <a:pt x="558641" y="2183784"/>
                </a:cubicBezTo>
                <a:cubicBezTo>
                  <a:pt x="561499" y="2180926"/>
                  <a:pt x="562451" y="2173306"/>
                  <a:pt x="561499" y="2168544"/>
                </a:cubicBezTo>
                <a:cubicBezTo>
                  <a:pt x="559594" y="2146636"/>
                  <a:pt x="556736" y="2124729"/>
                  <a:pt x="554831" y="2102821"/>
                </a:cubicBezTo>
                <a:cubicBezTo>
                  <a:pt x="553879" y="2085676"/>
                  <a:pt x="546259" y="2080914"/>
                  <a:pt x="529114" y="2085676"/>
                </a:cubicBezTo>
                <a:cubicBezTo>
                  <a:pt x="517684" y="2088534"/>
                  <a:pt x="505301" y="2089486"/>
                  <a:pt x="493871" y="2092344"/>
                </a:cubicBezTo>
                <a:cubicBezTo>
                  <a:pt x="493871" y="2089486"/>
                  <a:pt x="492919" y="2086629"/>
                  <a:pt x="492919" y="2084724"/>
                </a:cubicBezTo>
                <a:cubicBezTo>
                  <a:pt x="502444" y="2082819"/>
                  <a:pt x="511016" y="2081866"/>
                  <a:pt x="520541" y="2079961"/>
                </a:cubicBezTo>
                <a:cubicBezTo>
                  <a:pt x="520541" y="2078056"/>
                  <a:pt x="520541" y="2077104"/>
                  <a:pt x="520541" y="2075199"/>
                </a:cubicBezTo>
                <a:cubicBezTo>
                  <a:pt x="507206" y="2072341"/>
                  <a:pt x="493871" y="2068531"/>
                  <a:pt x="474821" y="2063769"/>
                </a:cubicBezTo>
                <a:cubicBezTo>
                  <a:pt x="478631" y="2045671"/>
                  <a:pt x="479584" y="2025669"/>
                  <a:pt x="488156" y="2009476"/>
                </a:cubicBezTo>
                <a:cubicBezTo>
                  <a:pt x="511016" y="1964709"/>
                  <a:pt x="541496" y="1926609"/>
                  <a:pt x="579596" y="1892319"/>
                </a:cubicBezTo>
                <a:cubicBezTo>
                  <a:pt x="568166" y="1875174"/>
                  <a:pt x="551974" y="1874221"/>
                  <a:pt x="533876" y="1886604"/>
                </a:cubicBezTo>
                <a:cubicBezTo>
                  <a:pt x="527209" y="1890414"/>
                  <a:pt x="520541" y="1894224"/>
                  <a:pt x="513874" y="1897081"/>
                </a:cubicBezTo>
                <a:cubicBezTo>
                  <a:pt x="489109" y="1906606"/>
                  <a:pt x="471964" y="1922799"/>
                  <a:pt x="461486" y="1948516"/>
                </a:cubicBezTo>
                <a:cubicBezTo>
                  <a:pt x="451961" y="1973281"/>
                  <a:pt x="435769" y="1995189"/>
                  <a:pt x="420529" y="2017096"/>
                </a:cubicBezTo>
                <a:cubicBezTo>
                  <a:pt x="409099" y="2035194"/>
                  <a:pt x="413861" y="2044719"/>
                  <a:pt x="432911" y="2049481"/>
                </a:cubicBezTo>
                <a:cubicBezTo>
                  <a:pt x="434816" y="2050434"/>
                  <a:pt x="437674" y="2051386"/>
                  <a:pt x="444341" y="2054244"/>
                </a:cubicBezTo>
                <a:cubicBezTo>
                  <a:pt x="430054" y="2056149"/>
                  <a:pt x="420529" y="2058054"/>
                  <a:pt x="410051" y="2059959"/>
                </a:cubicBezTo>
                <a:cubicBezTo>
                  <a:pt x="411004" y="2067579"/>
                  <a:pt x="411956" y="2074246"/>
                  <a:pt x="412909" y="2079961"/>
                </a:cubicBezTo>
                <a:cubicBezTo>
                  <a:pt x="411956" y="2081866"/>
                  <a:pt x="410051" y="2082819"/>
                  <a:pt x="409099" y="2084724"/>
                </a:cubicBezTo>
                <a:cubicBezTo>
                  <a:pt x="401479" y="2079961"/>
                  <a:pt x="391954" y="2076151"/>
                  <a:pt x="387191" y="2069484"/>
                </a:cubicBezTo>
                <a:cubicBezTo>
                  <a:pt x="378619" y="2057101"/>
                  <a:pt x="373856" y="2042814"/>
                  <a:pt x="366236" y="2029479"/>
                </a:cubicBezTo>
                <a:cubicBezTo>
                  <a:pt x="361474" y="2020906"/>
                  <a:pt x="355759" y="2011381"/>
                  <a:pt x="348139" y="2004714"/>
                </a:cubicBezTo>
                <a:cubicBezTo>
                  <a:pt x="333851" y="1991379"/>
                  <a:pt x="322421" y="1980901"/>
                  <a:pt x="322421" y="1957089"/>
                </a:cubicBezTo>
                <a:cubicBezTo>
                  <a:pt x="322421" y="1940896"/>
                  <a:pt x="301466" y="1925656"/>
                  <a:pt x="289084" y="1910416"/>
                </a:cubicBezTo>
                <a:cubicBezTo>
                  <a:pt x="279559" y="1898986"/>
                  <a:pt x="270034" y="1887556"/>
                  <a:pt x="259556" y="1877079"/>
                </a:cubicBezTo>
                <a:cubicBezTo>
                  <a:pt x="261461" y="1875174"/>
                  <a:pt x="262414" y="1874221"/>
                  <a:pt x="264319" y="1872316"/>
                </a:cubicBezTo>
                <a:cubicBezTo>
                  <a:pt x="267176" y="1874221"/>
                  <a:pt x="270986" y="1877079"/>
                  <a:pt x="278606" y="1881841"/>
                </a:cubicBezTo>
                <a:cubicBezTo>
                  <a:pt x="219551" y="1784686"/>
                  <a:pt x="189071" y="1680864"/>
                  <a:pt x="149066" y="1581804"/>
                </a:cubicBezTo>
                <a:cubicBezTo>
                  <a:pt x="132874" y="1542751"/>
                  <a:pt x="121444" y="1502746"/>
                  <a:pt x="109061" y="1461789"/>
                </a:cubicBezTo>
                <a:cubicBezTo>
                  <a:pt x="106204" y="1451311"/>
                  <a:pt x="105251" y="1439881"/>
                  <a:pt x="106204" y="1429404"/>
                </a:cubicBezTo>
                <a:cubicBezTo>
                  <a:pt x="107156" y="1403686"/>
                  <a:pt x="107156" y="1377969"/>
                  <a:pt x="111919" y="1353204"/>
                </a:cubicBezTo>
                <a:cubicBezTo>
                  <a:pt x="115729" y="1336059"/>
                  <a:pt x="123349" y="1317009"/>
                  <a:pt x="133826" y="1303674"/>
                </a:cubicBezTo>
                <a:cubicBezTo>
                  <a:pt x="167164" y="1260811"/>
                  <a:pt x="190024" y="1213186"/>
                  <a:pt x="206216" y="1160799"/>
                </a:cubicBezTo>
                <a:cubicBezTo>
                  <a:pt x="209074" y="1151274"/>
                  <a:pt x="214789" y="1141749"/>
                  <a:pt x="220504" y="1133176"/>
                </a:cubicBezTo>
                <a:cubicBezTo>
                  <a:pt x="229076" y="1117936"/>
                  <a:pt x="238601" y="1104601"/>
                  <a:pt x="246221" y="1089361"/>
                </a:cubicBezTo>
                <a:cubicBezTo>
                  <a:pt x="264319" y="1055071"/>
                  <a:pt x="282416" y="1020781"/>
                  <a:pt x="299561" y="986491"/>
                </a:cubicBezTo>
                <a:cubicBezTo>
                  <a:pt x="315754" y="955059"/>
                  <a:pt x="330994" y="922674"/>
                  <a:pt x="347186" y="891241"/>
                </a:cubicBezTo>
                <a:cubicBezTo>
                  <a:pt x="355759" y="875049"/>
                  <a:pt x="368141" y="861714"/>
                  <a:pt x="365284" y="840759"/>
                </a:cubicBezTo>
                <a:cubicBezTo>
                  <a:pt x="364331" y="834091"/>
                  <a:pt x="369094" y="824566"/>
                  <a:pt x="372904" y="817899"/>
                </a:cubicBezTo>
                <a:cubicBezTo>
                  <a:pt x="384334" y="795039"/>
                  <a:pt x="396716" y="773131"/>
                  <a:pt x="407194" y="750271"/>
                </a:cubicBezTo>
                <a:cubicBezTo>
                  <a:pt x="416719" y="728364"/>
                  <a:pt x="437674" y="725506"/>
                  <a:pt x="456724" y="719791"/>
                </a:cubicBezTo>
                <a:cubicBezTo>
                  <a:pt x="494824" y="708361"/>
                  <a:pt x="534829" y="699789"/>
                  <a:pt x="571024" y="684549"/>
                </a:cubicBezTo>
                <a:cubicBezTo>
                  <a:pt x="606266" y="670261"/>
                  <a:pt x="638651" y="650259"/>
                  <a:pt x="671036" y="632161"/>
                </a:cubicBezTo>
                <a:cubicBezTo>
                  <a:pt x="676751" y="629304"/>
                  <a:pt x="681514" y="620731"/>
                  <a:pt x="683419" y="614064"/>
                </a:cubicBezTo>
                <a:cubicBezTo>
                  <a:pt x="688181" y="592156"/>
                  <a:pt x="691991" y="570249"/>
                  <a:pt x="693896" y="548341"/>
                </a:cubicBezTo>
                <a:cubicBezTo>
                  <a:pt x="696754" y="512146"/>
                  <a:pt x="698659" y="474999"/>
                  <a:pt x="699611" y="438804"/>
                </a:cubicBezTo>
                <a:cubicBezTo>
                  <a:pt x="699611" y="420706"/>
                  <a:pt x="691991" y="401656"/>
                  <a:pt x="694849" y="383559"/>
                </a:cubicBezTo>
                <a:cubicBezTo>
                  <a:pt x="699611" y="349269"/>
                  <a:pt x="708184" y="314979"/>
                  <a:pt x="717709" y="281641"/>
                </a:cubicBezTo>
                <a:cubicBezTo>
                  <a:pt x="726281" y="250209"/>
                  <a:pt x="736759" y="218776"/>
                  <a:pt x="747236" y="187344"/>
                </a:cubicBezTo>
                <a:cubicBezTo>
                  <a:pt x="750094" y="178771"/>
                  <a:pt x="756761" y="170198"/>
                  <a:pt x="762476" y="163531"/>
                </a:cubicBezTo>
                <a:cubicBezTo>
                  <a:pt x="783431" y="138766"/>
                  <a:pt x="804386" y="115906"/>
                  <a:pt x="824389" y="91141"/>
                </a:cubicBezTo>
                <a:cubicBezTo>
                  <a:pt x="836771" y="75901"/>
                  <a:pt x="845344" y="57804"/>
                  <a:pt x="857726" y="42564"/>
                </a:cubicBezTo>
                <a:cubicBezTo>
                  <a:pt x="861536" y="37801"/>
                  <a:pt x="872014" y="37801"/>
                  <a:pt x="879634" y="35896"/>
                </a:cubicBezTo>
                <a:cubicBezTo>
                  <a:pt x="888206" y="33991"/>
                  <a:pt x="899636" y="34943"/>
                  <a:pt x="904399" y="30181"/>
                </a:cubicBezTo>
                <a:cubicBezTo>
                  <a:pt x="927259" y="7321"/>
                  <a:pt x="952024" y="2558"/>
                  <a:pt x="982504" y="11131"/>
                </a:cubicBezTo>
                <a:cubicBezTo>
                  <a:pt x="1008221" y="18751"/>
                  <a:pt x="1033939" y="16846"/>
                  <a:pt x="1059656" y="31134"/>
                </a:cubicBezTo>
                <a:cubicBezTo>
                  <a:pt x="1139666" y="75901"/>
                  <a:pt x="1187291" y="146386"/>
                  <a:pt x="1208246" y="231159"/>
                </a:cubicBezTo>
                <a:cubicBezTo>
                  <a:pt x="1227296" y="307359"/>
                  <a:pt x="1229201" y="387369"/>
                  <a:pt x="1225391" y="466426"/>
                </a:cubicBezTo>
                <a:cubicBezTo>
                  <a:pt x="1225391" y="470236"/>
                  <a:pt x="1224439" y="473094"/>
                  <a:pt x="1224439" y="476904"/>
                </a:cubicBezTo>
                <a:cubicBezTo>
                  <a:pt x="1239679" y="540721"/>
                  <a:pt x="1229201" y="605491"/>
                  <a:pt x="1233011" y="670261"/>
                </a:cubicBezTo>
                <a:cubicBezTo>
                  <a:pt x="1234916" y="715029"/>
                  <a:pt x="1238726" y="713124"/>
                  <a:pt x="1278731" y="721696"/>
                </a:cubicBezTo>
                <a:cubicBezTo>
                  <a:pt x="1301591" y="726459"/>
                  <a:pt x="1325404" y="725506"/>
                  <a:pt x="1348264" y="732174"/>
                </a:cubicBezTo>
                <a:cubicBezTo>
                  <a:pt x="1360646" y="735031"/>
                  <a:pt x="1373029" y="745509"/>
                  <a:pt x="1381601" y="755986"/>
                </a:cubicBezTo>
                <a:cubicBezTo>
                  <a:pt x="1393031" y="769321"/>
                  <a:pt x="1400651" y="786466"/>
                  <a:pt x="1409224" y="801706"/>
                </a:cubicBezTo>
                <a:cubicBezTo>
                  <a:pt x="1413034" y="807421"/>
                  <a:pt x="1417796" y="814089"/>
                  <a:pt x="1417796" y="820756"/>
                </a:cubicBezTo>
                <a:cubicBezTo>
                  <a:pt x="1414939" y="847426"/>
                  <a:pt x="1433036" y="861714"/>
                  <a:pt x="1447324" y="879811"/>
                </a:cubicBezTo>
                <a:cubicBezTo>
                  <a:pt x="1481614" y="923626"/>
                  <a:pt x="1514951" y="967441"/>
                  <a:pt x="1549241" y="1010304"/>
                </a:cubicBezTo>
                <a:cubicBezTo>
                  <a:pt x="1558766" y="1021734"/>
                  <a:pt x="1570196" y="1032211"/>
                  <a:pt x="1579721" y="1043641"/>
                </a:cubicBezTo>
                <a:cubicBezTo>
                  <a:pt x="1598771" y="1066501"/>
                  <a:pt x="1615916" y="1090314"/>
                  <a:pt x="1634014" y="1114126"/>
                </a:cubicBezTo>
                <a:cubicBezTo>
                  <a:pt x="1670209" y="1160799"/>
                  <a:pt x="1707356" y="1207471"/>
                  <a:pt x="1742599" y="1255096"/>
                </a:cubicBezTo>
                <a:cubicBezTo>
                  <a:pt x="1754981" y="1272241"/>
                  <a:pt x="1763554" y="1293196"/>
                  <a:pt x="1774031" y="1312246"/>
                </a:cubicBezTo>
                <a:cubicBezTo>
                  <a:pt x="1781651" y="1326534"/>
                  <a:pt x="1790224" y="1340821"/>
                  <a:pt x="1797844" y="1354156"/>
                </a:cubicBezTo>
                <a:cubicBezTo>
                  <a:pt x="1800701" y="1359871"/>
                  <a:pt x="1806416" y="1366539"/>
                  <a:pt x="1806416" y="1372254"/>
                </a:cubicBezTo>
                <a:cubicBezTo>
                  <a:pt x="1805464" y="1400829"/>
                  <a:pt x="1807369" y="1429404"/>
                  <a:pt x="1801654" y="1457026"/>
                </a:cubicBezTo>
                <a:cubicBezTo>
                  <a:pt x="1791176" y="1507509"/>
                  <a:pt x="1776889" y="1557991"/>
                  <a:pt x="1762601" y="1607521"/>
                </a:cubicBezTo>
                <a:cubicBezTo>
                  <a:pt x="1756886" y="1627524"/>
                  <a:pt x="1747361" y="1645621"/>
                  <a:pt x="1740694" y="1665624"/>
                </a:cubicBezTo>
                <a:cubicBezTo>
                  <a:pt x="1727359" y="1705629"/>
                  <a:pt x="1714024" y="1746586"/>
                  <a:pt x="1700689" y="1787544"/>
                </a:cubicBezTo>
                <a:cubicBezTo>
                  <a:pt x="1699736" y="1789449"/>
                  <a:pt x="1697831" y="1792306"/>
                  <a:pt x="1698784" y="1793259"/>
                </a:cubicBezTo>
                <a:cubicBezTo>
                  <a:pt x="1713071" y="1820881"/>
                  <a:pt x="1687354" y="1842789"/>
                  <a:pt x="1686401" y="1869459"/>
                </a:cubicBezTo>
                <a:cubicBezTo>
                  <a:pt x="1666399" y="1868506"/>
                  <a:pt x="1658779" y="1881841"/>
                  <a:pt x="1653064" y="1898034"/>
                </a:cubicBezTo>
                <a:cubicBezTo>
                  <a:pt x="1639729" y="1934229"/>
                  <a:pt x="1624489" y="1969471"/>
                  <a:pt x="1609249" y="2004714"/>
                </a:cubicBezTo>
                <a:cubicBezTo>
                  <a:pt x="1601629" y="2023764"/>
                  <a:pt x="1583531" y="2024716"/>
                  <a:pt x="1568291" y="2011381"/>
                </a:cubicBezTo>
                <a:cubicBezTo>
                  <a:pt x="1560671" y="2004714"/>
                  <a:pt x="1548289" y="2002809"/>
                  <a:pt x="1535906" y="1998046"/>
                </a:cubicBezTo>
                <a:cubicBezTo>
                  <a:pt x="1550194" y="1987569"/>
                  <a:pt x="1565434" y="1977091"/>
                  <a:pt x="1582579" y="1964709"/>
                </a:cubicBezTo>
                <a:cubicBezTo>
                  <a:pt x="1554004" y="1935181"/>
                  <a:pt x="1526381" y="1907559"/>
                  <a:pt x="1499711" y="1878984"/>
                </a:cubicBezTo>
                <a:cubicBezTo>
                  <a:pt x="1494949" y="1874221"/>
                  <a:pt x="1491139" y="1870411"/>
                  <a:pt x="1486376" y="1865649"/>
                </a:cubicBezTo>
                <a:cubicBezTo>
                  <a:pt x="1463516" y="1838979"/>
                  <a:pt x="1461611" y="1838026"/>
                  <a:pt x="1426369" y="1834216"/>
                </a:cubicBezTo>
                <a:cubicBezTo>
                  <a:pt x="1443514" y="1858029"/>
                  <a:pt x="1464469" y="1881841"/>
                  <a:pt x="1479709" y="1908511"/>
                </a:cubicBezTo>
                <a:cubicBezTo>
                  <a:pt x="1493044" y="1932324"/>
                  <a:pt x="1502569" y="1958041"/>
                  <a:pt x="1511141" y="1983759"/>
                </a:cubicBezTo>
                <a:cubicBezTo>
                  <a:pt x="1513999" y="1991379"/>
                  <a:pt x="1509236" y="2001856"/>
                  <a:pt x="1507331" y="2011381"/>
                </a:cubicBezTo>
                <a:cubicBezTo>
                  <a:pt x="1499711" y="2009476"/>
                  <a:pt x="1492091" y="2009476"/>
                  <a:pt x="1484471" y="2006619"/>
                </a:cubicBezTo>
                <a:cubicBezTo>
                  <a:pt x="1446371" y="1991379"/>
                  <a:pt x="1442561" y="1993284"/>
                  <a:pt x="1446371" y="2034241"/>
                </a:cubicBezTo>
                <a:cubicBezTo>
                  <a:pt x="1449229" y="2063769"/>
                  <a:pt x="1458754" y="2092344"/>
                  <a:pt x="1463516" y="2120919"/>
                </a:cubicBezTo>
                <a:cubicBezTo>
                  <a:pt x="1468279" y="2147589"/>
                  <a:pt x="1475899" y="2174259"/>
                  <a:pt x="1468279" y="2202834"/>
                </a:cubicBezTo>
                <a:cubicBezTo>
                  <a:pt x="1464469" y="2217121"/>
                  <a:pt x="1473041" y="2235219"/>
                  <a:pt x="1472089" y="2251411"/>
                </a:cubicBezTo>
                <a:cubicBezTo>
                  <a:pt x="1472089" y="2299036"/>
                  <a:pt x="1471136" y="2346661"/>
                  <a:pt x="1468279" y="2393334"/>
                </a:cubicBezTo>
                <a:cubicBezTo>
                  <a:pt x="1464469" y="2463819"/>
                  <a:pt x="1458754" y="2535256"/>
                  <a:pt x="1453991" y="2605741"/>
                </a:cubicBezTo>
                <a:cubicBezTo>
                  <a:pt x="1449229" y="2676226"/>
                  <a:pt x="1443514" y="2745759"/>
                  <a:pt x="1438751" y="2816244"/>
                </a:cubicBezTo>
                <a:cubicBezTo>
                  <a:pt x="1435894" y="2864821"/>
                  <a:pt x="1433989" y="2914351"/>
                  <a:pt x="1432084" y="2962929"/>
                </a:cubicBezTo>
                <a:cubicBezTo>
                  <a:pt x="1429226" y="3047701"/>
                  <a:pt x="1427321" y="3132474"/>
                  <a:pt x="1424464" y="3218199"/>
                </a:cubicBezTo>
                <a:cubicBezTo>
                  <a:pt x="1422559" y="3271539"/>
                  <a:pt x="1416844" y="3325831"/>
                  <a:pt x="1418749" y="3379171"/>
                </a:cubicBezTo>
                <a:cubicBezTo>
                  <a:pt x="1426369" y="3532524"/>
                  <a:pt x="1432084" y="3684924"/>
                  <a:pt x="1428274" y="3838276"/>
                </a:cubicBezTo>
                <a:cubicBezTo>
                  <a:pt x="1426369" y="3898284"/>
                  <a:pt x="1419701" y="3957339"/>
                  <a:pt x="1414939" y="4017346"/>
                </a:cubicBezTo>
                <a:cubicBezTo>
                  <a:pt x="1412081" y="4055446"/>
                  <a:pt x="1410176" y="4092594"/>
                  <a:pt x="1406366" y="4130694"/>
                </a:cubicBezTo>
                <a:cubicBezTo>
                  <a:pt x="1402556" y="4168794"/>
                  <a:pt x="1398746" y="4205941"/>
                  <a:pt x="1394936" y="4244041"/>
                </a:cubicBezTo>
                <a:cubicBezTo>
                  <a:pt x="1393984" y="4253566"/>
                  <a:pt x="1393031" y="4263091"/>
                  <a:pt x="1393031" y="4272616"/>
                </a:cubicBezTo>
                <a:cubicBezTo>
                  <a:pt x="1390174" y="4311669"/>
                  <a:pt x="1388269" y="4350721"/>
                  <a:pt x="1384459" y="4389774"/>
                </a:cubicBezTo>
                <a:cubicBezTo>
                  <a:pt x="1384459" y="4394536"/>
                  <a:pt x="1373981" y="4402156"/>
                  <a:pt x="1368266" y="4402156"/>
                </a:cubicBezTo>
                <a:cubicBezTo>
                  <a:pt x="1348264" y="4404061"/>
                  <a:pt x="1328261" y="4403109"/>
                  <a:pt x="1309211" y="4403109"/>
                </a:cubicBezTo>
                <a:cubicBezTo>
                  <a:pt x="1299686" y="4448829"/>
                  <a:pt x="1286351" y="4459306"/>
                  <a:pt x="1240631" y="4461211"/>
                </a:cubicBezTo>
                <a:cubicBezTo>
                  <a:pt x="1200626" y="4463116"/>
                  <a:pt x="1161574" y="4465974"/>
                  <a:pt x="1121569" y="4468831"/>
                </a:cubicBezTo>
                <a:cubicBezTo>
                  <a:pt x="1104424" y="4469784"/>
                  <a:pt x="1094899" y="4465021"/>
                  <a:pt x="1091089" y="4445971"/>
                </a:cubicBezTo>
                <a:cubicBezTo>
                  <a:pt x="1084421" y="4417396"/>
                  <a:pt x="1073944" y="4388821"/>
                  <a:pt x="1068229" y="4360246"/>
                </a:cubicBezTo>
                <a:cubicBezTo>
                  <a:pt x="1061561" y="4326909"/>
                  <a:pt x="1053941" y="4292619"/>
                  <a:pt x="1052989" y="4259281"/>
                </a:cubicBezTo>
                <a:cubicBezTo>
                  <a:pt x="1052989" y="4238326"/>
                  <a:pt x="1065371" y="4217371"/>
                  <a:pt x="1070134" y="4195464"/>
                </a:cubicBezTo>
                <a:cubicBezTo>
                  <a:pt x="1075849" y="4165936"/>
                  <a:pt x="1082516" y="4136409"/>
                  <a:pt x="1084421" y="4105929"/>
                </a:cubicBezTo>
                <a:cubicBezTo>
                  <a:pt x="1086326" y="4059256"/>
                  <a:pt x="1084421" y="4011631"/>
                  <a:pt x="1085374" y="3964959"/>
                </a:cubicBezTo>
                <a:cubicBezTo>
                  <a:pt x="1086326" y="3898284"/>
                  <a:pt x="1089184" y="3830656"/>
                  <a:pt x="1090136" y="3763981"/>
                </a:cubicBezTo>
                <a:cubicBezTo>
                  <a:pt x="1091089" y="3701116"/>
                  <a:pt x="1090136" y="3638251"/>
                  <a:pt x="1090136" y="3575386"/>
                </a:cubicBezTo>
                <a:cubicBezTo>
                  <a:pt x="1090136" y="3530619"/>
                  <a:pt x="1091089" y="3485851"/>
                  <a:pt x="1091089" y="3440131"/>
                </a:cubicBezTo>
                <a:cubicBezTo>
                  <a:pt x="1091089" y="3425844"/>
                  <a:pt x="1086326" y="3412509"/>
                  <a:pt x="1084421" y="3398221"/>
                </a:cubicBezTo>
                <a:cubicBezTo>
                  <a:pt x="1083469" y="3393459"/>
                  <a:pt x="1083469" y="3388696"/>
                  <a:pt x="1083469" y="3383934"/>
                </a:cubicBezTo>
                <a:cubicBezTo>
                  <a:pt x="1085374" y="3297256"/>
                  <a:pt x="1089184" y="3209626"/>
                  <a:pt x="1088231" y="3122949"/>
                </a:cubicBezTo>
                <a:cubicBezTo>
                  <a:pt x="1087279" y="3051511"/>
                  <a:pt x="1082516" y="2980074"/>
                  <a:pt x="1075849" y="2908636"/>
                </a:cubicBezTo>
                <a:cubicBezTo>
                  <a:pt x="1068229" y="2823864"/>
                  <a:pt x="1058704" y="2739091"/>
                  <a:pt x="1047274" y="2654319"/>
                </a:cubicBezTo>
                <a:cubicBezTo>
                  <a:pt x="1042511" y="2615266"/>
                  <a:pt x="1032986" y="2577166"/>
                  <a:pt x="1026319" y="2539066"/>
                </a:cubicBezTo>
                <a:cubicBezTo>
                  <a:pt x="1024414" y="2529541"/>
                  <a:pt x="1025366" y="2520016"/>
                  <a:pt x="1023461" y="2510491"/>
                </a:cubicBezTo>
                <a:cubicBezTo>
                  <a:pt x="1022509" y="2502871"/>
                  <a:pt x="1017746" y="2496204"/>
                  <a:pt x="1015841" y="2488584"/>
                </a:cubicBezTo>
                <a:cubicBezTo>
                  <a:pt x="1012984" y="2478106"/>
                  <a:pt x="1008221" y="2466676"/>
                  <a:pt x="1009174" y="2457151"/>
                </a:cubicBezTo>
                <a:cubicBezTo>
                  <a:pt x="1013936" y="2425719"/>
                  <a:pt x="1014889" y="2425719"/>
                  <a:pt x="1002506" y="2400001"/>
                </a:cubicBezTo>
                <a:cubicBezTo>
                  <a:pt x="989171" y="2401906"/>
                  <a:pt x="982504" y="2405716"/>
                  <a:pt x="977741" y="2420956"/>
                </a:cubicBezTo>
                <a:cubicBezTo>
                  <a:pt x="952976" y="2509539"/>
                  <a:pt x="930116" y="2598121"/>
                  <a:pt x="898684" y="2683846"/>
                </a:cubicBezTo>
                <a:cubicBezTo>
                  <a:pt x="859631" y="2787669"/>
                  <a:pt x="824389" y="2892444"/>
                  <a:pt x="799624" y="3000076"/>
                </a:cubicBezTo>
                <a:cubicBezTo>
                  <a:pt x="776764" y="3101041"/>
                  <a:pt x="759619" y="3202959"/>
                  <a:pt x="741521" y="3304876"/>
                </a:cubicBezTo>
                <a:cubicBezTo>
                  <a:pt x="736759" y="3330594"/>
                  <a:pt x="739616" y="3358216"/>
                  <a:pt x="736759" y="3384886"/>
                </a:cubicBezTo>
                <a:cubicBezTo>
                  <a:pt x="735806" y="3396316"/>
                  <a:pt x="727234" y="3407746"/>
                  <a:pt x="725329" y="3419176"/>
                </a:cubicBezTo>
                <a:cubicBezTo>
                  <a:pt x="717709" y="3455371"/>
                  <a:pt x="711994" y="3492519"/>
                  <a:pt x="705326" y="3529666"/>
                </a:cubicBezTo>
                <a:cubicBezTo>
                  <a:pt x="696754" y="3573481"/>
                  <a:pt x="687229" y="3617296"/>
                  <a:pt x="679609" y="3662064"/>
                </a:cubicBezTo>
                <a:cubicBezTo>
                  <a:pt x="671036" y="3712546"/>
                  <a:pt x="662464" y="3763029"/>
                  <a:pt x="654844" y="3813511"/>
                </a:cubicBezTo>
                <a:cubicBezTo>
                  <a:pt x="645319" y="3871614"/>
                  <a:pt x="636746" y="3930669"/>
                  <a:pt x="628174" y="3989724"/>
                </a:cubicBezTo>
                <a:cubicBezTo>
                  <a:pt x="622459" y="4024966"/>
                  <a:pt x="617696" y="4060209"/>
                  <a:pt x="611981" y="4096404"/>
                </a:cubicBezTo>
                <a:cubicBezTo>
                  <a:pt x="606266" y="4132599"/>
                  <a:pt x="601504" y="4168794"/>
                  <a:pt x="595789" y="4204989"/>
                </a:cubicBezTo>
                <a:cubicBezTo>
                  <a:pt x="588169" y="4256424"/>
                  <a:pt x="580549" y="4308811"/>
                  <a:pt x="572929" y="4360246"/>
                </a:cubicBezTo>
                <a:cubicBezTo>
                  <a:pt x="572929" y="4362151"/>
                  <a:pt x="571976" y="4364056"/>
                  <a:pt x="571976" y="4365961"/>
                </a:cubicBezTo>
                <a:cubicBezTo>
                  <a:pt x="567214" y="4396441"/>
                  <a:pt x="567214" y="4396441"/>
                  <a:pt x="536734" y="4398346"/>
                </a:cubicBezTo>
                <a:cubicBezTo>
                  <a:pt x="493871" y="4401204"/>
                  <a:pt x="451961" y="4402156"/>
                  <a:pt x="410051" y="4390726"/>
                </a:cubicBezTo>
                <a:cubicBezTo>
                  <a:pt x="397669" y="4386916"/>
                  <a:pt x="384334" y="4386916"/>
                  <a:pt x="377666" y="4404061"/>
                </a:cubicBezTo>
                <a:cubicBezTo>
                  <a:pt x="375761" y="4408824"/>
                  <a:pt x="364331" y="4413586"/>
                  <a:pt x="359569" y="4412634"/>
                </a:cubicBezTo>
                <a:cubicBezTo>
                  <a:pt x="352901" y="4410729"/>
                  <a:pt x="343376" y="4403109"/>
                  <a:pt x="343376" y="4397394"/>
                </a:cubicBezTo>
                <a:cubicBezTo>
                  <a:pt x="343376" y="4379296"/>
                  <a:pt x="331946" y="4377391"/>
                  <a:pt x="319564" y="4374534"/>
                </a:cubicBezTo>
                <a:cubicBezTo>
                  <a:pt x="313849" y="4372629"/>
                  <a:pt x="307181" y="4371676"/>
                  <a:pt x="301466" y="4369771"/>
                </a:cubicBezTo>
                <a:cubicBezTo>
                  <a:pt x="286226" y="4364056"/>
                  <a:pt x="279559" y="4370724"/>
                  <a:pt x="276701" y="4385011"/>
                </a:cubicBezTo>
                <a:cubicBezTo>
                  <a:pt x="266224" y="4432636"/>
                  <a:pt x="249079" y="4446924"/>
                  <a:pt x="198596" y="4448829"/>
                </a:cubicBezTo>
                <a:cubicBezTo>
                  <a:pt x="158591" y="4449781"/>
                  <a:pt x="117634" y="4452639"/>
                  <a:pt x="78581" y="4447876"/>
                </a:cubicBezTo>
                <a:cubicBezTo>
                  <a:pt x="53816" y="4445019"/>
                  <a:pt x="23336" y="4448829"/>
                  <a:pt x="7144" y="4419301"/>
                </a:cubicBezTo>
                <a:cubicBezTo>
                  <a:pt x="10001" y="4402156"/>
                  <a:pt x="10001" y="4390726"/>
                  <a:pt x="10001" y="4380249"/>
                </a:cubicBezTo>
                <a:close/>
                <a:moveTo>
                  <a:pt x="705326" y="762654"/>
                </a:moveTo>
                <a:cubicBezTo>
                  <a:pt x="711041" y="774084"/>
                  <a:pt x="719614" y="783609"/>
                  <a:pt x="719614" y="792181"/>
                </a:cubicBezTo>
                <a:cubicBezTo>
                  <a:pt x="718661" y="812184"/>
                  <a:pt x="727234" y="826471"/>
                  <a:pt x="739616" y="840759"/>
                </a:cubicBezTo>
                <a:cubicBezTo>
                  <a:pt x="746284" y="848379"/>
                  <a:pt x="751046" y="857904"/>
                  <a:pt x="752951" y="867429"/>
                </a:cubicBezTo>
                <a:cubicBezTo>
                  <a:pt x="756761" y="893146"/>
                  <a:pt x="758666" y="919816"/>
                  <a:pt x="760571" y="945534"/>
                </a:cubicBezTo>
                <a:cubicBezTo>
                  <a:pt x="765334" y="999826"/>
                  <a:pt x="768191" y="1055071"/>
                  <a:pt x="775811" y="1109364"/>
                </a:cubicBezTo>
                <a:cubicBezTo>
                  <a:pt x="789146" y="1206519"/>
                  <a:pt x="821531" y="1297006"/>
                  <a:pt x="866299" y="1383684"/>
                </a:cubicBezTo>
                <a:cubicBezTo>
                  <a:pt x="872966" y="1397019"/>
                  <a:pt x="880586" y="1410354"/>
                  <a:pt x="890111" y="1427499"/>
                </a:cubicBezTo>
                <a:cubicBezTo>
                  <a:pt x="899636" y="1404639"/>
                  <a:pt x="907256" y="1387494"/>
                  <a:pt x="914876" y="1369396"/>
                </a:cubicBezTo>
                <a:cubicBezTo>
                  <a:pt x="945356" y="1291291"/>
                  <a:pt x="974884" y="1213186"/>
                  <a:pt x="1006316" y="1135081"/>
                </a:cubicBezTo>
                <a:cubicBezTo>
                  <a:pt x="1022509" y="1094124"/>
                  <a:pt x="1042511" y="1055071"/>
                  <a:pt x="1058704" y="1014114"/>
                </a:cubicBezTo>
                <a:cubicBezTo>
                  <a:pt x="1063466" y="1002684"/>
                  <a:pt x="1061561" y="987444"/>
                  <a:pt x="1060609" y="974109"/>
                </a:cubicBezTo>
                <a:cubicBezTo>
                  <a:pt x="1058704" y="943629"/>
                  <a:pt x="1054894" y="912196"/>
                  <a:pt x="1052989" y="881716"/>
                </a:cubicBezTo>
                <a:cubicBezTo>
                  <a:pt x="1052989" y="876001"/>
                  <a:pt x="1058704" y="865524"/>
                  <a:pt x="1063466" y="863619"/>
                </a:cubicBezTo>
                <a:cubicBezTo>
                  <a:pt x="1091089" y="852189"/>
                  <a:pt x="1113949" y="835996"/>
                  <a:pt x="1126331" y="804564"/>
                </a:cubicBezTo>
                <a:cubicBezTo>
                  <a:pt x="1145381" y="835996"/>
                  <a:pt x="1173956" y="844569"/>
                  <a:pt x="1206341" y="850284"/>
                </a:cubicBezTo>
                <a:cubicBezTo>
                  <a:pt x="1192054" y="790276"/>
                  <a:pt x="1109186" y="661689"/>
                  <a:pt x="1067276" y="633114"/>
                </a:cubicBezTo>
                <a:cubicBezTo>
                  <a:pt x="1054894" y="656926"/>
                  <a:pt x="1046321" y="680739"/>
                  <a:pt x="1049179" y="710266"/>
                </a:cubicBezTo>
                <a:cubicBezTo>
                  <a:pt x="1051084" y="732174"/>
                  <a:pt x="1044416" y="755034"/>
                  <a:pt x="1040606" y="776941"/>
                </a:cubicBezTo>
                <a:cubicBezTo>
                  <a:pt x="1038701" y="789324"/>
                  <a:pt x="1033939" y="800754"/>
                  <a:pt x="1030129" y="814089"/>
                </a:cubicBezTo>
                <a:cubicBezTo>
                  <a:pt x="1008221" y="813136"/>
                  <a:pt x="1000601" y="831234"/>
                  <a:pt x="997744" y="848379"/>
                </a:cubicBezTo>
                <a:cubicBezTo>
                  <a:pt x="986314" y="908386"/>
                  <a:pt x="935831" y="942676"/>
                  <a:pt x="904399" y="990301"/>
                </a:cubicBezTo>
                <a:cubicBezTo>
                  <a:pt x="903446" y="992206"/>
                  <a:pt x="899636" y="992206"/>
                  <a:pt x="897731" y="993159"/>
                </a:cubicBezTo>
                <a:cubicBezTo>
                  <a:pt x="891064" y="973156"/>
                  <a:pt x="888206" y="952201"/>
                  <a:pt x="878681" y="936009"/>
                </a:cubicBezTo>
                <a:cubicBezTo>
                  <a:pt x="861536" y="908386"/>
                  <a:pt x="838676" y="883621"/>
                  <a:pt x="818674" y="856951"/>
                </a:cubicBezTo>
                <a:cubicBezTo>
                  <a:pt x="809149" y="844569"/>
                  <a:pt x="797719" y="835044"/>
                  <a:pt x="780574" y="843616"/>
                </a:cubicBezTo>
                <a:cubicBezTo>
                  <a:pt x="735806" y="768369"/>
                  <a:pt x="741521" y="683596"/>
                  <a:pt x="797719" y="592156"/>
                </a:cubicBezTo>
                <a:cubicBezTo>
                  <a:pt x="740569" y="601681"/>
                  <a:pt x="645319" y="736936"/>
                  <a:pt x="634841" y="825519"/>
                </a:cubicBezTo>
                <a:cubicBezTo>
                  <a:pt x="658654" y="805516"/>
                  <a:pt x="680561" y="786466"/>
                  <a:pt x="705326" y="762654"/>
                </a:cubicBezTo>
                <a:close/>
                <a:moveTo>
                  <a:pt x="1273969" y="1329391"/>
                </a:moveTo>
                <a:cubicBezTo>
                  <a:pt x="1276826" y="1338916"/>
                  <a:pt x="1278731" y="1347489"/>
                  <a:pt x="1280636" y="1357014"/>
                </a:cubicBezTo>
                <a:cubicBezTo>
                  <a:pt x="1285399" y="1378921"/>
                  <a:pt x="1291114" y="1401781"/>
                  <a:pt x="1294924" y="1423689"/>
                </a:cubicBezTo>
                <a:cubicBezTo>
                  <a:pt x="1302544" y="1467504"/>
                  <a:pt x="1308259" y="1512271"/>
                  <a:pt x="1315879" y="1556086"/>
                </a:cubicBezTo>
                <a:cubicBezTo>
                  <a:pt x="1322546" y="1594186"/>
                  <a:pt x="1334929" y="1631334"/>
                  <a:pt x="1337786" y="1669434"/>
                </a:cubicBezTo>
                <a:cubicBezTo>
                  <a:pt x="1340644" y="1708486"/>
                  <a:pt x="1354931" y="1741824"/>
                  <a:pt x="1370171" y="1777066"/>
                </a:cubicBezTo>
                <a:cubicBezTo>
                  <a:pt x="1385411" y="1810404"/>
                  <a:pt x="1405414" y="1822786"/>
                  <a:pt x="1441609" y="1820881"/>
                </a:cubicBezTo>
                <a:cubicBezTo>
                  <a:pt x="1461611" y="1819929"/>
                  <a:pt x="1470184" y="1813261"/>
                  <a:pt x="1473041" y="1796116"/>
                </a:cubicBezTo>
                <a:cubicBezTo>
                  <a:pt x="1477804" y="1759921"/>
                  <a:pt x="1494949" y="1729441"/>
                  <a:pt x="1516856" y="1700866"/>
                </a:cubicBezTo>
                <a:cubicBezTo>
                  <a:pt x="1524476" y="1691341"/>
                  <a:pt x="1534954" y="1682769"/>
                  <a:pt x="1537811" y="1671339"/>
                </a:cubicBezTo>
                <a:cubicBezTo>
                  <a:pt x="1543526" y="1653241"/>
                  <a:pt x="1541621" y="1633239"/>
                  <a:pt x="1547336" y="1614189"/>
                </a:cubicBezTo>
                <a:cubicBezTo>
                  <a:pt x="1551146" y="1599901"/>
                  <a:pt x="1560671" y="1586566"/>
                  <a:pt x="1568291" y="1573231"/>
                </a:cubicBezTo>
                <a:cubicBezTo>
                  <a:pt x="1571149" y="1568469"/>
                  <a:pt x="1576864" y="1562754"/>
                  <a:pt x="1575911" y="1558944"/>
                </a:cubicBezTo>
                <a:cubicBezTo>
                  <a:pt x="1570196" y="1522749"/>
                  <a:pt x="1572101" y="1486554"/>
                  <a:pt x="1582579" y="1450359"/>
                </a:cubicBezTo>
                <a:cubicBezTo>
                  <a:pt x="1583531" y="1446549"/>
                  <a:pt x="1581626" y="1438929"/>
                  <a:pt x="1577816" y="1436071"/>
                </a:cubicBezTo>
                <a:cubicBezTo>
                  <a:pt x="1541621" y="1396066"/>
                  <a:pt x="1504474" y="1357966"/>
                  <a:pt x="1470184" y="1317009"/>
                </a:cubicBezTo>
                <a:cubicBezTo>
                  <a:pt x="1442561" y="1283671"/>
                  <a:pt x="1419701" y="1247476"/>
                  <a:pt x="1383506" y="1220806"/>
                </a:cubicBezTo>
                <a:cubicBezTo>
                  <a:pt x="1371124" y="1212234"/>
                  <a:pt x="1363504" y="1207471"/>
                  <a:pt x="1353026" y="1221759"/>
                </a:cubicBezTo>
                <a:cubicBezTo>
                  <a:pt x="1329214" y="1253191"/>
                  <a:pt x="1304449" y="1283671"/>
                  <a:pt x="1280636" y="1315104"/>
                </a:cubicBezTo>
                <a:cubicBezTo>
                  <a:pt x="1276826" y="1318914"/>
                  <a:pt x="1275874" y="1324629"/>
                  <a:pt x="1273969" y="1329391"/>
                </a:cubicBezTo>
                <a:close/>
                <a:moveTo>
                  <a:pt x="599599" y="1884699"/>
                </a:moveTo>
                <a:cubicBezTo>
                  <a:pt x="601504" y="1883746"/>
                  <a:pt x="602456" y="1882794"/>
                  <a:pt x="604361" y="1880889"/>
                </a:cubicBezTo>
                <a:cubicBezTo>
                  <a:pt x="601504" y="1873269"/>
                  <a:pt x="599599" y="1865649"/>
                  <a:pt x="596741" y="1858029"/>
                </a:cubicBezTo>
                <a:cubicBezTo>
                  <a:pt x="581501" y="1814214"/>
                  <a:pt x="580549" y="1767541"/>
                  <a:pt x="581501" y="1721821"/>
                </a:cubicBezTo>
                <a:cubicBezTo>
                  <a:pt x="582454" y="1705629"/>
                  <a:pt x="586264" y="1688484"/>
                  <a:pt x="583406" y="1673244"/>
                </a:cubicBezTo>
                <a:cubicBezTo>
                  <a:pt x="577691" y="1645621"/>
                  <a:pt x="567214" y="1618951"/>
                  <a:pt x="558641" y="1591329"/>
                </a:cubicBezTo>
                <a:cubicBezTo>
                  <a:pt x="556736" y="1583709"/>
                  <a:pt x="554831" y="1576089"/>
                  <a:pt x="555784" y="1568469"/>
                </a:cubicBezTo>
                <a:cubicBezTo>
                  <a:pt x="561499" y="1517034"/>
                  <a:pt x="547211" y="1469409"/>
                  <a:pt x="531019" y="1421784"/>
                </a:cubicBezTo>
                <a:cubicBezTo>
                  <a:pt x="521494" y="1392256"/>
                  <a:pt x="511016" y="1362729"/>
                  <a:pt x="503396" y="1333201"/>
                </a:cubicBezTo>
                <a:cubicBezTo>
                  <a:pt x="495776" y="1300816"/>
                  <a:pt x="491014" y="1268431"/>
                  <a:pt x="484346" y="1236046"/>
                </a:cubicBezTo>
                <a:cubicBezTo>
                  <a:pt x="482441" y="1228426"/>
                  <a:pt x="476726" y="1222711"/>
                  <a:pt x="472916" y="1215091"/>
                </a:cubicBezTo>
                <a:cubicBezTo>
                  <a:pt x="465296" y="1218901"/>
                  <a:pt x="454819" y="1221759"/>
                  <a:pt x="451009" y="1228426"/>
                </a:cubicBezTo>
                <a:cubicBezTo>
                  <a:pt x="443389" y="1241761"/>
                  <a:pt x="439579" y="1257954"/>
                  <a:pt x="431959" y="1271289"/>
                </a:cubicBezTo>
                <a:cubicBezTo>
                  <a:pt x="414814" y="1302721"/>
                  <a:pt x="402431" y="1339869"/>
                  <a:pt x="375761" y="1361776"/>
                </a:cubicBezTo>
                <a:cubicBezTo>
                  <a:pt x="339566" y="1390351"/>
                  <a:pt x="345281" y="1431309"/>
                  <a:pt x="330994" y="1464646"/>
                </a:cubicBezTo>
                <a:cubicBezTo>
                  <a:pt x="330041" y="1466551"/>
                  <a:pt x="332899" y="1470361"/>
                  <a:pt x="333851" y="1471314"/>
                </a:cubicBezTo>
                <a:cubicBezTo>
                  <a:pt x="354806" y="1492269"/>
                  <a:pt x="355759" y="1517986"/>
                  <a:pt x="353854" y="1544656"/>
                </a:cubicBezTo>
                <a:cubicBezTo>
                  <a:pt x="353854" y="1552276"/>
                  <a:pt x="356711" y="1563706"/>
                  <a:pt x="361474" y="1568469"/>
                </a:cubicBezTo>
                <a:cubicBezTo>
                  <a:pt x="385286" y="1593234"/>
                  <a:pt x="392906" y="1622761"/>
                  <a:pt x="390049" y="1656099"/>
                </a:cubicBezTo>
                <a:cubicBezTo>
                  <a:pt x="389096" y="1662766"/>
                  <a:pt x="391001" y="1671339"/>
                  <a:pt x="395764" y="1677054"/>
                </a:cubicBezTo>
                <a:cubicBezTo>
                  <a:pt x="431006" y="1721821"/>
                  <a:pt x="456724" y="1772304"/>
                  <a:pt x="474821" y="1826596"/>
                </a:cubicBezTo>
                <a:cubicBezTo>
                  <a:pt x="479584" y="1842789"/>
                  <a:pt x="489109" y="1853266"/>
                  <a:pt x="507206" y="1858029"/>
                </a:cubicBezTo>
                <a:cubicBezTo>
                  <a:pt x="524351" y="1861839"/>
                  <a:pt x="539591" y="1874221"/>
                  <a:pt x="558641" y="1866601"/>
                </a:cubicBezTo>
                <a:cubicBezTo>
                  <a:pt x="562451" y="1865649"/>
                  <a:pt x="568166" y="1870411"/>
                  <a:pt x="573881" y="1872316"/>
                </a:cubicBezTo>
                <a:cubicBezTo>
                  <a:pt x="584359" y="1877079"/>
                  <a:pt x="591979" y="1880889"/>
                  <a:pt x="599599" y="1884699"/>
                </a:cubicBezTo>
                <a:close/>
                <a:moveTo>
                  <a:pt x="930116" y="1638954"/>
                </a:moveTo>
                <a:cubicBezTo>
                  <a:pt x="932974" y="1620856"/>
                  <a:pt x="914876" y="1615141"/>
                  <a:pt x="905351" y="1617046"/>
                </a:cubicBezTo>
                <a:cubicBezTo>
                  <a:pt x="894874" y="1619904"/>
                  <a:pt x="883444" y="1634191"/>
                  <a:pt x="880586" y="1644669"/>
                </a:cubicBezTo>
                <a:cubicBezTo>
                  <a:pt x="877729" y="1657051"/>
                  <a:pt x="887254" y="1669434"/>
                  <a:pt x="903446" y="1670386"/>
                </a:cubicBezTo>
                <a:cubicBezTo>
                  <a:pt x="917734" y="1671339"/>
                  <a:pt x="930116" y="1657051"/>
                  <a:pt x="930116" y="1638954"/>
                </a:cubicBezTo>
                <a:close/>
                <a:moveTo>
                  <a:pt x="912019" y="1539894"/>
                </a:moveTo>
                <a:cubicBezTo>
                  <a:pt x="911066" y="1525606"/>
                  <a:pt x="909161" y="1509414"/>
                  <a:pt x="889159" y="1510366"/>
                </a:cubicBezTo>
                <a:cubicBezTo>
                  <a:pt x="873919" y="1510366"/>
                  <a:pt x="871061" y="1522749"/>
                  <a:pt x="871061" y="1535131"/>
                </a:cubicBezTo>
                <a:cubicBezTo>
                  <a:pt x="871061" y="1549419"/>
                  <a:pt x="875824" y="1563706"/>
                  <a:pt x="892969" y="1563706"/>
                </a:cubicBezTo>
                <a:cubicBezTo>
                  <a:pt x="908209" y="1563706"/>
                  <a:pt x="912971" y="1553229"/>
                  <a:pt x="912019" y="1539894"/>
                </a:cubicBezTo>
                <a:close/>
                <a:moveTo>
                  <a:pt x="918686" y="1769446"/>
                </a:moveTo>
                <a:cubicBezTo>
                  <a:pt x="931069" y="1758016"/>
                  <a:pt x="943451" y="1751349"/>
                  <a:pt x="946309" y="1741824"/>
                </a:cubicBezTo>
                <a:cubicBezTo>
                  <a:pt x="947261" y="1736109"/>
                  <a:pt x="934879" y="1723726"/>
                  <a:pt x="926306" y="1718964"/>
                </a:cubicBezTo>
                <a:cubicBezTo>
                  <a:pt x="914876" y="1713249"/>
                  <a:pt x="895826" y="1726584"/>
                  <a:pt x="897731" y="1738014"/>
                </a:cubicBezTo>
                <a:cubicBezTo>
                  <a:pt x="899636" y="1747539"/>
                  <a:pt x="908209" y="1756111"/>
                  <a:pt x="918686" y="17694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12"/>
          <p:cNvSpPr/>
          <p:nvPr/>
        </p:nvSpPr>
        <p:spPr>
          <a:xfrm>
            <a:off x="4994303" y="2263594"/>
            <a:ext cx="1110489" cy="2864211"/>
          </a:xfrm>
          <a:custGeom>
            <a:rect b="b" l="l" r="r" t="t"/>
            <a:pathLst>
              <a:path extrusionOk="0" h="4495800" w="1743075">
                <a:moveTo>
                  <a:pt x="1732970" y="1329937"/>
                </a:moveTo>
                <a:cubicBezTo>
                  <a:pt x="1728207" y="1318507"/>
                  <a:pt x="1726302" y="1304219"/>
                  <a:pt x="1726302" y="1291837"/>
                </a:cubicBezTo>
                <a:cubicBezTo>
                  <a:pt x="1728207" y="1266119"/>
                  <a:pt x="1718682" y="1246117"/>
                  <a:pt x="1698680" y="1230877"/>
                </a:cubicBezTo>
                <a:cubicBezTo>
                  <a:pt x="1680582" y="1216589"/>
                  <a:pt x="1672962" y="1197539"/>
                  <a:pt x="1666295" y="1177537"/>
                </a:cubicBezTo>
                <a:cubicBezTo>
                  <a:pt x="1660580" y="1160392"/>
                  <a:pt x="1651055" y="1145152"/>
                  <a:pt x="1643435" y="1128959"/>
                </a:cubicBezTo>
                <a:cubicBezTo>
                  <a:pt x="1641530" y="1125149"/>
                  <a:pt x="1638672" y="1121339"/>
                  <a:pt x="1636767" y="1117529"/>
                </a:cubicBezTo>
                <a:cubicBezTo>
                  <a:pt x="1623432" y="1086097"/>
                  <a:pt x="1610097" y="1054664"/>
                  <a:pt x="1595810" y="1023232"/>
                </a:cubicBezTo>
                <a:cubicBezTo>
                  <a:pt x="1592952" y="1017517"/>
                  <a:pt x="1588190" y="1012754"/>
                  <a:pt x="1586285" y="1007039"/>
                </a:cubicBezTo>
                <a:cubicBezTo>
                  <a:pt x="1581522" y="995609"/>
                  <a:pt x="1574855" y="984179"/>
                  <a:pt x="1573902" y="972749"/>
                </a:cubicBezTo>
                <a:cubicBezTo>
                  <a:pt x="1571997" y="955604"/>
                  <a:pt x="1569140" y="939412"/>
                  <a:pt x="1560567" y="923219"/>
                </a:cubicBezTo>
                <a:cubicBezTo>
                  <a:pt x="1553900" y="910837"/>
                  <a:pt x="1552947" y="894644"/>
                  <a:pt x="1550090" y="880357"/>
                </a:cubicBezTo>
                <a:cubicBezTo>
                  <a:pt x="1549137" y="874642"/>
                  <a:pt x="1549137" y="868927"/>
                  <a:pt x="1547232" y="863212"/>
                </a:cubicBezTo>
                <a:cubicBezTo>
                  <a:pt x="1534850" y="824159"/>
                  <a:pt x="1521515" y="786059"/>
                  <a:pt x="1508180" y="747959"/>
                </a:cubicBezTo>
                <a:cubicBezTo>
                  <a:pt x="1501512" y="727957"/>
                  <a:pt x="1488177" y="713669"/>
                  <a:pt x="1468175" y="705097"/>
                </a:cubicBezTo>
                <a:cubicBezTo>
                  <a:pt x="1454840" y="699382"/>
                  <a:pt x="1442457" y="690809"/>
                  <a:pt x="1428170" y="685094"/>
                </a:cubicBezTo>
                <a:cubicBezTo>
                  <a:pt x="1412930" y="678427"/>
                  <a:pt x="1396737" y="673664"/>
                  <a:pt x="1380545" y="669854"/>
                </a:cubicBezTo>
                <a:cubicBezTo>
                  <a:pt x="1354827" y="663187"/>
                  <a:pt x="1329110" y="657472"/>
                  <a:pt x="1303392" y="650804"/>
                </a:cubicBezTo>
                <a:cubicBezTo>
                  <a:pt x="1302440" y="650804"/>
                  <a:pt x="1302440" y="649852"/>
                  <a:pt x="1301487" y="649852"/>
                </a:cubicBezTo>
                <a:cubicBezTo>
                  <a:pt x="1275770" y="643184"/>
                  <a:pt x="1249100" y="636517"/>
                  <a:pt x="1223382" y="629849"/>
                </a:cubicBezTo>
                <a:cubicBezTo>
                  <a:pt x="1202427" y="624134"/>
                  <a:pt x="1180520" y="619372"/>
                  <a:pt x="1160517" y="610799"/>
                </a:cubicBezTo>
                <a:cubicBezTo>
                  <a:pt x="1118607" y="591749"/>
                  <a:pt x="1104320" y="552697"/>
                  <a:pt x="1101462" y="511739"/>
                </a:cubicBezTo>
                <a:cubicBezTo>
                  <a:pt x="1098605" y="482212"/>
                  <a:pt x="1104320" y="452684"/>
                  <a:pt x="1106225" y="422204"/>
                </a:cubicBezTo>
                <a:cubicBezTo>
                  <a:pt x="1107177" y="411727"/>
                  <a:pt x="1110987" y="404107"/>
                  <a:pt x="1119560" y="398392"/>
                </a:cubicBezTo>
                <a:cubicBezTo>
                  <a:pt x="1136705" y="387914"/>
                  <a:pt x="1146230" y="371722"/>
                  <a:pt x="1150040" y="352672"/>
                </a:cubicBezTo>
                <a:cubicBezTo>
                  <a:pt x="1151945" y="344099"/>
                  <a:pt x="1155755" y="335527"/>
                  <a:pt x="1155755" y="326002"/>
                </a:cubicBezTo>
                <a:cubicBezTo>
                  <a:pt x="1155755" y="305047"/>
                  <a:pt x="1155755" y="284092"/>
                  <a:pt x="1153850" y="263137"/>
                </a:cubicBezTo>
                <a:cubicBezTo>
                  <a:pt x="1152897" y="254564"/>
                  <a:pt x="1148135" y="247897"/>
                  <a:pt x="1135752" y="252659"/>
                </a:cubicBezTo>
                <a:cubicBezTo>
                  <a:pt x="1125275" y="256469"/>
                  <a:pt x="1123370" y="252659"/>
                  <a:pt x="1124322" y="241229"/>
                </a:cubicBezTo>
                <a:cubicBezTo>
                  <a:pt x="1125275" y="228847"/>
                  <a:pt x="1125275" y="215512"/>
                  <a:pt x="1125275" y="203129"/>
                </a:cubicBezTo>
                <a:cubicBezTo>
                  <a:pt x="1125275" y="196462"/>
                  <a:pt x="1123370" y="188842"/>
                  <a:pt x="1124322" y="182174"/>
                </a:cubicBezTo>
                <a:cubicBezTo>
                  <a:pt x="1125275" y="133597"/>
                  <a:pt x="1102415" y="93592"/>
                  <a:pt x="1074792" y="56444"/>
                </a:cubicBezTo>
                <a:cubicBezTo>
                  <a:pt x="1069077" y="47872"/>
                  <a:pt x="1057647" y="42157"/>
                  <a:pt x="1048122" y="37394"/>
                </a:cubicBezTo>
                <a:cubicBezTo>
                  <a:pt x="1033835" y="30727"/>
                  <a:pt x="1019547" y="24059"/>
                  <a:pt x="1005260" y="20249"/>
                </a:cubicBezTo>
                <a:cubicBezTo>
                  <a:pt x="959540" y="5009"/>
                  <a:pt x="914772" y="-706"/>
                  <a:pt x="873815" y="24059"/>
                </a:cubicBezTo>
                <a:cubicBezTo>
                  <a:pt x="839525" y="45967"/>
                  <a:pt x="808092" y="71684"/>
                  <a:pt x="782375" y="104069"/>
                </a:cubicBezTo>
                <a:cubicBezTo>
                  <a:pt x="779517" y="107879"/>
                  <a:pt x="776660" y="112642"/>
                  <a:pt x="775707" y="117404"/>
                </a:cubicBezTo>
                <a:cubicBezTo>
                  <a:pt x="772850" y="131692"/>
                  <a:pt x="770945" y="145027"/>
                  <a:pt x="769040" y="159314"/>
                </a:cubicBezTo>
                <a:cubicBezTo>
                  <a:pt x="765230" y="204082"/>
                  <a:pt x="777612" y="249802"/>
                  <a:pt x="759515" y="293617"/>
                </a:cubicBezTo>
                <a:cubicBezTo>
                  <a:pt x="759515" y="294569"/>
                  <a:pt x="759515" y="296474"/>
                  <a:pt x="759515" y="297427"/>
                </a:cubicBezTo>
                <a:cubicBezTo>
                  <a:pt x="760467" y="322192"/>
                  <a:pt x="760467" y="346957"/>
                  <a:pt x="762372" y="370769"/>
                </a:cubicBezTo>
                <a:cubicBezTo>
                  <a:pt x="763325" y="390772"/>
                  <a:pt x="769040" y="409822"/>
                  <a:pt x="786185" y="424109"/>
                </a:cubicBezTo>
                <a:cubicBezTo>
                  <a:pt x="792852" y="429824"/>
                  <a:pt x="797615" y="438397"/>
                  <a:pt x="799520" y="446969"/>
                </a:cubicBezTo>
                <a:cubicBezTo>
                  <a:pt x="805235" y="469829"/>
                  <a:pt x="809045" y="493642"/>
                  <a:pt x="811902" y="517454"/>
                </a:cubicBezTo>
                <a:cubicBezTo>
                  <a:pt x="812855" y="525074"/>
                  <a:pt x="810950" y="536504"/>
                  <a:pt x="806187" y="540314"/>
                </a:cubicBezTo>
                <a:cubicBezTo>
                  <a:pt x="783327" y="557459"/>
                  <a:pt x="761420" y="578414"/>
                  <a:pt x="729035" y="576509"/>
                </a:cubicBezTo>
                <a:cubicBezTo>
                  <a:pt x="725225" y="576509"/>
                  <a:pt x="721415" y="578414"/>
                  <a:pt x="717605" y="579367"/>
                </a:cubicBezTo>
                <a:cubicBezTo>
                  <a:pt x="660455" y="592702"/>
                  <a:pt x="603305" y="606037"/>
                  <a:pt x="546155" y="617467"/>
                </a:cubicBezTo>
                <a:cubicBezTo>
                  <a:pt x="521390" y="622229"/>
                  <a:pt x="494720" y="623182"/>
                  <a:pt x="469955" y="627944"/>
                </a:cubicBezTo>
                <a:cubicBezTo>
                  <a:pt x="445190" y="632707"/>
                  <a:pt x="421377" y="639374"/>
                  <a:pt x="396612" y="646994"/>
                </a:cubicBezTo>
                <a:cubicBezTo>
                  <a:pt x="374705" y="653662"/>
                  <a:pt x="357560" y="668902"/>
                  <a:pt x="348035" y="688904"/>
                </a:cubicBezTo>
                <a:cubicBezTo>
                  <a:pt x="329937" y="727004"/>
                  <a:pt x="321365" y="767009"/>
                  <a:pt x="311840" y="807014"/>
                </a:cubicBezTo>
                <a:cubicBezTo>
                  <a:pt x="308030" y="824159"/>
                  <a:pt x="302315" y="838447"/>
                  <a:pt x="287075" y="848924"/>
                </a:cubicBezTo>
                <a:cubicBezTo>
                  <a:pt x="269930" y="861307"/>
                  <a:pt x="253737" y="875594"/>
                  <a:pt x="246117" y="896549"/>
                </a:cubicBezTo>
                <a:cubicBezTo>
                  <a:pt x="243260" y="905122"/>
                  <a:pt x="239450" y="914647"/>
                  <a:pt x="233735" y="922267"/>
                </a:cubicBezTo>
                <a:cubicBezTo>
                  <a:pt x="209922" y="950842"/>
                  <a:pt x="195635" y="987037"/>
                  <a:pt x="164202" y="1008944"/>
                </a:cubicBezTo>
                <a:cubicBezTo>
                  <a:pt x="159440" y="1012754"/>
                  <a:pt x="155630" y="1018469"/>
                  <a:pt x="152772" y="1024184"/>
                </a:cubicBezTo>
                <a:cubicBezTo>
                  <a:pt x="128960" y="1059427"/>
                  <a:pt x="105147" y="1094669"/>
                  <a:pt x="81335" y="1130864"/>
                </a:cubicBezTo>
                <a:cubicBezTo>
                  <a:pt x="50855" y="1177537"/>
                  <a:pt x="22280" y="1225162"/>
                  <a:pt x="10850" y="1280407"/>
                </a:cubicBezTo>
                <a:cubicBezTo>
                  <a:pt x="2277" y="1320412"/>
                  <a:pt x="8945" y="1359464"/>
                  <a:pt x="27042" y="1395659"/>
                </a:cubicBezTo>
                <a:cubicBezTo>
                  <a:pt x="36567" y="1415662"/>
                  <a:pt x="49902" y="1434712"/>
                  <a:pt x="61332" y="1453762"/>
                </a:cubicBezTo>
                <a:cubicBezTo>
                  <a:pt x="66095" y="1460429"/>
                  <a:pt x="71810" y="1467097"/>
                  <a:pt x="74667" y="1474717"/>
                </a:cubicBezTo>
                <a:cubicBezTo>
                  <a:pt x="78477" y="1489004"/>
                  <a:pt x="83240" y="1501387"/>
                  <a:pt x="97527" y="1509007"/>
                </a:cubicBezTo>
                <a:cubicBezTo>
                  <a:pt x="102290" y="1510912"/>
                  <a:pt x="104195" y="1517579"/>
                  <a:pt x="108005" y="1522342"/>
                </a:cubicBezTo>
                <a:cubicBezTo>
                  <a:pt x="126102" y="1549012"/>
                  <a:pt x="143247" y="1575682"/>
                  <a:pt x="162297" y="1602352"/>
                </a:cubicBezTo>
                <a:cubicBezTo>
                  <a:pt x="174680" y="1620449"/>
                  <a:pt x="189920" y="1636642"/>
                  <a:pt x="201350" y="1654739"/>
                </a:cubicBezTo>
                <a:cubicBezTo>
                  <a:pt x="228020" y="1694744"/>
                  <a:pt x="257547" y="1731892"/>
                  <a:pt x="288980" y="1768087"/>
                </a:cubicBezTo>
                <a:cubicBezTo>
                  <a:pt x="300410" y="1781422"/>
                  <a:pt x="303267" y="1794757"/>
                  <a:pt x="300410" y="1810949"/>
                </a:cubicBezTo>
                <a:cubicBezTo>
                  <a:pt x="295647" y="1843334"/>
                  <a:pt x="290885" y="1875719"/>
                  <a:pt x="288027" y="1909057"/>
                </a:cubicBezTo>
                <a:cubicBezTo>
                  <a:pt x="284217" y="1960492"/>
                  <a:pt x="282312" y="2012879"/>
                  <a:pt x="279455" y="2064314"/>
                </a:cubicBezTo>
                <a:cubicBezTo>
                  <a:pt x="279455" y="2069077"/>
                  <a:pt x="278502" y="2074792"/>
                  <a:pt x="277550" y="2079554"/>
                </a:cubicBezTo>
                <a:cubicBezTo>
                  <a:pt x="273740" y="2117654"/>
                  <a:pt x="268025" y="2154802"/>
                  <a:pt x="266120" y="2192902"/>
                </a:cubicBezTo>
                <a:cubicBezTo>
                  <a:pt x="264215" y="2241479"/>
                  <a:pt x="263262" y="2290057"/>
                  <a:pt x="265167" y="2338634"/>
                </a:cubicBezTo>
                <a:cubicBezTo>
                  <a:pt x="266120" y="2381497"/>
                  <a:pt x="259452" y="2422454"/>
                  <a:pt x="251832" y="2463412"/>
                </a:cubicBezTo>
                <a:cubicBezTo>
                  <a:pt x="248975" y="2479604"/>
                  <a:pt x="253737" y="2490082"/>
                  <a:pt x="268025" y="2496749"/>
                </a:cubicBezTo>
                <a:cubicBezTo>
                  <a:pt x="297552" y="2508179"/>
                  <a:pt x="326127" y="2523419"/>
                  <a:pt x="358512" y="2521514"/>
                </a:cubicBezTo>
                <a:cubicBezTo>
                  <a:pt x="365180" y="2521514"/>
                  <a:pt x="370895" y="2523419"/>
                  <a:pt x="377562" y="2525324"/>
                </a:cubicBezTo>
                <a:cubicBezTo>
                  <a:pt x="411852" y="2531039"/>
                  <a:pt x="443285" y="2530087"/>
                  <a:pt x="467097" y="2499607"/>
                </a:cubicBezTo>
                <a:cubicBezTo>
                  <a:pt x="474717" y="2490082"/>
                  <a:pt x="485195" y="2483414"/>
                  <a:pt x="496625" y="2472937"/>
                </a:cubicBezTo>
                <a:cubicBezTo>
                  <a:pt x="497577" y="2485319"/>
                  <a:pt x="498530" y="2492939"/>
                  <a:pt x="498530" y="2500559"/>
                </a:cubicBezTo>
                <a:cubicBezTo>
                  <a:pt x="498530" y="2551994"/>
                  <a:pt x="498530" y="2602477"/>
                  <a:pt x="497577" y="2653912"/>
                </a:cubicBezTo>
                <a:cubicBezTo>
                  <a:pt x="496625" y="2687249"/>
                  <a:pt x="492815" y="2719634"/>
                  <a:pt x="491862" y="2752972"/>
                </a:cubicBezTo>
                <a:cubicBezTo>
                  <a:pt x="490910" y="2807264"/>
                  <a:pt x="491862" y="2861557"/>
                  <a:pt x="489957" y="2915849"/>
                </a:cubicBezTo>
                <a:cubicBezTo>
                  <a:pt x="486147" y="3045389"/>
                  <a:pt x="496625" y="3174929"/>
                  <a:pt x="483290" y="3303517"/>
                </a:cubicBezTo>
                <a:cubicBezTo>
                  <a:pt x="479480" y="3343522"/>
                  <a:pt x="482337" y="3383527"/>
                  <a:pt x="483290" y="3423532"/>
                </a:cubicBezTo>
                <a:cubicBezTo>
                  <a:pt x="484242" y="3504494"/>
                  <a:pt x="483290" y="3585457"/>
                  <a:pt x="489005" y="3666419"/>
                </a:cubicBezTo>
                <a:cubicBezTo>
                  <a:pt x="495672" y="3761669"/>
                  <a:pt x="495672" y="3857872"/>
                  <a:pt x="497577" y="3953122"/>
                </a:cubicBezTo>
                <a:cubicBezTo>
                  <a:pt x="497577" y="3956932"/>
                  <a:pt x="498530" y="3960742"/>
                  <a:pt x="498530" y="3964552"/>
                </a:cubicBezTo>
                <a:cubicBezTo>
                  <a:pt x="500435" y="3982649"/>
                  <a:pt x="503292" y="4001699"/>
                  <a:pt x="505197" y="4019797"/>
                </a:cubicBezTo>
                <a:cubicBezTo>
                  <a:pt x="506150" y="4040752"/>
                  <a:pt x="506150" y="4062659"/>
                  <a:pt x="507102" y="4083614"/>
                </a:cubicBezTo>
                <a:cubicBezTo>
                  <a:pt x="508055" y="4093139"/>
                  <a:pt x="509007" y="4104569"/>
                  <a:pt x="513770" y="4111237"/>
                </a:cubicBezTo>
                <a:cubicBezTo>
                  <a:pt x="528057" y="4131239"/>
                  <a:pt x="534725" y="4153147"/>
                  <a:pt x="539487" y="4176959"/>
                </a:cubicBezTo>
                <a:cubicBezTo>
                  <a:pt x="546155" y="4211249"/>
                  <a:pt x="554727" y="4244587"/>
                  <a:pt x="562347" y="4278877"/>
                </a:cubicBezTo>
                <a:cubicBezTo>
                  <a:pt x="563300" y="4285544"/>
                  <a:pt x="565205" y="4295069"/>
                  <a:pt x="561395" y="4299832"/>
                </a:cubicBezTo>
                <a:cubicBezTo>
                  <a:pt x="549965" y="4316977"/>
                  <a:pt x="553775" y="4336027"/>
                  <a:pt x="551870" y="4354124"/>
                </a:cubicBezTo>
                <a:cubicBezTo>
                  <a:pt x="549965" y="4379842"/>
                  <a:pt x="563300" y="4395082"/>
                  <a:pt x="583302" y="4404607"/>
                </a:cubicBezTo>
                <a:cubicBezTo>
                  <a:pt x="591875" y="4409369"/>
                  <a:pt x="597590" y="4414132"/>
                  <a:pt x="600447" y="4423657"/>
                </a:cubicBezTo>
                <a:cubicBezTo>
                  <a:pt x="605210" y="4438897"/>
                  <a:pt x="614735" y="4452232"/>
                  <a:pt x="628070" y="4459852"/>
                </a:cubicBezTo>
                <a:cubicBezTo>
                  <a:pt x="648072" y="4469377"/>
                  <a:pt x="669027" y="4478902"/>
                  <a:pt x="690935" y="4483664"/>
                </a:cubicBezTo>
                <a:cubicBezTo>
                  <a:pt x="713795" y="4489379"/>
                  <a:pt x="738560" y="4491284"/>
                  <a:pt x="762372" y="4492237"/>
                </a:cubicBezTo>
                <a:cubicBezTo>
                  <a:pt x="808092" y="4493189"/>
                  <a:pt x="852860" y="4493189"/>
                  <a:pt x="898580" y="4493189"/>
                </a:cubicBezTo>
                <a:cubicBezTo>
                  <a:pt x="917630" y="4493189"/>
                  <a:pt x="922392" y="4482712"/>
                  <a:pt x="913820" y="4464614"/>
                </a:cubicBezTo>
                <a:cubicBezTo>
                  <a:pt x="909057" y="4455089"/>
                  <a:pt x="906200" y="4444612"/>
                  <a:pt x="901437" y="4434134"/>
                </a:cubicBezTo>
                <a:cubicBezTo>
                  <a:pt x="890960" y="4406512"/>
                  <a:pt x="880482" y="4378889"/>
                  <a:pt x="869052" y="4351267"/>
                </a:cubicBezTo>
                <a:cubicBezTo>
                  <a:pt x="867147" y="4346504"/>
                  <a:pt x="863337" y="4342694"/>
                  <a:pt x="859527" y="4338884"/>
                </a:cubicBezTo>
                <a:cubicBezTo>
                  <a:pt x="837620" y="4317929"/>
                  <a:pt x="818570" y="4295069"/>
                  <a:pt x="811902" y="4263637"/>
                </a:cubicBezTo>
                <a:cubicBezTo>
                  <a:pt x="808092" y="4244587"/>
                  <a:pt x="806187" y="4225537"/>
                  <a:pt x="812855" y="4206487"/>
                </a:cubicBezTo>
                <a:cubicBezTo>
                  <a:pt x="817617" y="4193152"/>
                  <a:pt x="820475" y="4178864"/>
                  <a:pt x="823332" y="4165529"/>
                </a:cubicBezTo>
                <a:cubicBezTo>
                  <a:pt x="830000" y="4127429"/>
                  <a:pt x="835715" y="4089329"/>
                  <a:pt x="841430" y="4050277"/>
                </a:cubicBezTo>
                <a:cubicBezTo>
                  <a:pt x="845240" y="4028369"/>
                  <a:pt x="850955" y="4005509"/>
                  <a:pt x="849050" y="3982649"/>
                </a:cubicBezTo>
                <a:cubicBezTo>
                  <a:pt x="843335" y="3899782"/>
                  <a:pt x="839525" y="3817867"/>
                  <a:pt x="837620" y="3734999"/>
                </a:cubicBezTo>
                <a:cubicBezTo>
                  <a:pt x="836667" y="3711187"/>
                  <a:pt x="831905" y="3686422"/>
                  <a:pt x="826190" y="3662609"/>
                </a:cubicBezTo>
                <a:cubicBezTo>
                  <a:pt x="821427" y="3641654"/>
                  <a:pt x="813807" y="3622604"/>
                  <a:pt x="807140" y="3601649"/>
                </a:cubicBezTo>
                <a:cubicBezTo>
                  <a:pt x="801425" y="3580694"/>
                  <a:pt x="794757" y="3559739"/>
                  <a:pt x="789995" y="3537832"/>
                </a:cubicBezTo>
                <a:cubicBezTo>
                  <a:pt x="787137" y="3523544"/>
                  <a:pt x="785232" y="3508304"/>
                  <a:pt x="786185" y="3494017"/>
                </a:cubicBezTo>
                <a:cubicBezTo>
                  <a:pt x="786185" y="3480682"/>
                  <a:pt x="789995" y="3467347"/>
                  <a:pt x="790947" y="3454012"/>
                </a:cubicBezTo>
                <a:cubicBezTo>
                  <a:pt x="793805" y="3434009"/>
                  <a:pt x="797615" y="3413054"/>
                  <a:pt x="798567" y="3393052"/>
                </a:cubicBezTo>
                <a:cubicBezTo>
                  <a:pt x="799520" y="3353999"/>
                  <a:pt x="799520" y="3313994"/>
                  <a:pt x="799520" y="3274942"/>
                </a:cubicBezTo>
                <a:cubicBezTo>
                  <a:pt x="799520" y="3270179"/>
                  <a:pt x="800472" y="3262559"/>
                  <a:pt x="803330" y="3260654"/>
                </a:cubicBezTo>
                <a:cubicBezTo>
                  <a:pt x="818570" y="3252082"/>
                  <a:pt x="817617" y="3237794"/>
                  <a:pt x="819522" y="3223507"/>
                </a:cubicBezTo>
                <a:cubicBezTo>
                  <a:pt x="820475" y="3208267"/>
                  <a:pt x="822380" y="3193979"/>
                  <a:pt x="825237" y="3178739"/>
                </a:cubicBezTo>
                <a:cubicBezTo>
                  <a:pt x="847145" y="3057772"/>
                  <a:pt x="868100" y="2936804"/>
                  <a:pt x="903342" y="2818694"/>
                </a:cubicBezTo>
                <a:cubicBezTo>
                  <a:pt x="910010" y="2796787"/>
                  <a:pt x="915725" y="2773927"/>
                  <a:pt x="921440" y="2752019"/>
                </a:cubicBezTo>
                <a:cubicBezTo>
                  <a:pt x="923345" y="2752972"/>
                  <a:pt x="925250" y="2752972"/>
                  <a:pt x="927155" y="2753924"/>
                </a:cubicBezTo>
                <a:cubicBezTo>
                  <a:pt x="924297" y="2782499"/>
                  <a:pt x="921440" y="2810122"/>
                  <a:pt x="917630" y="2838697"/>
                </a:cubicBezTo>
                <a:cubicBezTo>
                  <a:pt x="906200" y="2923469"/>
                  <a:pt x="895722" y="3008242"/>
                  <a:pt x="899532" y="3093967"/>
                </a:cubicBezTo>
                <a:cubicBezTo>
                  <a:pt x="900485" y="3104444"/>
                  <a:pt x="903342" y="3113969"/>
                  <a:pt x="902390" y="3124447"/>
                </a:cubicBezTo>
                <a:cubicBezTo>
                  <a:pt x="900485" y="3146354"/>
                  <a:pt x="895722" y="3168262"/>
                  <a:pt x="893817" y="3190169"/>
                </a:cubicBezTo>
                <a:cubicBezTo>
                  <a:pt x="892865" y="3201599"/>
                  <a:pt x="893817" y="3213029"/>
                  <a:pt x="894770" y="3224459"/>
                </a:cubicBezTo>
                <a:cubicBezTo>
                  <a:pt x="898580" y="3258749"/>
                  <a:pt x="903342" y="3293039"/>
                  <a:pt x="905247" y="3328282"/>
                </a:cubicBezTo>
                <a:cubicBezTo>
                  <a:pt x="907152" y="3355904"/>
                  <a:pt x="904295" y="3383527"/>
                  <a:pt x="905247" y="3412102"/>
                </a:cubicBezTo>
                <a:cubicBezTo>
                  <a:pt x="908105" y="3485444"/>
                  <a:pt x="910962" y="3559739"/>
                  <a:pt x="913820" y="3633082"/>
                </a:cubicBezTo>
                <a:cubicBezTo>
                  <a:pt x="914772" y="3665467"/>
                  <a:pt x="917630" y="3697852"/>
                  <a:pt x="919535" y="3730237"/>
                </a:cubicBezTo>
                <a:cubicBezTo>
                  <a:pt x="919535" y="3740714"/>
                  <a:pt x="919535" y="3751192"/>
                  <a:pt x="916677" y="3760717"/>
                </a:cubicBezTo>
                <a:cubicBezTo>
                  <a:pt x="907152" y="3794054"/>
                  <a:pt x="897627" y="3827392"/>
                  <a:pt x="896675" y="3862634"/>
                </a:cubicBezTo>
                <a:cubicBezTo>
                  <a:pt x="894770" y="3919784"/>
                  <a:pt x="887150" y="3975982"/>
                  <a:pt x="883340" y="4033132"/>
                </a:cubicBezTo>
                <a:cubicBezTo>
                  <a:pt x="879530" y="4090282"/>
                  <a:pt x="874767" y="4147432"/>
                  <a:pt x="855717" y="4201724"/>
                </a:cubicBezTo>
                <a:cubicBezTo>
                  <a:pt x="845240" y="4233157"/>
                  <a:pt x="850955" y="4246492"/>
                  <a:pt x="880482" y="4262684"/>
                </a:cubicBezTo>
                <a:cubicBezTo>
                  <a:pt x="898580" y="4272209"/>
                  <a:pt x="917630" y="4279829"/>
                  <a:pt x="936680" y="4289354"/>
                </a:cubicBezTo>
                <a:cubicBezTo>
                  <a:pt x="950015" y="4296022"/>
                  <a:pt x="964302" y="4299832"/>
                  <a:pt x="979542" y="4295069"/>
                </a:cubicBezTo>
                <a:cubicBezTo>
                  <a:pt x="993830" y="4290307"/>
                  <a:pt x="1007165" y="4294117"/>
                  <a:pt x="1015737" y="4306499"/>
                </a:cubicBezTo>
                <a:cubicBezTo>
                  <a:pt x="1023357" y="4316977"/>
                  <a:pt x="1030977" y="4329359"/>
                  <a:pt x="1038597" y="4339837"/>
                </a:cubicBezTo>
                <a:cubicBezTo>
                  <a:pt x="1044312" y="4347457"/>
                  <a:pt x="1050980" y="4357934"/>
                  <a:pt x="1059552" y="4361744"/>
                </a:cubicBezTo>
                <a:cubicBezTo>
                  <a:pt x="1093842" y="4379842"/>
                  <a:pt x="1131942" y="4389367"/>
                  <a:pt x="1170995" y="4391272"/>
                </a:cubicBezTo>
                <a:cubicBezTo>
                  <a:pt x="1208142" y="4393177"/>
                  <a:pt x="1246242" y="4391272"/>
                  <a:pt x="1283390" y="4390319"/>
                </a:cubicBezTo>
                <a:cubicBezTo>
                  <a:pt x="1295772" y="4390319"/>
                  <a:pt x="1309107" y="4387462"/>
                  <a:pt x="1321490" y="4385557"/>
                </a:cubicBezTo>
                <a:cubicBezTo>
                  <a:pt x="1336730" y="4382699"/>
                  <a:pt x="1342445" y="4370317"/>
                  <a:pt x="1333872" y="4358887"/>
                </a:cubicBezTo>
                <a:cubicBezTo>
                  <a:pt x="1325300" y="4348409"/>
                  <a:pt x="1323395" y="4336027"/>
                  <a:pt x="1317680" y="4324597"/>
                </a:cubicBezTo>
                <a:cubicBezTo>
                  <a:pt x="1312917" y="4314119"/>
                  <a:pt x="1306250" y="4304594"/>
                  <a:pt x="1297677" y="4296974"/>
                </a:cubicBezTo>
                <a:cubicBezTo>
                  <a:pt x="1286247" y="4286497"/>
                  <a:pt x="1273865" y="4274114"/>
                  <a:pt x="1258625" y="4268399"/>
                </a:cubicBezTo>
                <a:cubicBezTo>
                  <a:pt x="1228145" y="4256017"/>
                  <a:pt x="1207190" y="4235062"/>
                  <a:pt x="1196712" y="4203629"/>
                </a:cubicBezTo>
                <a:cubicBezTo>
                  <a:pt x="1196712" y="4202677"/>
                  <a:pt x="1195760" y="4202677"/>
                  <a:pt x="1195760" y="4201724"/>
                </a:cubicBezTo>
                <a:cubicBezTo>
                  <a:pt x="1188140" y="4180769"/>
                  <a:pt x="1179567" y="4159814"/>
                  <a:pt x="1173852" y="4137907"/>
                </a:cubicBezTo>
                <a:cubicBezTo>
                  <a:pt x="1167185" y="4113142"/>
                  <a:pt x="1165280" y="4087424"/>
                  <a:pt x="1159565" y="4061707"/>
                </a:cubicBezTo>
                <a:cubicBezTo>
                  <a:pt x="1154802" y="4041704"/>
                  <a:pt x="1151945" y="4021702"/>
                  <a:pt x="1165280" y="4002652"/>
                </a:cubicBezTo>
                <a:cubicBezTo>
                  <a:pt x="1170995" y="3994079"/>
                  <a:pt x="1170995" y="3981697"/>
                  <a:pt x="1172900" y="3971219"/>
                </a:cubicBezTo>
                <a:cubicBezTo>
                  <a:pt x="1177662" y="3938834"/>
                  <a:pt x="1181472" y="3907402"/>
                  <a:pt x="1185282" y="3875017"/>
                </a:cubicBezTo>
                <a:cubicBezTo>
                  <a:pt x="1188140" y="3853109"/>
                  <a:pt x="1192902" y="3830249"/>
                  <a:pt x="1194807" y="3808342"/>
                </a:cubicBezTo>
                <a:cubicBezTo>
                  <a:pt x="1198617" y="3763574"/>
                  <a:pt x="1201475" y="3719759"/>
                  <a:pt x="1204332" y="3674992"/>
                </a:cubicBezTo>
                <a:cubicBezTo>
                  <a:pt x="1204332" y="3670229"/>
                  <a:pt x="1205285" y="3666419"/>
                  <a:pt x="1206237" y="3661657"/>
                </a:cubicBezTo>
                <a:cubicBezTo>
                  <a:pt x="1216715" y="3607364"/>
                  <a:pt x="1222430" y="3553072"/>
                  <a:pt x="1226240" y="3498779"/>
                </a:cubicBezTo>
                <a:cubicBezTo>
                  <a:pt x="1227192" y="3477824"/>
                  <a:pt x="1230050" y="3457822"/>
                  <a:pt x="1231002" y="3436867"/>
                </a:cubicBezTo>
                <a:cubicBezTo>
                  <a:pt x="1231955" y="3428294"/>
                  <a:pt x="1231002" y="3419722"/>
                  <a:pt x="1230050" y="3412102"/>
                </a:cubicBezTo>
                <a:cubicBezTo>
                  <a:pt x="1229097" y="3399719"/>
                  <a:pt x="1225287" y="3386384"/>
                  <a:pt x="1225287" y="3374002"/>
                </a:cubicBezTo>
                <a:cubicBezTo>
                  <a:pt x="1224335" y="3347332"/>
                  <a:pt x="1224335" y="3320662"/>
                  <a:pt x="1225287" y="3293992"/>
                </a:cubicBezTo>
                <a:cubicBezTo>
                  <a:pt x="1226240" y="3280657"/>
                  <a:pt x="1229097" y="3267322"/>
                  <a:pt x="1231955" y="3253987"/>
                </a:cubicBezTo>
                <a:cubicBezTo>
                  <a:pt x="1233860" y="3243509"/>
                  <a:pt x="1238622" y="3233032"/>
                  <a:pt x="1239575" y="3222554"/>
                </a:cubicBezTo>
                <a:cubicBezTo>
                  <a:pt x="1243385" y="3188264"/>
                  <a:pt x="1245290" y="3154927"/>
                  <a:pt x="1248147" y="3120637"/>
                </a:cubicBezTo>
                <a:cubicBezTo>
                  <a:pt x="1248147" y="3116827"/>
                  <a:pt x="1249100" y="3113017"/>
                  <a:pt x="1250052" y="3109207"/>
                </a:cubicBezTo>
                <a:cubicBezTo>
                  <a:pt x="1254815" y="3079679"/>
                  <a:pt x="1258625" y="3049199"/>
                  <a:pt x="1263387" y="3019672"/>
                </a:cubicBezTo>
                <a:cubicBezTo>
                  <a:pt x="1267197" y="2996812"/>
                  <a:pt x="1270055" y="2973952"/>
                  <a:pt x="1274817" y="2951092"/>
                </a:cubicBezTo>
                <a:cubicBezTo>
                  <a:pt x="1279580" y="2928232"/>
                  <a:pt x="1288152" y="2906324"/>
                  <a:pt x="1287200" y="2882512"/>
                </a:cubicBezTo>
                <a:cubicBezTo>
                  <a:pt x="1287200" y="2875844"/>
                  <a:pt x="1288152" y="2868224"/>
                  <a:pt x="1289105" y="2861557"/>
                </a:cubicBezTo>
                <a:cubicBezTo>
                  <a:pt x="1293867" y="2829172"/>
                  <a:pt x="1297677" y="2796787"/>
                  <a:pt x="1302440" y="2764402"/>
                </a:cubicBezTo>
                <a:cubicBezTo>
                  <a:pt x="1304345" y="2752019"/>
                  <a:pt x="1306250" y="2740589"/>
                  <a:pt x="1308155" y="2728207"/>
                </a:cubicBezTo>
                <a:cubicBezTo>
                  <a:pt x="1311012" y="2710109"/>
                  <a:pt x="1315775" y="2692012"/>
                  <a:pt x="1317680" y="2672962"/>
                </a:cubicBezTo>
                <a:cubicBezTo>
                  <a:pt x="1322442" y="2634862"/>
                  <a:pt x="1332920" y="2596762"/>
                  <a:pt x="1328157" y="2557709"/>
                </a:cubicBezTo>
                <a:cubicBezTo>
                  <a:pt x="1328157" y="2556757"/>
                  <a:pt x="1328157" y="2554852"/>
                  <a:pt x="1329110" y="2553899"/>
                </a:cubicBezTo>
                <a:cubicBezTo>
                  <a:pt x="1330062" y="2542469"/>
                  <a:pt x="1336730" y="2536754"/>
                  <a:pt x="1348160" y="2535802"/>
                </a:cubicBezTo>
                <a:cubicBezTo>
                  <a:pt x="1384355" y="2531992"/>
                  <a:pt x="1416740" y="2517704"/>
                  <a:pt x="1445315" y="2494844"/>
                </a:cubicBezTo>
                <a:cubicBezTo>
                  <a:pt x="1463412" y="2480557"/>
                  <a:pt x="1479605" y="2465317"/>
                  <a:pt x="1474842" y="2438647"/>
                </a:cubicBezTo>
                <a:cubicBezTo>
                  <a:pt x="1471985" y="2422454"/>
                  <a:pt x="1471985" y="2405309"/>
                  <a:pt x="1470080" y="2388164"/>
                </a:cubicBezTo>
                <a:cubicBezTo>
                  <a:pt x="1469127" y="2375782"/>
                  <a:pt x="1468175" y="2363399"/>
                  <a:pt x="1468175" y="2351017"/>
                </a:cubicBezTo>
                <a:cubicBezTo>
                  <a:pt x="1465317" y="2232907"/>
                  <a:pt x="1472937" y="2115749"/>
                  <a:pt x="1460555" y="1997639"/>
                </a:cubicBezTo>
                <a:cubicBezTo>
                  <a:pt x="1459602" y="1990972"/>
                  <a:pt x="1460555" y="1983352"/>
                  <a:pt x="1460555" y="1976684"/>
                </a:cubicBezTo>
                <a:cubicBezTo>
                  <a:pt x="1460555" y="1966207"/>
                  <a:pt x="1463412" y="1957634"/>
                  <a:pt x="1471985" y="1951919"/>
                </a:cubicBezTo>
                <a:cubicBezTo>
                  <a:pt x="1483415" y="1943347"/>
                  <a:pt x="1491987" y="1932869"/>
                  <a:pt x="1495797" y="1918582"/>
                </a:cubicBezTo>
                <a:cubicBezTo>
                  <a:pt x="1499607" y="1906199"/>
                  <a:pt x="1507227" y="1895722"/>
                  <a:pt x="1513895" y="1884292"/>
                </a:cubicBezTo>
                <a:cubicBezTo>
                  <a:pt x="1533897" y="1853812"/>
                  <a:pt x="1554852" y="1825237"/>
                  <a:pt x="1573902" y="1793804"/>
                </a:cubicBezTo>
                <a:cubicBezTo>
                  <a:pt x="1584380" y="1776659"/>
                  <a:pt x="1590095" y="1757609"/>
                  <a:pt x="1599620" y="1739512"/>
                </a:cubicBezTo>
                <a:cubicBezTo>
                  <a:pt x="1631052" y="1679504"/>
                  <a:pt x="1663437" y="1621402"/>
                  <a:pt x="1692965" y="1561394"/>
                </a:cubicBezTo>
                <a:cubicBezTo>
                  <a:pt x="1703442" y="1539487"/>
                  <a:pt x="1712967" y="1515674"/>
                  <a:pt x="1714872" y="1491862"/>
                </a:cubicBezTo>
                <a:cubicBezTo>
                  <a:pt x="1716777" y="1463287"/>
                  <a:pt x="1723445" y="1435664"/>
                  <a:pt x="1729160" y="1408042"/>
                </a:cubicBezTo>
                <a:cubicBezTo>
                  <a:pt x="1737732" y="1383277"/>
                  <a:pt x="1743447" y="1357559"/>
                  <a:pt x="1732970" y="1329937"/>
                </a:cubicBezTo>
                <a:close/>
                <a:moveTo>
                  <a:pt x="373752" y="1452809"/>
                </a:moveTo>
                <a:cubicBezTo>
                  <a:pt x="373752" y="1455667"/>
                  <a:pt x="368990" y="1457572"/>
                  <a:pt x="367085" y="1460429"/>
                </a:cubicBezTo>
                <a:cubicBezTo>
                  <a:pt x="365180" y="1458524"/>
                  <a:pt x="361370" y="1455667"/>
                  <a:pt x="361370" y="1453762"/>
                </a:cubicBezTo>
                <a:cubicBezTo>
                  <a:pt x="358512" y="1418519"/>
                  <a:pt x="334700" y="1394707"/>
                  <a:pt x="319460" y="1365179"/>
                </a:cubicBezTo>
                <a:cubicBezTo>
                  <a:pt x="317555" y="1360417"/>
                  <a:pt x="313745" y="1356607"/>
                  <a:pt x="310887" y="1351844"/>
                </a:cubicBezTo>
                <a:cubicBezTo>
                  <a:pt x="307077" y="1346129"/>
                  <a:pt x="307077" y="1340414"/>
                  <a:pt x="311840" y="1334699"/>
                </a:cubicBezTo>
                <a:cubicBezTo>
                  <a:pt x="322317" y="1322317"/>
                  <a:pt x="331842" y="1309934"/>
                  <a:pt x="343272" y="1297552"/>
                </a:cubicBezTo>
                <a:cubicBezTo>
                  <a:pt x="354702" y="1285169"/>
                  <a:pt x="360417" y="1285169"/>
                  <a:pt x="367085" y="1301362"/>
                </a:cubicBezTo>
                <a:cubicBezTo>
                  <a:pt x="372800" y="1315649"/>
                  <a:pt x="375657" y="1331842"/>
                  <a:pt x="377562" y="1348034"/>
                </a:cubicBezTo>
                <a:cubicBezTo>
                  <a:pt x="379467" y="1358512"/>
                  <a:pt x="377562" y="1369942"/>
                  <a:pt x="377562" y="1381372"/>
                </a:cubicBezTo>
                <a:cubicBezTo>
                  <a:pt x="378515" y="1381372"/>
                  <a:pt x="379467" y="1381372"/>
                  <a:pt x="381372" y="1381372"/>
                </a:cubicBezTo>
                <a:cubicBezTo>
                  <a:pt x="378515" y="1404232"/>
                  <a:pt x="376610" y="1428044"/>
                  <a:pt x="373752" y="1452809"/>
                </a:cubicBezTo>
                <a:close/>
                <a:moveTo>
                  <a:pt x="575682" y="1686172"/>
                </a:moveTo>
                <a:cubicBezTo>
                  <a:pt x="570920" y="1693792"/>
                  <a:pt x="565205" y="1700459"/>
                  <a:pt x="559490" y="1708079"/>
                </a:cubicBezTo>
                <a:cubicBezTo>
                  <a:pt x="532820" y="1744274"/>
                  <a:pt x="506150" y="1781422"/>
                  <a:pt x="480432" y="1817617"/>
                </a:cubicBezTo>
                <a:cubicBezTo>
                  <a:pt x="477575" y="1821427"/>
                  <a:pt x="477575" y="1828094"/>
                  <a:pt x="476622" y="1834762"/>
                </a:cubicBezTo>
                <a:cubicBezTo>
                  <a:pt x="465192" y="1832857"/>
                  <a:pt x="453762" y="1830952"/>
                  <a:pt x="437570" y="1828094"/>
                </a:cubicBezTo>
                <a:cubicBezTo>
                  <a:pt x="449000" y="1814759"/>
                  <a:pt x="457572" y="1803329"/>
                  <a:pt x="466145" y="1792852"/>
                </a:cubicBezTo>
                <a:cubicBezTo>
                  <a:pt x="496625" y="1757609"/>
                  <a:pt x="527105" y="1723319"/>
                  <a:pt x="557585" y="1688077"/>
                </a:cubicBezTo>
                <a:cubicBezTo>
                  <a:pt x="560442" y="1684267"/>
                  <a:pt x="564252" y="1681409"/>
                  <a:pt x="567110" y="1678552"/>
                </a:cubicBezTo>
                <a:cubicBezTo>
                  <a:pt x="569015" y="1677599"/>
                  <a:pt x="572825" y="1677599"/>
                  <a:pt x="573777" y="1678552"/>
                </a:cubicBezTo>
                <a:cubicBezTo>
                  <a:pt x="575682" y="1680457"/>
                  <a:pt x="576635" y="1685219"/>
                  <a:pt x="575682" y="1686172"/>
                </a:cubicBezTo>
                <a:close/>
                <a:moveTo>
                  <a:pt x="889055" y="1877624"/>
                </a:moveTo>
                <a:cubicBezTo>
                  <a:pt x="889055" y="1874767"/>
                  <a:pt x="889055" y="1872862"/>
                  <a:pt x="890007" y="1871909"/>
                </a:cubicBezTo>
                <a:cubicBezTo>
                  <a:pt x="907152" y="1852859"/>
                  <a:pt x="907152" y="1849049"/>
                  <a:pt x="887150" y="1834762"/>
                </a:cubicBezTo>
                <a:cubicBezTo>
                  <a:pt x="854765" y="1812854"/>
                  <a:pt x="824285" y="1789042"/>
                  <a:pt x="789995" y="1769992"/>
                </a:cubicBezTo>
                <a:cubicBezTo>
                  <a:pt x="757610" y="1752847"/>
                  <a:pt x="722367" y="1741417"/>
                  <a:pt x="689030" y="1727129"/>
                </a:cubicBezTo>
                <a:cubicBezTo>
                  <a:pt x="677600" y="1722367"/>
                  <a:pt x="666170" y="1718557"/>
                  <a:pt x="655692" y="1712842"/>
                </a:cubicBezTo>
                <a:cubicBezTo>
                  <a:pt x="638547" y="1704269"/>
                  <a:pt x="621402" y="1693792"/>
                  <a:pt x="604257" y="1685219"/>
                </a:cubicBezTo>
                <a:cubicBezTo>
                  <a:pt x="586160" y="1675694"/>
                  <a:pt x="585207" y="1648072"/>
                  <a:pt x="602352" y="1636642"/>
                </a:cubicBezTo>
                <a:cubicBezTo>
                  <a:pt x="608067" y="1632832"/>
                  <a:pt x="614735" y="1630927"/>
                  <a:pt x="618545" y="1626164"/>
                </a:cubicBezTo>
                <a:cubicBezTo>
                  <a:pt x="623307" y="1621402"/>
                  <a:pt x="625212" y="1614734"/>
                  <a:pt x="628070" y="1608067"/>
                </a:cubicBezTo>
                <a:cubicBezTo>
                  <a:pt x="631880" y="1599494"/>
                  <a:pt x="632832" y="1589017"/>
                  <a:pt x="637595" y="1581397"/>
                </a:cubicBezTo>
                <a:cubicBezTo>
                  <a:pt x="658550" y="1549012"/>
                  <a:pt x="683315" y="1519484"/>
                  <a:pt x="711890" y="1492814"/>
                </a:cubicBezTo>
                <a:cubicBezTo>
                  <a:pt x="749990" y="1455667"/>
                  <a:pt x="771897" y="1408042"/>
                  <a:pt x="788090" y="1357559"/>
                </a:cubicBezTo>
                <a:cubicBezTo>
                  <a:pt x="812855" y="1278502"/>
                  <a:pt x="823332" y="1197539"/>
                  <a:pt x="821427" y="1114672"/>
                </a:cubicBezTo>
                <a:cubicBezTo>
                  <a:pt x="819522" y="1039424"/>
                  <a:pt x="820475" y="964177"/>
                  <a:pt x="819522" y="889882"/>
                </a:cubicBezTo>
                <a:cubicBezTo>
                  <a:pt x="818570" y="839399"/>
                  <a:pt x="815712" y="788917"/>
                  <a:pt x="813807" y="738434"/>
                </a:cubicBezTo>
                <a:cubicBezTo>
                  <a:pt x="813807" y="732719"/>
                  <a:pt x="813807" y="726052"/>
                  <a:pt x="813807" y="720337"/>
                </a:cubicBezTo>
                <a:cubicBezTo>
                  <a:pt x="815712" y="719384"/>
                  <a:pt x="817617" y="719384"/>
                  <a:pt x="818570" y="718432"/>
                </a:cubicBezTo>
                <a:cubicBezTo>
                  <a:pt x="833810" y="750817"/>
                  <a:pt x="848097" y="783202"/>
                  <a:pt x="863337" y="815587"/>
                </a:cubicBezTo>
                <a:cubicBezTo>
                  <a:pt x="864290" y="815587"/>
                  <a:pt x="865242" y="814634"/>
                  <a:pt x="866195" y="814634"/>
                </a:cubicBezTo>
                <a:cubicBezTo>
                  <a:pt x="860480" y="800347"/>
                  <a:pt x="853812" y="786059"/>
                  <a:pt x="848097" y="771772"/>
                </a:cubicBezTo>
                <a:cubicBezTo>
                  <a:pt x="841430" y="756532"/>
                  <a:pt x="836667" y="741292"/>
                  <a:pt x="828095" y="727004"/>
                </a:cubicBezTo>
                <a:cubicBezTo>
                  <a:pt x="809045" y="692714"/>
                  <a:pt x="809997" y="654614"/>
                  <a:pt x="810950" y="617467"/>
                </a:cubicBezTo>
                <a:cubicBezTo>
                  <a:pt x="810950" y="605084"/>
                  <a:pt x="811902" y="592702"/>
                  <a:pt x="812855" y="580319"/>
                </a:cubicBezTo>
                <a:cubicBezTo>
                  <a:pt x="813807" y="571747"/>
                  <a:pt x="815712" y="564127"/>
                  <a:pt x="816665" y="556507"/>
                </a:cubicBezTo>
                <a:cubicBezTo>
                  <a:pt x="818570" y="555554"/>
                  <a:pt x="819522" y="555554"/>
                  <a:pt x="821427" y="554602"/>
                </a:cubicBezTo>
                <a:cubicBezTo>
                  <a:pt x="832857" y="567937"/>
                  <a:pt x="844287" y="581272"/>
                  <a:pt x="856670" y="594607"/>
                </a:cubicBezTo>
                <a:cubicBezTo>
                  <a:pt x="872862" y="613657"/>
                  <a:pt x="887150" y="635564"/>
                  <a:pt x="913820" y="638422"/>
                </a:cubicBezTo>
                <a:cubicBezTo>
                  <a:pt x="942395" y="642232"/>
                  <a:pt x="956682" y="661282"/>
                  <a:pt x="974780" y="679379"/>
                </a:cubicBezTo>
                <a:cubicBezTo>
                  <a:pt x="981447" y="686047"/>
                  <a:pt x="984305" y="689857"/>
                  <a:pt x="973827" y="696524"/>
                </a:cubicBezTo>
                <a:cubicBezTo>
                  <a:pt x="964302" y="702239"/>
                  <a:pt x="956682" y="711764"/>
                  <a:pt x="950015" y="721289"/>
                </a:cubicBezTo>
                <a:cubicBezTo>
                  <a:pt x="931917" y="746054"/>
                  <a:pt x="914772" y="770819"/>
                  <a:pt x="899532" y="797489"/>
                </a:cubicBezTo>
                <a:cubicBezTo>
                  <a:pt x="910010" y="785107"/>
                  <a:pt x="920487" y="772724"/>
                  <a:pt x="930012" y="759389"/>
                </a:cubicBezTo>
                <a:cubicBezTo>
                  <a:pt x="935727" y="751769"/>
                  <a:pt x="939537" y="749864"/>
                  <a:pt x="945252" y="759389"/>
                </a:cubicBezTo>
                <a:cubicBezTo>
                  <a:pt x="952872" y="771772"/>
                  <a:pt x="961445" y="784154"/>
                  <a:pt x="954777" y="800347"/>
                </a:cubicBezTo>
                <a:cubicBezTo>
                  <a:pt x="913820" y="910837"/>
                  <a:pt x="909057" y="1026089"/>
                  <a:pt x="910962" y="1142294"/>
                </a:cubicBezTo>
                <a:cubicBezTo>
                  <a:pt x="913820" y="1260404"/>
                  <a:pt x="913820" y="1377562"/>
                  <a:pt x="917630" y="1495672"/>
                </a:cubicBezTo>
                <a:cubicBezTo>
                  <a:pt x="920487" y="1589017"/>
                  <a:pt x="924297" y="1683314"/>
                  <a:pt x="929060" y="1776659"/>
                </a:cubicBezTo>
                <a:cubicBezTo>
                  <a:pt x="929060" y="1785232"/>
                  <a:pt x="932870" y="1796662"/>
                  <a:pt x="938585" y="1802377"/>
                </a:cubicBezTo>
                <a:cubicBezTo>
                  <a:pt x="967160" y="1833809"/>
                  <a:pt x="996687" y="1865242"/>
                  <a:pt x="1026215" y="1895722"/>
                </a:cubicBezTo>
                <a:cubicBezTo>
                  <a:pt x="1030025" y="1899532"/>
                  <a:pt x="1033835" y="1903342"/>
                  <a:pt x="1036692" y="1909057"/>
                </a:cubicBezTo>
                <a:cubicBezTo>
                  <a:pt x="983352" y="1909057"/>
                  <a:pt x="935727" y="1897627"/>
                  <a:pt x="889055" y="1877624"/>
                </a:cubicBezTo>
                <a:close/>
                <a:moveTo>
                  <a:pt x="1279580" y="1673789"/>
                </a:moveTo>
                <a:cubicBezTo>
                  <a:pt x="1278627" y="1698554"/>
                  <a:pt x="1274817" y="1723319"/>
                  <a:pt x="1275770" y="1747132"/>
                </a:cubicBezTo>
                <a:cubicBezTo>
                  <a:pt x="1275770" y="1771897"/>
                  <a:pt x="1267197" y="1791899"/>
                  <a:pt x="1250052" y="1809044"/>
                </a:cubicBezTo>
                <a:cubicBezTo>
                  <a:pt x="1229097" y="1829047"/>
                  <a:pt x="1208142" y="1850002"/>
                  <a:pt x="1188140" y="1870004"/>
                </a:cubicBezTo>
                <a:cubicBezTo>
                  <a:pt x="1177662" y="1880482"/>
                  <a:pt x="1170042" y="1891912"/>
                  <a:pt x="1170042" y="1907152"/>
                </a:cubicBezTo>
                <a:cubicBezTo>
                  <a:pt x="1170042" y="1911914"/>
                  <a:pt x="1165280" y="1917629"/>
                  <a:pt x="1160517" y="1919534"/>
                </a:cubicBezTo>
                <a:cubicBezTo>
                  <a:pt x="1154802" y="1922392"/>
                  <a:pt x="1148135" y="1925249"/>
                  <a:pt x="1142420" y="1924297"/>
                </a:cubicBezTo>
                <a:cubicBezTo>
                  <a:pt x="1110987" y="1922392"/>
                  <a:pt x="1079555" y="1919534"/>
                  <a:pt x="1045265" y="1916677"/>
                </a:cubicBezTo>
                <a:cubicBezTo>
                  <a:pt x="1049075" y="1910009"/>
                  <a:pt x="1050980" y="1905247"/>
                  <a:pt x="1053837" y="1901437"/>
                </a:cubicBezTo>
                <a:cubicBezTo>
                  <a:pt x="1079555" y="1868099"/>
                  <a:pt x="1106225" y="1835714"/>
                  <a:pt x="1132895" y="1803329"/>
                </a:cubicBezTo>
                <a:cubicBezTo>
                  <a:pt x="1140515" y="1793804"/>
                  <a:pt x="1144325" y="1784279"/>
                  <a:pt x="1143372" y="1770944"/>
                </a:cubicBezTo>
                <a:cubicBezTo>
                  <a:pt x="1141467" y="1735702"/>
                  <a:pt x="1139562" y="1701412"/>
                  <a:pt x="1137657" y="1666169"/>
                </a:cubicBezTo>
                <a:cubicBezTo>
                  <a:pt x="1134800" y="1612829"/>
                  <a:pt x="1133847" y="1558537"/>
                  <a:pt x="1130037" y="1505197"/>
                </a:cubicBezTo>
                <a:cubicBezTo>
                  <a:pt x="1126227" y="1435664"/>
                  <a:pt x="1121465" y="1366132"/>
                  <a:pt x="1115750" y="1296599"/>
                </a:cubicBezTo>
                <a:cubicBezTo>
                  <a:pt x="1110035" y="1228019"/>
                  <a:pt x="1103367" y="1160392"/>
                  <a:pt x="1094795" y="1091812"/>
                </a:cubicBezTo>
                <a:cubicBezTo>
                  <a:pt x="1084317" y="1006087"/>
                  <a:pt x="1071935" y="920362"/>
                  <a:pt x="1037645" y="839399"/>
                </a:cubicBezTo>
                <a:cubicBezTo>
                  <a:pt x="1029072" y="820349"/>
                  <a:pt x="1024310" y="800347"/>
                  <a:pt x="1019547" y="780344"/>
                </a:cubicBezTo>
                <a:cubicBezTo>
                  <a:pt x="1018595" y="774629"/>
                  <a:pt x="1020500" y="767009"/>
                  <a:pt x="1024310" y="761294"/>
                </a:cubicBezTo>
                <a:cubicBezTo>
                  <a:pt x="1028120" y="755579"/>
                  <a:pt x="1034787" y="751769"/>
                  <a:pt x="1042407" y="744149"/>
                </a:cubicBezTo>
                <a:cubicBezTo>
                  <a:pt x="1051932" y="766057"/>
                  <a:pt x="1060505" y="785107"/>
                  <a:pt x="1069077" y="806062"/>
                </a:cubicBezTo>
                <a:cubicBezTo>
                  <a:pt x="1065267" y="773677"/>
                  <a:pt x="1037645" y="721289"/>
                  <a:pt x="1014785" y="699382"/>
                </a:cubicBezTo>
                <a:cubicBezTo>
                  <a:pt x="1003355" y="688904"/>
                  <a:pt x="1003355" y="687952"/>
                  <a:pt x="1015737" y="677474"/>
                </a:cubicBezTo>
                <a:cubicBezTo>
                  <a:pt x="1033835" y="662234"/>
                  <a:pt x="1051932" y="647947"/>
                  <a:pt x="1068125" y="631754"/>
                </a:cubicBezTo>
                <a:cubicBezTo>
                  <a:pt x="1084317" y="615562"/>
                  <a:pt x="1095747" y="596512"/>
                  <a:pt x="1096700" y="571747"/>
                </a:cubicBezTo>
                <a:cubicBezTo>
                  <a:pt x="1096700" y="565079"/>
                  <a:pt x="1099557" y="559364"/>
                  <a:pt x="1102415" y="552697"/>
                </a:cubicBezTo>
                <a:cubicBezTo>
                  <a:pt x="1111940" y="569842"/>
                  <a:pt x="1122417" y="586987"/>
                  <a:pt x="1120512" y="606989"/>
                </a:cubicBezTo>
                <a:cubicBezTo>
                  <a:pt x="1116702" y="651757"/>
                  <a:pt x="1111940" y="697477"/>
                  <a:pt x="1107177" y="742244"/>
                </a:cubicBezTo>
                <a:cubicBezTo>
                  <a:pt x="1106225" y="748912"/>
                  <a:pt x="1105272" y="754627"/>
                  <a:pt x="1108130" y="761294"/>
                </a:cubicBezTo>
                <a:cubicBezTo>
                  <a:pt x="1114797" y="714622"/>
                  <a:pt x="1120512" y="667949"/>
                  <a:pt x="1127180" y="621277"/>
                </a:cubicBezTo>
                <a:cubicBezTo>
                  <a:pt x="1150992" y="690809"/>
                  <a:pt x="1176710" y="758437"/>
                  <a:pt x="1187187" y="829874"/>
                </a:cubicBezTo>
                <a:cubicBezTo>
                  <a:pt x="1194807" y="886072"/>
                  <a:pt x="1212905" y="939412"/>
                  <a:pt x="1228145" y="993704"/>
                </a:cubicBezTo>
                <a:cubicBezTo>
                  <a:pt x="1240527" y="1037519"/>
                  <a:pt x="1247195" y="1082287"/>
                  <a:pt x="1246242" y="1128007"/>
                </a:cubicBezTo>
                <a:cubicBezTo>
                  <a:pt x="1244337" y="1207064"/>
                  <a:pt x="1252910" y="1285169"/>
                  <a:pt x="1270055" y="1363274"/>
                </a:cubicBezTo>
                <a:cubicBezTo>
                  <a:pt x="1274817" y="1384229"/>
                  <a:pt x="1274817" y="1405184"/>
                  <a:pt x="1276722" y="1427092"/>
                </a:cubicBezTo>
                <a:cubicBezTo>
                  <a:pt x="1279580" y="1463287"/>
                  <a:pt x="1284342" y="1499482"/>
                  <a:pt x="1284342" y="1534724"/>
                </a:cubicBezTo>
                <a:cubicBezTo>
                  <a:pt x="1284342" y="1581397"/>
                  <a:pt x="1281485" y="1628069"/>
                  <a:pt x="1279580" y="1673789"/>
                </a:cubicBezTo>
                <a:close/>
                <a:moveTo>
                  <a:pt x="1437695" y="1289932"/>
                </a:moveTo>
                <a:cubicBezTo>
                  <a:pt x="1439600" y="1289932"/>
                  <a:pt x="1440552" y="1288979"/>
                  <a:pt x="1442457" y="1288979"/>
                </a:cubicBezTo>
                <a:cubicBezTo>
                  <a:pt x="1444362" y="1292789"/>
                  <a:pt x="1446267" y="1296599"/>
                  <a:pt x="1447220" y="1300409"/>
                </a:cubicBezTo>
                <a:cubicBezTo>
                  <a:pt x="1448172" y="1308982"/>
                  <a:pt x="1448172" y="1318507"/>
                  <a:pt x="1448172" y="1327079"/>
                </a:cubicBezTo>
                <a:cubicBezTo>
                  <a:pt x="1446267" y="1352797"/>
                  <a:pt x="1451030" y="1375657"/>
                  <a:pt x="1470080" y="1394707"/>
                </a:cubicBezTo>
                <a:cubicBezTo>
                  <a:pt x="1481510" y="1406137"/>
                  <a:pt x="1481510" y="1418519"/>
                  <a:pt x="1476747" y="1433759"/>
                </a:cubicBezTo>
                <a:cubicBezTo>
                  <a:pt x="1469127" y="1457572"/>
                  <a:pt x="1453887" y="1476622"/>
                  <a:pt x="1439600" y="1497577"/>
                </a:cubicBezTo>
                <a:cubicBezTo>
                  <a:pt x="1431980" y="1428044"/>
                  <a:pt x="1431027" y="1359464"/>
                  <a:pt x="1437695" y="1289932"/>
                </a:cubicBezTo>
                <a:close/>
                <a:moveTo>
                  <a:pt x="1475795" y="1882387"/>
                </a:moveTo>
                <a:cubicBezTo>
                  <a:pt x="1468175" y="1887149"/>
                  <a:pt x="1465317" y="1880482"/>
                  <a:pt x="1462460" y="1874767"/>
                </a:cubicBezTo>
                <a:cubicBezTo>
                  <a:pt x="1438647" y="1833809"/>
                  <a:pt x="1411977" y="1796662"/>
                  <a:pt x="1371972" y="1769992"/>
                </a:cubicBezTo>
                <a:cubicBezTo>
                  <a:pt x="1360542" y="1762372"/>
                  <a:pt x="1348160" y="1756657"/>
                  <a:pt x="1336730" y="1750942"/>
                </a:cubicBezTo>
                <a:cubicBezTo>
                  <a:pt x="1331015" y="1748084"/>
                  <a:pt x="1325300" y="1746179"/>
                  <a:pt x="1319585" y="1744274"/>
                </a:cubicBezTo>
                <a:cubicBezTo>
                  <a:pt x="1319585" y="1742369"/>
                  <a:pt x="1320537" y="1740464"/>
                  <a:pt x="1320537" y="1738559"/>
                </a:cubicBezTo>
                <a:cubicBezTo>
                  <a:pt x="1326252" y="1739512"/>
                  <a:pt x="1331967" y="1738559"/>
                  <a:pt x="1337682" y="1740464"/>
                </a:cubicBezTo>
                <a:cubicBezTo>
                  <a:pt x="1367210" y="1749989"/>
                  <a:pt x="1395785" y="1762372"/>
                  <a:pt x="1416740" y="1788089"/>
                </a:cubicBezTo>
                <a:cubicBezTo>
                  <a:pt x="1434837" y="1809997"/>
                  <a:pt x="1454840" y="1831904"/>
                  <a:pt x="1473890" y="1853812"/>
                </a:cubicBezTo>
                <a:cubicBezTo>
                  <a:pt x="1476747" y="1857622"/>
                  <a:pt x="1478652" y="1861432"/>
                  <a:pt x="1480557" y="1865242"/>
                </a:cubicBezTo>
                <a:cubicBezTo>
                  <a:pt x="1483415" y="1872862"/>
                  <a:pt x="1482462" y="1878577"/>
                  <a:pt x="1475795" y="188238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12"/>
          <p:cNvSpPr txBox="1"/>
          <p:nvPr/>
        </p:nvSpPr>
        <p:spPr>
          <a:xfrm>
            <a:off x="8208412" y="3526423"/>
            <a:ext cx="337105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Simple PowerPoint Presentation</a:t>
            </a:r>
            <a:endParaRPr b="1" sz="16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12"/>
          <p:cNvSpPr txBox="1"/>
          <p:nvPr/>
        </p:nvSpPr>
        <p:spPr>
          <a:xfrm>
            <a:off x="612530" y="3526101"/>
            <a:ext cx="337105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Simple PowerPoint Presentation</a:t>
            </a:r>
            <a:endParaRPr b="1" sz="16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23" name="Google Shape;1323;p12"/>
          <p:cNvGrpSpPr/>
          <p:nvPr/>
        </p:nvGrpSpPr>
        <p:grpSpPr>
          <a:xfrm>
            <a:off x="8512792" y="4266801"/>
            <a:ext cx="2762299" cy="1324468"/>
            <a:chOff x="8161373" y="4149392"/>
            <a:chExt cx="2762299" cy="1324468"/>
          </a:xfrm>
        </p:grpSpPr>
        <p:sp>
          <p:nvSpPr>
            <p:cNvPr id="1324" name="Google Shape;1324;p12"/>
            <p:cNvSpPr/>
            <p:nvPr/>
          </p:nvSpPr>
          <p:spPr>
            <a:xfrm flipH="1">
              <a:off x="8523285" y="4149454"/>
              <a:ext cx="560666" cy="560666"/>
            </a:xfrm>
            <a:prstGeom prst="rect">
              <a:avLst/>
            </a:prstGeom>
            <a:noFill/>
            <a:ln cap="flat" cmpd="sng" w="3810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12"/>
            <p:cNvSpPr/>
            <p:nvPr/>
          </p:nvSpPr>
          <p:spPr>
            <a:xfrm flipH="1">
              <a:off x="10029226" y="4149392"/>
              <a:ext cx="560666" cy="560728"/>
            </a:xfrm>
            <a:prstGeom prst="rect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12"/>
            <p:cNvSpPr/>
            <p:nvPr/>
          </p:nvSpPr>
          <p:spPr>
            <a:xfrm>
              <a:off x="10129655" y="4243873"/>
              <a:ext cx="368250" cy="367819"/>
            </a:xfrm>
            <a:custGeom>
              <a:rect b="b" l="l" r="r" t="t"/>
              <a:pathLst>
                <a:path extrusionOk="0" h="3905794" w="3910377">
                  <a:moveTo>
                    <a:pt x="1" y="3797782"/>
                  </a:moveTo>
                  <a:lnTo>
                    <a:pt x="3910377" y="3797782"/>
                  </a:lnTo>
                  <a:lnTo>
                    <a:pt x="3910377" y="3905794"/>
                  </a:lnTo>
                  <a:lnTo>
                    <a:pt x="1" y="3905794"/>
                  </a:lnTo>
                  <a:close/>
                  <a:moveTo>
                    <a:pt x="1757257" y="3353296"/>
                  </a:moveTo>
                  <a:cubicBezTo>
                    <a:pt x="1690135" y="3353296"/>
                    <a:pt x="1635721" y="3407710"/>
                    <a:pt x="1635721" y="3474832"/>
                  </a:cubicBezTo>
                  <a:cubicBezTo>
                    <a:pt x="1635721" y="3541954"/>
                    <a:pt x="1690135" y="3596368"/>
                    <a:pt x="1757257" y="3596368"/>
                  </a:cubicBezTo>
                  <a:lnTo>
                    <a:pt x="2187409" y="3596368"/>
                  </a:lnTo>
                  <a:cubicBezTo>
                    <a:pt x="2254531" y="3596368"/>
                    <a:pt x="2308945" y="3541954"/>
                    <a:pt x="2308945" y="3474832"/>
                  </a:cubicBezTo>
                  <a:cubicBezTo>
                    <a:pt x="2308945" y="3407710"/>
                    <a:pt x="2254531" y="3353296"/>
                    <a:pt x="2187409" y="3353296"/>
                  </a:cubicBezTo>
                  <a:close/>
                  <a:moveTo>
                    <a:pt x="492288" y="2449553"/>
                  </a:moveTo>
                  <a:lnTo>
                    <a:pt x="472244" y="2517369"/>
                  </a:lnTo>
                  <a:lnTo>
                    <a:pt x="3438134" y="2517369"/>
                  </a:lnTo>
                  <a:lnTo>
                    <a:pt x="3418090" y="2449553"/>
                  </a:lnTo>
                  <a:close/>
                  <a:moveTo>
                    <a:pt x="432162" y="2249610"/>
                  </a:moveTo>
                  <a:lnTo>
                    <a:pt x="3478215" y="2249610"/>
                  </a:lnTo>
                  <a:lnTo>
                    <a:pt x="3910377" y="3711740"/>
                  </a:lnTo>
                  <a:lnTo>
                    <a:pt x="0" y="3711740"/>
                  </a:lnTo>
                  <a:close/>
                  <a:moveTo>
                    <a:pt x="1637280" y="544956"/>
                  </a:moveTo>
                  <a:cubicBezTo>
                    <a:pt x="1626413" y="544956"/>
                    <a:pt x="1615547" y="549102"/>
                    <a:pt x="1607256" y="557393"/>
                  </a:cubicBezTo>
                  <a:lnTo>
                    <a:pt x="796281" y="1368368"/>
                  </a:lnTo>
                  <a:cubicBezTo>
                    <a:pt x="779699" y="1384950"/>
                    <a:pt x="779699" y="1411834"/>
                    <a:pt x="796281" y="1428415"/>
                  </a:cubicBezTo>
                  <a:lnTo>
                    <a:pt x="825565" y="1457699"/>
                  </a:lnTo>
                  <a:cubicBezTo>
                    <a:pt x="842147" y="1474281"/>
                    <a:pt x="869031" y="1474281"/>
                    <a:pt x="885612" y="1457699"/>
                  </a:cubicBezTo>
                  <a:lnTo>
                    <a:pt x="1696588" y="646724"/>
                  </a:lnTo>
                  <a:cubicBezTo>
                    <a:pt x="1713169" y="630143"/>
                    <a:pt x="1713169" y="603258"/>
                    <a:pt x="1696588" y="586677"/>
                  </a:cubicBezTo>
                  <a:lnTo>
                    <a:pt x="1667304" y="557393"/>
                  </a:lnTo>
                  <a:cubicBezTo>
                    <a:pt x="1659013" y="549102"/>
                    <a:pt x="1648146" y="544956"/>
                    <a:pt x="1637280" y="544956"/>
                  </a:cubicBezTo>
                  <a:close/>
                  <a:moveTo>
                    <a:pt x="1372791" y="439020"/>
                  </a:moveTo>
                  <a:cubicBezTo>
                    <a:pt x="1361925" y="439020"/>
                    <a:pt x="1351058" y="443165"/>
                    <a:pt x="1342767" y="451456"/>
                  </a:cubicBezTo>
                  <a:lnTo>
                    <a:pt x="851745" y="942478"/>
                  </a:lnTo>
                  <a:cubicBezTo>
                    <a:pt x="835164" y="959060"/>
                    <a:pt x="835164" y="985944"/>
                    <a:pt x="851745" y="1002526"/>
                  </a:cubicBezTo>
                  <a:lnTo>
                    <a:pt x="881029" y="1031810"/>
                  </a:lnTo>
                  <a:cubicBezTo>
                    <a:pt x="897611" y="1048392"/>
                    <a:pt x="924495" y="1048392"/>
                    <a:pt x="941077" y="1031810"/>
                  </a:cubicBezTo>
                  <a:lnTo>
                    <a:pt x="1432099" y="540788"/>
                  </a:lnTo>
                  <a:cubicBezTo>
                    <a:pt x="1448681" y="524206"/>
                    <a:pt x="1448681" y="497322"/>
                    <a:pt x="1432099" y="480740"/>
                  </a:cubicBezTo>
                  <a:lnTo>
                    <a:pt x="1402815" y="451456"/>
                  </a:lnTo>
                  <a:cubicBezTo>
                    <a:pt x="1394524" y="443165"/>
                    <a:pt x="1383658" y="439020"/>
                    <a:pt x="1372791" y="439020"/>
                  </a:cubicBezTo>
                  <a:close/>
                  <a:moveTo>
                    <a:pt x="864042" y="270000"/>
                  </a:moveTo>
                  <a:lnTo>
                    <a:pt x="2945402" y="270000"/>
                  </a:lnTo>
                  <a:cubicBezTo>
                    <a:pt x="3094522" y="270000"/>
                    <a:pt x="3215407" y="390885"/>
                    <a:pt x="3215407" y="540005"/>
                  </a:cubicBezTo>
                  <a:lnTo>
                    <a:pt x="3215407" y="1619995"/>
                  </a:lnTo>
                  <a:cubicBezTo>
                    <a:pt x="3215407" y="1769115"/>
                    <a:pt x="3094522" y="1890000"/>
                    <a:pt x="2945402" y="1890000"/>
                  </a:cubicBezTo>
                  <a:lnTo>
                    <a:pt x="864042" y="1890000"/>
                  </a:lnTo>
                  <a:cubicBezTo>
                    <a:pt x="714922" y="1890000"/>
                    <a:pt x="594037" y="1769115"/>
                    <a:pt x="594037" y="1619995"/>
                  </a:cubicBezTo>
                  <a:lnTo>
                    <a:pt x="594037" y="540005"/>
                  </a:lnTo>
                  <a:cubicBezTo>
                    <a:pt x="594037" y="390885"/>
                    <a:pt x="714922" y="270000"/>
                    <a:pt x="864042" y="270000"/>
                  </a:cubicBezTo>
                  <a:close/>
                  <a:moveTo>
                    <a:pt x="804042" y="180000"/>
                  </a:moveTo>
                  <a:cubicBezTo>
                    <a:pt x="638353" y="180000"/>
                    <a:pt x="504036" y="314317"/>
                    <a:pt x="504036" y="480006"/>
                  </a:cubicBezTo>
                  <a:lnTo>
                    <a:pt x="504036" y="1679994"/>
                  </a:lnTo>
                  <a:cubicBezTo>
                    <a:pt x="504036" y="1845683"/>
                    <a:pt x="638353" y="1980000"/>
                    <a:pt x="804042" y="1980000"/>
                  </a:cubicBezTo>
                  <a:lnTo>
                    <a:pt x="3027043" y="1980000"/>
                  </a:lnTo>
                  <a:cubicBezTo>
                    <a:pt x="3192732" y="1980000"/>
                    <a:pt x="3327049" y="1845683"/>
                    <a:pt x="3327049" y="1679994"/>
                  </a:cubicBezTo>
                  <a:lnTo>
                    <a:pt x="3327049" y="480006"/>
                  </a:lnTo>
                  <a:cubicBezTo>
                    <a:pt x="3327049" y="314317"/>
                    <a:pt x="3192732" y="180000"/>
                    <a:pt x="3027043" y="180000"/>
                  </a:cubicBezTo>
                  <a:close/>
                  <a:moveTo>
                    <a:pt x="684043" y="0"/>
                  </a:moveTo>
                  <a:lnTo>
                    <a:pt x="3190330" y="0"/>
                  </a:lnTo>
                  <a:cubicBezTo>
                    <a:pt x="3389156" y="0"/>
                    <a:pt x="3550337" y="161181"/>
                    <a:pt x="3550337" y="360007"/>
                  </a:cubicBezTo>
                  <a:lnTo>
                    <a:pt x="3550337" y="1799993"/>
                  </a:lnTo>
                  <a:cubicBezTo>
                    <a:pt x="3550337" y="1998819"/>
                    <a:pt x="3389156" y="2160000"/>
                    <a:pt x="3190330" y="2160000"/>
                  </a:cubicBezTo>
                  <a:lnTo>
                    <a:pt x="684043" y="2160000"/>
                  </a:lnTo>
                  <a:cubicBezTo>
                    <a:pt x="485217" y="2160000"/>
                    <a:pt x="324036" y="1998819"/>
                    <a:pt x="324036" y="1799993"/>
                  </a:cubicBezTo>
                  <a:lnTo>
                    <a:pt x="324036" y="360007"/>
                  </a:lnTo>
                  <a:cubicBezTo>
                    <a:pt x="324036" y="161181"/>
                    <a:pt x="485217" y="0"/>
                    <a:pt x="6840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7" name="Google Shape;1327;p12"/>
            <p:cNvSpPr/>
            <p:nvPr/>
          </p:nvSpPr>
          <p:spPr>
            <a:xfrm>
              <a:off x="8648333" y="4224211"/>
              <a:ext cx="310571" cy="370101"/>
            </a:xfrm>
            <a:custGeom>
              <a:rect b="b" l="l" r="r" t="t"/>
              <a:pathLst>
                <a:path extrusionOk="0" h="3947283" w="3312367">
                  <a:moveTo>
                    <a:pt x="2537615" y="3705909"/>
                  </a:moveTo>
                  <a:cubicBezTo>
                    <a:pt x="2512344" y="3705909"/>
                    <a:pt x="2491857" y="3726396"/>
                    <a:pt x="2491857" y="3751667"/>
                  </a:cubicBezTo>
                  <a:cubicBezTo>
                    <a:pt x="2491857" y="3776938"/>
                    <a:pt x="2512344" y="3797425"/>
                    <a:pt x="2537615" y="3797425"/>
                  </a:cubicBezTo>
                  <a:lnTo>
                    <a:pt x="2762175" y="3797425"/>
                  </a:lnTo>
                  <a:cubicBezTo>
                    <a:pt x="2787446" y="3797425"/>
                    <a:pt x="2807933" y="3776938"/>
                    <a:pt x="2807933" y="3751667"/>
                  </a:cubicBezTo>
                  <a:cubicBezTo>
                    <a:pt x="2807933" y="3726396"/>
                    <a:pt x="2787446" y="3705909"/>
                    <a:pt x="2762175" y="3705909"/>
                  </a:cubicBezTo>
                  <a:close/>
                  <a:moveTo>
                    <a:pt x="1141114" y="3408594"/>
                  </a:moveTo>
                  <a:cubicBezTo>
                    <a:pt x="1097903" y="3408594"/>
                    <a:pt x="1062874" y="3443623"/>
                    <a:pt x="1062874" y="3486834"/>
                  </a:cubicBezTo>
                  <a:cubicBezTo>
                    <a:pt x="1062874" y="3530045"/>
                    <a:pt x="1097903" y="3565073"/>
                    <a:pt x="1141114" y="3565073"/>
                  </a:cubicBezTo>
                  <a:lnTo>
                    <a:pt x="1525078" y="3565074"/>
                  </a:lnTo>
                  <a:cubicBezTo>
                    <a:pt x="1568289" y="3565074"/>
                    <a:pt x="1603318" y="3530045"/>
                    <a:pt x="1603318" y="3486834"/>
                  </a:cubicBezTo>
                  <a:lnTo>
                    <a:pt x="1603319" y="3486834"/>
                  </a:lnTo>
                  <a:cubicBezTo>
                    <a:pt x="1603319" y="3443623"/>
                    <a:pt x="1568290" y="3408594"/>
                    <a:pt x="1525079" y="3408594"/>
                  </a:cubicBezTo>
                  <a:close/>
                  <a:moveTo>
                    <a:pt x="2129393" y="1705414"/>
                  </a:moveTo>
                  <a:lnTo>
                    <a:pt x="2129393" y="3580170"/>
                  </a:lnTo>
                  <a:lnTo>
                    <a:pt x="3126216" y="3580170"/>
                  </a:lnTo>
                  <a:lnTo>
                    <a:pt x="3126216" y="1705414"/>
                  </a:lnTo>
                  <a:close/>
                  <a:moveTo>
                    <a:pt x="2481193" y="1533789"/>
                  </a:moveTo>
                  <a:cubicBezTo>
                    <a:pt x="2462682" y="1533789"/>
                    <a:pt x="2447676" y="1548795"/>
                    <a:pt x="2447676" y="1567306"/>
                  </a:cubicBezTo>
                  <a:lnTo>
                    <a:pt x="2447676" y="1572258"/>
                  </a:lnTo>
                  <a:cubicBezTo>
                    <a:pt x="2447676" y="1590769"/>
                    <a:pt x="2462682" y="1605775"/>
                    <a:pt x="2481193" y="1605775"/>
                  </a:cubicBezTo>
                  <a:lnTo>
                    <a:pt x="2774415" y="1605775"/>
                  </a:lnTo>
                  <a:cubicBezTo>
                    <a:pt x="2792926" y="1605775"/>
                    <a:pt x="2807932" y="1590769"/>
                    <a:pt x="2807932" y="1572258"/>
                  </a:cubicBezTo>
                  <a:lnTo>
                    <a:pt x="2807932" y="1567306"/>
                  </a:lnTo>
                  <a:cubicBezTo>
                    <a:pt x="2807932" y="1548795"/>
                    <a:pt x="2792926" y="1533789"/>
                    <a:pt x="2774415" y="1533789"/>
                  </a:cubicBezTo>
                  <a:close/>
                  <a:moveTo>
                    <a:pt x="2113478" y="1418392"/>
                  </a:moveTo>
                  <a:lnTo>
                    <a:pt x="3142130" y="1418392"/>
                  </a:lnTo>
                  <a:cubicBezTo>
                    <a:pt x="3236149" y="1418392"/>
                    <a:pt x="3312367" y="1494610"/>
                    <a:pt x="3312367" y="1588629"/>
                  </a:cubicBezTo>
                  <a:lnTo>
                    <a:pt x="3312367" y="3777046"/>
                  </a:lnTo>
                  <a:cubicBezTo>
                    <a:pt x="3312367" y="3871065"/>
                    <a:pt x="3236149" y="3947283"/>
                    <a:pt x="3142130" y="3947283"/>
                  </a:cubicBezTo>
                  <a:lnTo>
                    <a:pt x="2113478" y="3947283"/>
                  </a:lnTo>
                  <a:cubicBezTo>
                    <a:pt x="2019459" y="3947283"/>
                    <a:pt x="1943241" y="3871065"/>
                    <a:pt x="1943241" y="3777046"/>
                  </a:cubicBezTo>
                  <a:lnTo>
                    <a:pt x="1943241" y="1588629"/>
                  </a:lnTo>
                  <a:cubicBezTo>
                    <a:pt x="1943241" y="1494610"/>
                    <a:pt x="2019459" y="1418392"/>
                    <a:pt x="2113478" y="1418392"/>
                  </a:cubicBezTo>
                  <a:close/>
                  <a:moveTo>
                    <a:pt x="1006317" y="157391"/>
                  </a:moveTo>
                  <a:cubicBezTo>
                    <a:pt x="987806" y="157391"/>
                    <a:pt x="972800" y="172397"/>
                    <a:pt x="972800" y="190908"/>
                  </a:cubicBezTo>
                  <a:lnTo>
                    <a:pt x="972800" y="195860"/>
                  </a:lnTo>
                  <a:cubicBezTo>
                    <a:pt x="972800" y="214371"/>
                    <a:pt x="987806" y="229377"/>
                    <a:pt x="1006317" y="229377"/>
                  </a:cubicBezTo>
                  <a:lnTo>
                    <a:pt x="1659876" y="229377"/>
                  </a:lnTo>
                  <a:cubicBezTo>
                    <a:pt x="1678387" y="229377"/>
                    <a:pt x="1693393" y="214371"/>
                    <a:pt x="1693393" y="195860"/>
                  </a:cubicBezTo>
                  <a:lnTo>
                    <a:pt x="1693393" y="190908"/>
                  </a:lnTo>
                  <a:cubicBezTo>
                    <a:pt x="1693393" y="172397"/>
                    <a:pt x="1678387" y="157391"/>
                    <a:pt x="1659876" y="157391"/>
                  </a:cubicBezTo>
                  <a:close/>
                  <a:moveTo>
                    <a:pt x="264780" y="0"/>
                  </a:moveTo>
                  <a:lnTo>
                    <a:pt x="2401413" y="0"/>
                  </a:lnTo>
                  <a:cubicBezTo>
                    <a:pt x="2547647" y="0"/>
                    <a:pt x="2666193" y="118546"/>
                    <a:pt x="2666193" y="264780"/>
                  </a:cubicBezTo>
                  <a:lnTo>
                    <a:pt x="2666193" y="1345374"/>
                  </a:lnTo>
                  <a:lnTo>
                    <a:pt x="2369517" y="1345374"/>
                  </a:lnTo>
                  <a:lnTo>
                    <a:pt x="2369517" y="366783"/>
                  </a:lnTo>
                  <a:lnTo>
                    <a:pt x="296676" y="366783"/>
                  </a:lnTo>
                  <a:lnTo>
                    <a:pt x="296676" y="3219873"/>
                  </a:lnTo>
                  <a:lnTo>
                    <a:pt x="1867527" y="3219873"/>
                  </a:lnTo>
                  <a:lnTo>
                    <a:pt x="1867527" y="3778374"/>
                  </a:lnTo>
                  <a:lnTo>
                    <a:pt x="264780" y="3778374"/>
                  </a:lnTo>
                  <a:cubicBezTo>
                    <a:pt x="118546" y="3778374"/>
                    <a:pt x="0" y="3659828"/>
                    <a:pt x="0" y="3513594"/>
                  </a:cubicBezTo>
                  <a:lnTo>
                    <a:pt x="0" y="264780"/>
                  </a:lnTo>
                  <a:cubicBezTo>
                    <a:pt x="0" y="118546"/>
                    <a:pt x="118546" y="0"/>
                    <a:pt x="2647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8" name="Google Shape;1328;p12"/>
            <p:cNvSpPr txBox="1"/>
            <p:nvPr/>
          </p:nvSpPr>
          <p:spPr>
            <a:xfrm>
              <a:off x="8161373" y="4827529"/>
              <a:ext cx="125073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9" name="Google Shape;1329;p12"/>
            <p:cNvSpPr txBox="1"/>
            <p:nvPr/>
          </p:nvSpPr>
          <p:spPr>
            <a:xfrm>
              <a:off x="9672940" y="4827529"/>
              <a:ext cx="125073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30" name="Google Shape;1330;p12"/>
          <p:cNvGrpSpPr/>
          <p:nvPr/>
        </p:nvGrpSpPr>
        <p:grpSpPr>
          <a:xfrm>
            <a:off x="8208412" y="2494556"/>
            <a:ext cx="3371058" cy="909259"/>
            <a:chOff x="395534" y="3667819"/>
            <a:chExt cx="3972999" cy="1132252"/>
          </a:xfrm>
        </p:grpSpPr>
        <p:sp>
          <p:nvSpPr>
            <p:cNvPr id="1331" name="Google Shape;1331;p12"/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2" name="Google Shape;1332;p12"/>
            <p:cNvSpPr txBox="1"/>
            <p:nvPr/>
          </p:nvSpPr>
          <p:spPr>
            <a:xfrm>
              <a:off x="395536" y="3995231"/>
              <a:ext cx="3972997" cy="8048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 </a:t>
              </a:r>
              <a:endParaRPr/>
            </a:p>
          </p:txBody>
        </p:sp>
      </p:grpSp>
      <p:sp>
        <p:nvSpPr>
          <p:cNvPr id="1333" name="Google Shape;1333;p12"/>
          <p:cNvSpPr txBox="1"/>
          <p:nvPr/>
        </p:nvSpPr>
        <p:spPr>
          <a:xfrm>
            <a:off x="8208413" y="1948194"/>
            <a:ext cx="33710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NO.1 Presentation</a:t>
            </a:r>
            <a:endParaRPr b="1" sz="2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12"/>
          <p:cNvSpPr txBox="1"/>
          <p:nvPr/>
        </p:nvSpPr>
        <p:spPr>
          <a:xfrm>
            <a:off x="8208413" y="1617276"/>
            <a:ext cx="337105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Modern  PowerPoint  Presentation</a:t>
            </a:r>
            <a:endParaRPr b="1" sz="14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5" name="Google Shape;1335;p12"/>
          <p:cNvGrpSpPr/>
          <p:nvPr/>
        </p:nvGrpSpPr>
        <p:grpSpPr>
          <a:xfrm>
            <a:off x="612528" y="2528822"/>
            <a:ext cx="3371058" cy="909259"/>
            <a:chOff x="395534" y="3667819"/>
            <a:chExt cx="3972999" cy="1132252"/>
          </a:xfrm>
        </p:grpSpPr>
        <p:sp>
          <p:nvSpPr>
            <p:cNvPr id="1336" name="Google Shape;1336;p12"/>
            <p:cNvSpPr txBox="1"/>
            <p:nvPr/>
          </p:nvSpPr>
          <p:spPr>
            <a:xfrm>
              <a:off x="395534" y="3667819"/>
              <a:ext cx="3972999" cy="344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7" name="Google Shape;1337;p12"/>
            <p:cNvSpPr txBox="1"/>
            <p:nvPr/>
          </p:nvSpPr>
          <p:spPr>
            <a:xfrm>
              <a:off x="395536" y="3995231"/>
              <a:ext cx="3972997" cy="8048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 </a:t>
              </a:r>
              <a:endParaRPr/>
            </a:p>
          </p:txBody>
        </p:sp>
      </p:grpSp>
      <p:sp>
        <p:nvSpPr>
          <p:cNvPr id="1338" name="Google Shape;1338;p12"/>
          <p:cNvSpPr txBox="1"/>
          <p:nvPr/>
        </p:nvSpPr>
        <p:spPr>
          <a:xfrm>
            <a:off x="612529" y="1982460"/>
            <a:ext cx="337105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NO.1 Presentation</a:t>
            </a:r>
            <a:endParaRPr b="1" sz="28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9" name="Google Shape;1339;p12"/>
          <p:cNvSpPr txBox="1"/>
          <p:nvPr/>
        </p:nvSpPr>
        <p:spPr>
          <a:xfrm>
            <a:off x="612529" y="1651542"/>
            <a:ext cx="337105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Modern  PowerPoint  Presentation</a:t>
            </a:r>
            <a:endParaRPr b="1" sz="14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3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13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345" name="Google Shape;1345;p13"/>
          <p:cNvSpPr/>
          <p:nvPr/>
        </p:nvSpPr>
        <p:spPr>
          <a:xfrm rot="-5400000">
            <a:off x="3642213" y="4093194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solidFill>
            <a:srgbClr val="595959">
              <a:alpha val="22745"/>
            </a:srgbClr>
          </a:solidFill>
          <a:ln>
            <a:noFill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6" name="Google Shape;1346;p13"/>
          <p:cNvSpPr/>
          <p:nvPr/>
        </p:nvSpPr>
        <p:spPr>
          <a:xfrm rot="10800000">
            <a:off x="6086477" y="4110244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solidFill>
            <a:srgbClr val="595959">
              <a:alpha val="22745"/>
            </a:srgbClr>
          </a:solidFill>
          <a:ln>
            <a:noFill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7" name="Google Shape;1347;p13"/>
          <p:cNvSpPr/>
          <p:nvPr/>
        </p:nvSpPr>
        <p:spPr>
          <a:xfrm>
            <a:off x="3659265" y="1880613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solidFill>
            <a:srgbClr val="595959">
              <a:alpha val="22745"/>
            </a:srgbClr>
          </a:solidFill>
          <a:ln>
            <a:noFill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8" name="Google Shape;1348;p13"/>
          <p:cNvSpPr/>
          <p:nvPr/>
        </p:nvSpPr>
        <p:spPr>
          <a:xfrm rot="5400000">
            <a:off x="6069425" y="1863561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solidFill>
            <a:srgbClr val="595959">
              <a:alpha val="22745"/>
            </a:srgbClr>
          </a:solidFill>
          <a:ln>
            <a:noFill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9" name="Google Shape;1349;p13"/>
          <p:cNvSpPr/>
          <p:nvPr/>
        </p:nvSpPr>
        <p:spPr>
          <a:xfrm>
            <a:off x="3854227" y="1548885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0" name="Google Shape;1350;p13"/>
          <p:cNvGrpSpPr/>
          <p:nvPr/>
        </p:nvGrpSpPr>
        <p:grpSpPr>
          <a:xfrm>
            <a:off x="922462" y="1953132"/>
            <a:ext cx="2703411" cy="1331933"/>
            <a:chOff x="244291" y="1730675"/>
            <a:chExt cx="1937441" cy="1331933"/>
          </a:xfrm>
        </p:grpSpPr>
        <p:sp>
          <p:nvSpPr>
            <p:cNvPr id="1351" name="Google Shape;1351;p13"/>
            <p:cNvSpPr txBox="1"/>
            <p:nvPr/>
          </p:nvSpPr>
          <p:spPr>
            <a:xfrm>
              <a:off x="244291" y="1730675"/>
              <a:ext cx="193744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2" name="Google Shape;1352;p13"/>
            <p:cNvSpPr txBox="1"/>
            <p:nvPr/>
          </p:nvSpPr>
          <p:spPr>
            <a:xfrm>
              <a:off x="244291" y="2046945"/>
              <a:ext cx="193744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3" name="Google Shape;1353;p13"/>
          <p:cNvGrpSpPr/>
          <p:nvPr/>
        </p:nvGrpSpPr>
        <p:grpSpPr>
          <a:xfrm>
            <a:off x="922460" y="4235783"/>
            <a:ext cx="2703412" cy="1331933"/>
            <a:chOff x="244291" y="1730675"/>
            <a:chExt cx="1937442" cy="1331933"/>
          </a:xfrm>
        </p:grpSpPr>
        <p:sp>
          <p:nvSpPr>
            <p:cNvPr id="1354" name="Google Shape;1354;p13"/>
            <p:cNvSpPr txBox="1"/>
            <p:nvPr/>
          </p:nvSpPr>
          <p:spPr>
            <a:xfrm>
              <a:off x="244291" y="1730675"/>
              <a:ext cx="193744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13"/>
            <p:cNvSpPr txBox="1"/>
            <p:nvPr/>
          </p:nvSpPr>
          <p:spPr>
            <a:xfrm>
              <a:off x="244292" y="2046945"/>
              <a:ext cx="193744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6" name="Google Shape;1356;p13"/>
          <p:cNvGrpSpPr/>
          <p:nvPr/>
        </p:nvGrpSpPr>
        <p:grpSpPr>
          <a:xfrm>
            <a:off x="8539852" y="1938199"/>
            <a:ext cx="2863039" cy="1331933"/>
            <a:chOff x="244291" y="1730675"/>
            <a:chExt cx="1937441" cy="1331933"/>
          </a:xfrm>
        </p:grpSpPr>
        <p:sp>
          <p:nvSpPr>
            <p:cNvPr id="1357" name="Google Shape;1357;p13"/>
            <p:cNvSpPr txBox="1"/>
            <p:nvPr/>
          </p:nvSpPr>
          <p:spPr>
            <a:xfrm>
              <a:off x="244291" y="1730675"/>
              <a:ext cx="193744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13"/>
            <p:cNvSpPr txBox="1"/>
            <p:nvPr/>
          </p:nvSpPr>
          <p:spPr>
            <a:xfrm>
              <a:off x="244291" y="2046945"/>
              <a:ext cx="193744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9" name="Google Shape;1359;p13"/>
          <p:cNvGrpSpPr/>
          <p:nvPr/>
        </p:nvGrpSpPr>
        <p:grpSpPr>
          <a:xfrm>
            <a:off x="8539852" y="4235783"/>
            <a:ext cx="2863039" cy="1331933"/>
            <a:chOff x="244291" y="1730675"/>
            <a:chExt cx="1937441" cy="1331933"/>
          </a:xfrm>
        </p:grpSpPr>
        <p:sp>
          <p:nvSpPr>
            <p:cNvPr id="1360" name="Google Shape;1360;p13"/>
            <p:cNvSpPr txBox="1"/>
            <p:nvPr/>
          </p:nvSpPr>
          <p:spPr>
            <a:xfrm>
              <a:off x="244291" y="1730675"/>
              <a:ext cx="193744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13"/>
            <p:cNvSpPr txBox="1"/>
            <p:nvPr/>
          </p:nvSpPr>
          <p:spPr>
            <a:xfrm>
              <a:off x="244291" y="2046945"/>
              <a:ext cx="193744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62" name="Google Shape;1362;p13"/>
          <p:cNvSpPr/>
          <p:nvPr/>
        </p:nvSpPr>
        <p:spPr>
          <a:xfrm rot="5400000">
            <a:off x="6287569" y="1533952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3" name="Google Shape;1363;p13"/>
          <p:cNvSpPr/>
          <p:nvPr/>
        </p:nvSpPr>
        <p:spPr>
          <a:xfrm rot="10800000">
            <a:off x="6304621" y="3823279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4" name="Google Shape;1364;p13"/>
          <p:cNvSpPr/>
          <p:nvPr/>
        </p:nvSpPr>
        <p:spPr>
          <a:xfrm rot="-5400000">
            <a:off x="3871277" y="3840330"/>
            <a:ext cx="2014102" cy="1980000"/>
          </a:xfrm>
          <a:custGeom>
            <a:rect b="b" l="l" r="r" t="t"/>
            <a:pathLst>
              <a:path extrusionOk="0" h="1980000" w="2014102">
                <a:moveTo>
                  <a:pt x="990000" y="0"/>
                </a:moveTo>
                <a:cubicBezTo>
                  <a:pt x="1536762" y="0"/>
                  <a:pt x="1980000" y="443238"/>
                  <a:pt x="1980000" y="990000"/>
                </a:cubicBezTo>
                <a:lnTo>
                  <a:pt x="1975903" y="983366"/>
                </a:lnTo>
                <a:lnTo>
                  <a:pt x="1979957" y="979821"/>
                </a:lnTo>
                <a:lnTo>
                  <a:pt x="2014102" y="1966827"/>
                </a:lnTo>
                <a:lnTo>
                  <a:pt x="1729854" y="1641776"/>
                </a:lnTo>
                <a:cubicBezTo>
                  <a:pt x="1551451" y="1850197"/>
                  <a:pt x="1285884" y="1980000"/>
                  <a:pt x="990000" y="1980000"/>
                </a:cubicBezTo>
                <a:cubicBezTo>
                  <a:pt x="443238" y="1980000"/>
                  <a:pt x="0" y="1536762"/>
                  <a:pt x="0" y="990000"/>
                </a:cubicBezTo>
                <a:cubicBezTo>
                  <a:pt x="0" y="443238"/>
                  <a:pt x="443238" y="0"/>
                  <a:pt x="990000" y="0"/>
                </a:cubicBez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65" name="Google Shape;1365;p13"/>
          <p:cNvGrpSpPr/>
          <p:nvPr/>
        </p:nvGrpSpPr>
        <p:grpSpPr>
          <a:xfrm>
            <a:off x="4239298" y="2336210"/>
            <a:ext cx="1243965" cy="911398"/>
            <a:chOff x="1475656" y="1868392"/>
            <a:chExt cx="1657674" cy="911398"/>
          </a:xfrm>
        </p:grpSpPr>
        <p:sp>
          <p:nvSpPr>
            <p:cNvPr id="1366" name="Google Shape;1366;p13"/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Presentation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13"/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</a:t>
              </a:r>
              <a:endParaRPr/>
            </a:p>
          </p:txBody>
        </p:sp>
      </p:grpSp>
      <p:grpSp>
        <p:nvGrpSpPr>
          <p:cNvPr id="1368" name="Google Shape;1368;p13"/>
          <p:cNvGrpSpPr/>
          <p:nvPr/>
        </p:nvGrpSpPr>
        <p:grpSpPr>
          <a:xfrm>
            <a:off x="6672640" y="2336210"/>
            <a:ext cx="1243965" cy="911398"/>
            <a:chOff x="1475656" y="1868392"/>
            <a:chExt cx="1657674" cy="911398"/>
          </a:xfrm>
        </p:grpSpPr>
        <p:sp>
          <p:nvSpPr>
            <p:cNvPr id="1369" name="Google Shape;1369;p13"/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Presentation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13"/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</a:t>
              </a:r>
              <a:endParaRPr/>
            </a:p>
          </p:txBody>
        </p:sp>
      </p:grpSp>
      <p:grpSp>
        <p:nvGrpSpPr>
          <p:cNvPr id="1371" name="Google Shape;1371;p13"/>
          <p:cNvGrpSpPr/>
          <p:nvPr/>
        </p:nvGrpSpPr>
        <p:grpSpPr>
          <a:xfrm>
            <a:off x="4256348" y="4709971"/>
            <a:ext cx="1243965" cy="911398"/>
            <a:chOff x="1475656" y="1868392"/>
            <a:chExt cx="1657674" cy="911398"/>
          </a:xfrm>
        </p:grpSpPr>
        <p:sp>
          <p:nvSpPr>
            <p:cNvPr id="1372" name="Google Shape;1372;p13"/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Presentation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3" name="Google Shape;1373;p13"/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</a:t>
              </a:r>
              <a:endParaRPr/>
            </a:p>
          </p:txBody>
        </p:sp>
      </p:grpSp>
      <p:grpSp>
        <p:nvGrpSpPr>
          <p:cNvPr id="1374" name="Google Shape;1374;p13"/>
          <p:cNvGrpSpPr/>
          <p:nvPr/>
        </p:nvGrpSpPr>
        <p:grpSpPr>
          <a:xfrm>
            <a:off x="6689691" y="4709971"/>
            <a:ext cx="1243965" cy="911398"/>
            <a:chOff x="1475656" y="1868392"/>
            <a:chExt cx="1657674" cy="911398"/>
          </a:xfrm>
        </p:grpSpPr>
        <p:sp>
          <p:nvSpPr>
            <p:cNvPr id="1375" name="Google Shape;1375;p13"/>
            <p:cNvSpPr txBox="1"/>
            <p:nvPr/>
          </p:nvSpPr>
          <p:spPr>
            <a:xfrm>
              <a:off x="1475657" y="1868392"/>
              <a:ext cx="1657673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Presentation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13"/>
            <p:cNvSpPr txBox="1"/>
            <p:nvPr/>
          </p:nvSpPr>
          <p:spPr>
            <a:xfrm>
              <a:off x="1475656" y="2133459"/>
              <a:ext cx="16576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</a:t>
              </a:r>
              <a:endParaRPr/>
            </a:p>
          </p:txBody>
        </p:sp>
      </p:grpSp>
      <p:sp>
        <p:nvSpPr>
          <p:cNvPr id="1377" name="Google Shape;1377;p13"/>
          <p:cNvSpPr/>
          <p:nvPr/>
        </p:nvSpPr>
        <p:spPr>
          <a:xfrm rot="2700000">
            <a:off x="7161660" y="1808058"/>
            <a:ext cx="265920" cy="476745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8" name="Google Shape;1378;p13"/>
          <p:cNvSpPr/>
          <p:nvPr/>
        </p:nvSpPr>
        <p:spPr>
          <a:xfrm>
            <a:off x="4696547" y="1920039"/>
            <a:ext cx="329463" cy="308407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9" name="Google Shape;1379;p13"/>
          <p:cNvSpPr/>
          <p:nvPr/>
        </p:nvSpPr>
        <p:spPr>
          <a:xfrm flipH="1">
            <a:off x="7115831" y="4285771"/>
            <a:ext cx="391682" cy="323114"/>
          </a:xfrm>
          <a:custGeom>
            <a:rect b="b" l="l" r="r" t="t"/>
            <a:pathLst>
              <a:path extrusionOk="0" h="2654282" w="3217557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0" name="Google Shape;1380;p13"/>
          <p:cNvSpPr/>
          <p:nvPr/>
        </p:nvSpPr>
        <p:spPr>
          <a:xfrm rot="9900000">
            <a:off x="4663277" y="4298203"/>
            <a:ext cx="396000" cy="336326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4" name="Shape 1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Google Shape;1385;p14"/>
          <p:cNvSpPr txBox="1"/>
          <p:nvPr/>
        </p:nvSpPr>
        <p:spPr>
          <a:xfrm>
            <a:off x="4275006" y="1969526"/>
            <a:ext cx="1459223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Modern</a:t>
            </a:r>
            <a:endParaRPr/>
          </a:p>
        </p:txBody>
      </p:sp>
      <p:sp>
        <p:nvSpPr>
          <p:cNvPr id="1386" name="Google Shape;1386;p14"/>
          <p:cNvSpPr txBox="1"/>
          <p:nvPr/>
        </p:nvSpPr>
        <p:spPr>
          <a:xfrm>
            <a:off x="3024876" y="1624368"/>
            <a:ext cx="2724615" cy="2880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Portfolio Presentation</a:t>
            </a:r>
            <a:endParaRPr/>
          </a:p>
        </p:txBody>
      </p:sp>
      <p:sp>
        <p:nvSpPr>
          <p:cNvPr id="1387" name="Google Shape;1387;p14"/>
          <p:cNvSpPr txBox="1"/>
          <p:nvPr/>
        </p:nvSpPr>
        <p:spPr>
          <a:xfrm>
            <a:off x="1883974" y="759808"/>
            <a:ext cx="3091569" cy="7999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</a:pPr>
            <a:r>
              <a:rPr b="0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You can simply impress your audience and add a unique zing and appeal to your Presentations. </a:t>
            </a:r>
            <a:endParaRPr b="0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8" name="Google Shape;1388;p14"/>
          <p:cNvSpPr txBox="1"/>
          <p:nvPr/>
        </p:nvSpPr>
        <p:spPr>
          <a:xfrm>
            <a:off x="1970536" y="4856598"/>
            <a:ext cx="1459223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Modern</a:t>
            </a:r>
            <a:endParaRPr/>
          </a:p>
        </p:txBody>
      </p:sp>
      <p:sp>
        <p:nvSpPr>
          <p:cNvPr id="1389" name="Google Shape;1389;p14"/>
          <p:cNvSpPr txBox="1"/>
          <p:nvPr/>
        </p:nvSpPr>
        <p:spPr>
          <a:xfrm>
            <a:off x="1970536" y="5209208"/>
            <a:ext cx="2724615" cy="2880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0" spcFirstLastPara="1" rIns="0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Portfolio Presentation</a:t>
            </a:r>
            <a:endParaRPr/>
          </a:p>
        </p:txBody>
      </p:sp>
      <p:sp>
        <p:nvSpPr>
          <p:cNvPr id="1390" name="Google Shape;1390;p14"/>
          <p:cNvSpPr txBox="1"/>
          <p:nvPr/>
        </p:nvSpPr>
        <p:spPr>
          <a:xfrm>
            <a:off x="2541416" y="5554367"/>
            <a:ext cx="3091569" cy="7999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</a:pPr>
            <a:r>
              <a:rPr b="0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You can simply impress your audience and add a unique zing and appeal to your Presentations.  </a:t>
            </a:r>
            <a:endParaRPr b="0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1" name="Google Shape;1391;p14"/>
          <p:cNvSpPr txBox="1"/>
          <p:nvPr/>
        </p:nvSpPr>
        <p:spPr>
          <a:xfrm rot="-5400000">
            <a:off x="-2973826" y="2456777"/>
            <a:ext cx="7435579" cy="16318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CFE7DC"/>
              </a:buClr>
              <a:buSzPts val="13334"/>
              <a:buFont typeface="Arial"/>
              <a:buNone/>
            </a:pPr>
            <a:r>
              <a:rPr b="1" lang="en-US" sz="13334">
                <a:solidFill>
                  <a:srgbClr val="CFE7DC"/>
                </a:solidFill>
                <a:latin typeface="Arial"/>
                <a:ea typeface="Arial"/>
                <a:cs typeface="Arial"/>
                <a:sym typeface="Arial"/>
              </a:rPr>
              <a:t>Portfolio</a:t>
            </a:r>
            <a:endParaRPr/>
          </a:p>
        </p:txBody>
      </p:sp>
      <p:sp>
        <p:nvSpPr>
          <p:cNvPr id="1392" name="Google Shape;1392;p14"/>
          <p:cNvSpPr/>
          <p:nvPr>
            <p:ph idx="2" type="pic"/>
          </p:nvPr>
        </p:nvSpPr>
        <p:spPr>
          <a:xfrm>
            <a:off x="5344564" y="130767"/>
            <a:ext cx="6758507" cy="659646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6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Google Shape;1397;p1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398" name="Google Shape;1398;p15"/>
          <p:cNvSpPr/>
          <p:nvPr/>
        </p:nvSpPr>
        <p:spPr>
          <a:xfrm>
            <a:off x="943796" y="1746535"/>
            <a:ext cx="2188737" cy="4418771"/>
          </a:xfrm>
          <a:prstGeom prst="upArrow">
            <a:avLst>
              <a:gd fmla="val 66553" name="adj1"/>
              <a:gd fmla="val 30688" name="adj2"/>
            </a:avLst>
          </a:prstGeom>
          <a:solidFill>
            <a:schemeClr val="accent5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9" name="Google Shape;1399;p15"/>
          <p:cNvSpPr/>
          <p:nvPr/>
        </p:nvSpPr>
        <p:spPr>
          <a:xfrm>
            <a:off x="1748989" y="5149396"/>
            <a:ext cx="4347011" cy="7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0" name="Google Shape;1400;p15"/>
          <p:cNvSpPr/>
          <p:nvPr/>
        </p:nvSpPr>
        <p:spPr>
          <a:xfrm>
            <a:off x="1748989" y="2557474"/>
            <a:ext cx="4347011" cy="720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1" name="Google Shape;1401;p15"/>
          <p:cNvSpPr/>
          <p:nvPr/>
        </p:nvSpPr>
        <p:spPr>
          <a:xfrm>
            <a:off x="1748989" y="3427999"/>
            <a:ext cx="4347011" cy="720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2" name="Google Shape;1402;p15"/>
          <p:cNvSpPr/>
          <p:nvPr/>
        </p:nvSpPr>
        <p:spPr>
          <a:xfrm>
            <a:off x="1748989" y="4293747"/>
            <a:ext cx="4347011" cy="72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03" name="Google Shape;1403;p15"/>
          <p:cNvGrpSpPr/>
          <p:nvPr/>
        </p:nvGrpSpPr>
        <p:grpSpPr>
          <a:xfrm>
            <a:off x="1236311" y="4581734"/>
            <a:ext cx="1472131" cy="1506896"/>
            <a:chOff x="4296015" y="1491552"/>
            <a:chExt cx="1472131" cy="1506896"/>
          </a:xfrm>
        </p:grpSpPr>
        <p:pic>
          <p:nvPicPr>
            <p:cNvPr descr="E:\002-KIMS BUSINESS\007-04-1-FIVERR\01-PPT-TEMPLATE\COVER-PSD\05-cut-01.png" id="1404" name="Google Shape;1404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-2700000">
              <a:off x="4567017" y="2249621"/>
              <a:ext cx="1260000" cy="3553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05" name="Google Shape;1405;p15"/>
            <p:cNvSpPr/>
            <p:nvPr/>
          </p:nvSpPr>
          <p:spPr>
            <a:xfrm rot="-2700000">
              <a:off x="4333508" y="1848856"/>
              <a:ext cx="1272933" cy="633311"/>
            </a:xfrm>
            <a:prstGeom prst="triangle">
              <a:avLst>
                <a:gd fmla="val 5115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6" name="Google Shape;1406;p15"/>
          <p:cNvGrpSpPr/>
          <p:nvPr/>
        </p:nvGrpSpPr>
        <p:grpSpPr>
          <a:xfrm>
            <a:off x="1236311" y="1994231"/>
            <a:ext cx="1472131" cy="1506896"/>
            <a:chOff x="4296015" y="1491552"/>
            <a:chExt cx="1472131" cy="1506896"/>
          </a:xfrm>
        </p:grpSpPr>
        <p:pic>
          <p:nvPicPr>
            <p:cNvPr descr="E:\002-KIMS BUSINESS\007-04-1-FIVERR\01-PPT-TEMPLATE\COVER-PSD\05-cut-01.png" id="1407" name="Google Shape;1407;p1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rot="-2700000">
              <a:off x="4567017" y="2249621"/>
              <a:ext cx="1260000" cy="3553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08" name="Google Shape;1408;p15"/>
            <p:cNvSpPr/>
            <p:nvPr/>
          </p:nvSpPr>
          <p:spPr>
            <a:xfrm rot="-2700000">
              <a:off x="4333508" y="1848856"/>
              <a:ext cx="1272933" cy="633311"/>
            </a:xfrm>
            <a:prstGeom prst="triangle">
              <a:avLst>
                <a:gd fmla="val 5115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9" name="Google Shape;1409;p15"/>
          <p:cNvGrpSpPr/>
          <p:nvPr/>
        </p:nvGrpSpPr>
        <p:grpSpPr>
          <a:xfrm>
            <a:off x="1236311" y="2870897"/>
            <a:ext cx="1472131" cy="1506896"/>
            <a:chOff x="4296015" y="1491552"/>
            <a:chExt cx="1472131" cy="1506896"/>
          </a:xfrm>
        </p:grpSpPr>
        <p:pic>
          <p:nvPicPr>
            <p:cNvPr descr="E:\002-KIMS BUSINESS\007-04-1-FIVERR\01-PPT-TEMPLATE\COVER-PSD\05-cut-01.png" id="1410" name="Google Shape;1410;p1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-2700000">
              <a:off x="4567017" y="2249621"/>
              <a:ext cx="1260000" cy="3553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11" name="Google Shape;1411;p15"/>
            <p:cNvSpPr/>
            <p:nvPr/>
          </p:nvSpPr>
          <p:spPr>
            <a:xfrm rot="-2700000">
              <a:off x="4333508" y="1848856"/>
              <a:ext cx="1272933" cy="633311"/>
            </a:xfrm>
            <a:prstGeom prst="triangle">
              <a:avLst>
                <a:gd fmla="val 5115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2" name="Google Shape;1412;p15"/>
          <p:cNvGrpSpPr/>
          <p:nvPr/>
        </p:nvGrpSpPr>
        <p:grpSpPr>
          <a:xfrm>
            <a:off x="1236311" y="3747565"/>
            <a:ext cx="1472131" cy="1506896"/>
            <a:chOff x="4296015" y="1491552"/>
            <a:chExt cx="1472131" cy="1506896"/>
          </a:xfrm>
        </p:grpSpPr>
        <p:pic>
          <p:nvPicPr>
            <p:cNvPr descr="E:\002-KIMS BUSINESS\007-04-1-FIVERR\01-PPT-TEMPLATE\COVER-PSD\05-cut-01.png" id="1413" name="Google Shape;1413;p1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-2700000">
              <a:off x="4567017" y="2249621"/>
              <a:ext cx="1260000" cy="35539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14" name="Google Shape;1414;p15"/>
            <p:cNvSpPr/>
            <p:nvPr/>
          </p:nvSpPr>
          <p:spPr>
            <a:xfrm rot="-2700000">
              <a:off x="4333508" y="1848856"/>
              <a:ext cx="1272933" cy="633311"/>
            </a:xfrm>
            <a:prstGeom prst="triangle">
              <a:avLst>
                <a:gd fmla="val 5115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5" name="Google Shape;1415;p15"/>
          <p:cNvGrpSpPr/>
          <p:nvPr/>
        </p:nvGrpSpPr>
        <p:grpSpPr>
          <a:xfrm>
            <a:off x="6410913" y="3415158"/>
            <a:ext cx="4895263" cy="738664"/>
            <a:chOff x="2551706" y="4283314"/>
            <a:chExt cx="1480091" cy="738664"/>
          </a:xfrm>
        </p:grpSpPr>
        <p:sp>
          <p:nvSpPr>
            <p:cNvPr id="1416" name="Google Shape;1416;p15"/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</a:t>
              </a:r>
              <a:endParaRPr/>
            </a:p>
          </p:txBody>
        </p:sp>
        <p:sp>
          <p:nvSpPr>
            <p:cNvPr id="1417" name="Google Shape;1417;p15"/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18" name="Google Shape;1418;p15"/>
          <p:cNvGrpSpPr/>
          <p:nvPr/>
        </p:nvGrpSpPr>
        <p:grpSpPr>
          <a:xfrm>
            <a:off x="6410913" y="2545651"/>
            <a:ext cx="4895263" cy="738664"/>
            <a:chOff x="2551706" y="4283314"/>
            <a:chExt cx="1480091" cy="738664"/>
          </a:xfrm>
        </p:grpSpPr>
        <p:sp>
          <p:nvSpPr>
            <p:cNvPr id="1419" name="Google Shape;1419;p15"/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</a:t>
              </a:r>
              <a:endParaRPr/>
            </a:p>
          </p:txBody>
        </p:sp>
        <p:sp>
          <p:nvSpPr>
            <p:cNvPr id="1420" name="Google Shape;1420;p15"/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21" name="Google Shape;1421;p15"/>
          <p:cNvGrpSpPr/>
          <p:nvPr/>
        </p:nvGrpSpPr>
        <p:grpSpPr>
          <a:xfrm>
            <a:off x="6410913" y="4284665"/>
            <a:ext cx="4895263" cy="738664"/>
            <a:chOff x="2551706" y="4283314"/>
            <a:chExt cx="1480091" cy="738664"/>
          </a:xfrm>
        </p:grpSpPr>
        <p:sp>
          <p:nvSpPr>
            <p:cNvPr id="1422" name="Google Shape;1422;p15"/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</a:t>
              </a:r>
              <a:endParaRPr/>
            </a:p>
          </p:txBody>
        </p:sp>
        <p:sp>
          <p:nvSpPr>
            <p:cNvPr id="1423" name="Google Shape;1423;p15"/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24" name="Google Shape;1424;p15"/>
          <p:cNvGrpSpPr/>
          <p:nvPr/>
        </p:nvGrpSpPr>
        <p:grpSpPr>
          <a:xfrm>
            <a:off x="6410913" y="5154173"/>
            <a:ext cx="4895263" cy="738664"/>
            <a:chOff x="2551706" y="4283314"/>
            <a:chExt cx="1480091" cy="738664"/>
          </a:xfrm>
        </p:grpSpPr>
        <p:sp>
          <p:nvSpPr>
            <p:cNvPr id="1425" name="Google Shape;1425;p15"/>
            <p:cNvSpPr txBox="1"/>
            <p:nvPr/>
          </p:nvSpPr>
          <p:spPr>
            <a:xfrm>
              <a:off x="2551706" y="4560313"/>
              <a:ext cx="1480091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</a:t>
              </a:r>
              <a:endParaRPr/>
            </a:p>
          </p:txBody>
        </p:sp>
        <p:sp>
          <p:nvSpPr>
            <p:cNvPr id="1426" name="Google Shape;1426;p15"/>
            <p:cNvSpPr txBox="1"/>
            <p:nvPr/>
          </p:nvSpPr>
          <p:spPr>
            <a:xfrm>
              <a:off x="2551706" y="4283314"/>
              <a:ext cx="148009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27" name="Google Shape;1427;p15"/>
          <p:cNvSpPr txBox="1"/>
          <p:nvPr/>
        </p:nvSpPr>
        <p:spPr>
          <a:xfrm>
            <a:off x="3430741" y="5274438"/>
            <a:ext cx="1684444" cy="502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8" name="Google Shape;1428;p15"/>
          <p:cNvSpPr txBox="1"/>
          <p:nvPr/>
        </p:nvSpPr>
        <p:spPr>
          <a:xfrm>
            <a:off x="3430741" y="2683901"/>
            <a:ext cx="1684444" cy="502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15"/>
          <p:cNvSpPr txBox="1"/>
          <p:nvPr/>
        </p:nvSpPr>
        <p:spPr>
          <a:xfrm>
            <a:off x="3430741" y="3557535"/>
            <a:ext cx="1684444" cy="502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0" name="Google Shape;1430;p15"/>
          <p:cNvSpPr txBox="1"/>
          <p:nvPr/>
        </p:nvSpPr>
        <p:spPr>
          <a:xfrm>
            <a:off x="3430741" y="4431169"/>
            <a:ext cx="1684444" cy="502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1" name="Google Shape;1431;p15"/>
          <p:cNvSpPr/>
          <p:nvPr/>
        </p:nvSpPr>
        <p:spPr>
          <a:xfrm>
            <a:off x="5562132" y="3617653"/>
            <a:ext cx="254160" cy="336352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2" name="Google Shape;1432;p15"/>
          <p:cNvSpPr/>
          <p:nvPr/>
        </p:nvSpPr>
        <p:spPr>
          <a:xfrm>
            <a:off x="5516214" y="2800195"/>
            <a:ext cx="345998" cy="351772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3" name="Google Shape;1433;p15"/>
          <p:cNvSpPr/>
          <p:nvPr/>
        </p:nvSpPr>
        <p:spPr>
          <a:xfrm rot="2700000">
            <a:off x="5556252" y="4408375"/>
            <a:ext cx="265920" cy="476745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4" name="Google Shape;1434;p15"/>
          <p:cNvSpPr/>
          <p:nvPr/>
        </p:nvSpPr>
        <p:spPr>
          <a:xfrm>
            <a:off x="5516213" y="5398794"/>
            <a:ext cx="346396" cy="266079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8" name="Shape 1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p16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440" name="Google Shape;1440;p16"/>
          <p:cNvSpPr/>
          <p:nvPr/>
        </p:nvSpPr>
        <p:spPr>
          <a:xfrm rot="5400000">
            <a:off x="8316170" y="3029409"/>
            <a:ext cx="720000" cy="5157464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1" name="Google Shape;1441;p16"/>
          <p:cNvGrpSpPr/>
          <p:nvPr/>
        </p:nvGrpSpPr>
        <p:grpSpPr>
          <a:xfrm>
            <a:off x="4063438" y="1885721"/>
            <a:ext cx="4068000" cy="4068000"/>
            <a:chOff x="2514579" y="1730962"/>
            <a:chExt cx="4068000" cy="4068000"/>
          </a:xfrm>
        </p:grpSpPr>
        <p:sp>
          <p:nvSpPr>
            <p:cNvPr id="1442" name="Google Shape;1442;p16"/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16"/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fmla="val 10839137" name="adj1"/>
                <a:gd fmla="val 5413164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4" name="Google Shape;1444;p16"/>
          <p:cNvSpPr/>
          <p:nvPr/>
        </p:nvSpPr>
        <p:spPr>
          <a:xfrm rot="-5400000">
            <a:off x="3630245" y="500783"/>
            <a:ext cx="720000" cy="4212000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5" name="Google Shape;1445;p16"/>
          <p:cNvGrpSpPr/>
          <p:nvPr/>
        </p:nvGrpSpPr>
        <p:grpSpPr>
          <a:xfrm>
            <a:off x="4423438" y="2245721"/>
            <a:ext cx="3348000" cy="3348000"/>
            <a:chOff x="2514579" y="1730962"/>
            <a:chExt cx="4068000" cy="4068000"/>
          </a:xfrm>
        </p:grpSpPr>
        <p:sp>
          <p:nvSpPr>
            <p:cNvPr id="1446" name="Google Shape;1446;p16"/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16"/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fmla="val 10816333" name="adj1"/>
                <a:gd fmla="val 16258673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8" name="Google Shape;1448;p16"/>
          <p:cNvSpPr/>
          <p:nvPr/>
        </p:nvSpPr>
        <p:spPr>
          <a:xfrm rot="-5400000">
            <a:off x="3159173" y="2303131"/>
            <a:ext cx="720000" cy="5148000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9" name="Google Shape;1449;p16"/>
          <p:cNvGrpSpPr/>
          <p:nvPr/>
        </p:nvGrpSpPr>
        <p:grpSpPr>
          <a:xfrm>
            <a:off x="4783438" y="2605721"/>
            <a:ext cx="2628000" cy="2628000"/>
            <a:chOff x="2514579" y="1730962"/>
            <a:chExt cx="4068000" cy="4068000"/>
          </a:xfrm>
        </p:grpSpPr>
        <p:sp>
          <p:nvSpPr>
            <p:cNvPr id="1450" name="Google Shape;1450;p16"/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16"/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fmla="val 10825139" name="adj1"/>
                <a:gd fmla="val 6095017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2" name="Google Shape;1452;p16"/>
          <p:cNvSpPr/>
          <p:nvPr/>
        </p:nvSpPr>
        <p:spPr>
          <a:xfrm rot="5400000">
            <a:off x="7742524" y="1320818"/>
            <a:ext cx="720000" cy="3996000"/>
          </a:xfrm>
          <a:prstGeom prst="round2SameRect">
            <a:avLst>
              <a:gd fmla="val 50000" name="adj1"/>
              <a:gd fmla="val 0" name="adj2"/>
            </a:avLst>
          </a:prstGeom>
          <a:gradFill>
            <a:gsLst>
              <a:gs pos="0">
                <a:srgbClr val="DDDDDD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3" name="Google Shape;1453;p16"/>
          <p:cNvGrpSpPr/>
          <p:nvPr/>
        </p:nvGrpSpPr>
        <p:grpSpPr>
          <a:xfrm>
            <a:off x="5143438" y="2965721"/>
            <a:ext cx="1908000" cy="1908000"/>
            <a:chOff x="2514579" y="1730962"/>
            <a:chExt cx="4068000" cy="4068000"/>
          </a:xfrm>
        </p:grpSpPr>
        <p:sp>
          <p:nvSpPr>
            <p:cNvPr id="1454" name="Google Shape;1454;p16"/>
            <p:cNvSpPr/>
            <p:nvPr/>
          </p:nvSpPr>
          <p:spPr>
            <a:xfrm>
              <a:off x="2514579" y="1730962"/>
              <a:ext cx="4068000" cy="406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16"/>
            <p:cNvSpPr/>
            <p:nvPr/>
          </p:nvSpPr>
          <p:spPr>
            <a:xfrm>
              <a:off x="2514579" y="1730962"/>
              <a:ext cx="4068000" cy="4068000"/>
            </a:xfrm>
            <a:prstGeom prst="pie">
              <a:avLst>
                <a:gd fmla="val 10858751" name="adj1"/>
                <a:gd fmla="val 20787168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56" name="Google Shape;1456;p16"/>
          <p:cNvGrpSpPr/>
          <p:nvPr/>
        </p:nvGrpSpPr>
        <p:grpSpPr>
          <a:xfrm>
            <a:off x="5503438" y="3325721"/>
            <a:ext cx="1188000" cy="1188000"/>
            <a:chOff x="3861825" y="3078865"/>
            <a:chExt cx="1188000" cy="1188000"/>
          </a:xfrm>
        </p:grpSpPr>
        <p:sp>
          <p:nvSpPr>
            <p:cNvPr id="1457" name="Google Shape;1457;p16"/>
            <p:cNvSpPr/>
            <p:nvPr/>
          </p:nvSpPr>
          <p:spPr>
            <a:xfrm>
              <a:off x="3861825" y="3078865"/>
              <a:ext cx="1188000" cy="118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16"/>
            <p:cNvSpPr/>
            <p:nvPr/>
          </p:nvSpPr>
          <p:spPr>
            <a:xfrm>
              <a:off x="3951825" y="3168865"/>
              <a:ext cx="1008000" cy="1008000"/>
            </a:xfrm>
            <a:prstGeom prst="ellipse">
              <a:avLst/>
            </a:prstGeom>
            <a:gradFill>
              <a:gsLst>
                <a:gs pos="0">
                  <a:srgbClr val="DDDDDD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9" name="Google Shape;1459;p16"/>
          <p:cNvSpPr/>
          <p:nvPr/>
        </p:nvSpPr>
        <p:spPr>
          <a:xfrm>
            <a:off x="9415738" y="3002240"/>
            <a:ext cx="633158" cy="63315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0" name="Google Shape;1460;p16"/>
          <p:cNvSpPr/>
          <p:nvPr/>
        </p:nvSpPr>
        <p:spPr>
          <a:xfrm>
            <a:off x="1002670" y="4560552"/>
            <a:ext cx="633158" cy="63315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1" name="Google Shape;1461;p16"/>
          <p:cNvSpPr/>
          <p:nvPr/>
        </p:nvSpPr>
        <p:spPr>
          <a:xfrm>
            <a:off x="10579982" y="5291562"/>
            <a:ext cx="633158" cy="63315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2" name="Google Shape;1462;p16"/>
          <p:cNvSpPr/>
          <p:nvPr/>
        </p:nvSpPr>
        <p:spPr>
          <a:xfrm>
            <a:off x="1936220" y="2290204"/>
            <a:ext cx="633158" cy="6331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63" name="Google Shape;1463;p16"/>
          <p:cNvGrpSpPr/>
          <p:nvPr/>
        </p:nvGrpSpPr>
        <p:grpSpPr>
          <a:xfrm>
            <a:off x="1735341" y="4530878"/>
            <a:ext cx="3175077" cy="692510"/>
            <a:chOff x="2200565" y="4270877"/>
            <a:chExt cx="2800859" cy="692510"/>
          </a:xfrm>
        </p:grpSpPr>
        <p:sp>
          <p:nvSpPr>
            <p:cNvPr id="1464" name="Google Shape;1464;p16"/>
            <p:cNvSpPr txBox="1"/>
            <p:nvPr/>
          </p:nvSpPr>
          <p:spPr>
            <a:xfrm>
              <a:off x="2219402" y="4501722"/>
              <a:ext cx="27605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16"/>
            <p:cNvSpPr txBox="1"/>
            <p:nvPr/>
          </p:nvSpPr>
          <p:spPr>
            <a:xfrm>
              <a:off x="2200565" y="4270877"/>
              <a:ext cx="28008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6" name="Google Shape;1466;p16"/>
          <p:cNvGrpSpPr/>
          <p:nvPr/>
        </p:nvGrpSpPr>
        <p:grpSpPr>
          <a:xfrm>
            <a:off x="7315201" y="5261889"/>
            <a:ext cx="3171512" cy="692510"/>
            <a:chOff x="2200565" y="4270877"/>
            <a:chExt cx="2800859" cy="692510"/>
          </a:xfrm>
        </p:grpSpPr>
        <p:sp>
          <p:nvSpPr>
            <p:cNvPr id="1467" name="Google Shape;1467;p16"/>
            <p:cNvSpPr txBox="1"/>
            <p:nvPr/>
          </p:nvSpPr>
          <p:spPr>
            <a:xfrm>
              <a:off x="2219402" y="4501722"/>
              <a:ext cx="27605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16"/>
            <p:cNvSpPr txBox="1"/>
            <p:nvPr/>
          </p:nvSpPr>
          <p:spPr>
            <a:xfrm>
              <a:off x="2200565" y="4270877"/>
              <a:ext cx="28008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9" name="Google Shape;1469;p16"/>
          <p:cNvGrpSpPr/>
          <p:nvPr/>
        </p:nvGrpSpPr>
        <p:grpSpPr>
          <a:xfrm>
            <a:off x="7520946" y="2972566"/>
            <a:ext cx="1797513" cy="692510"/>
            <a:chOff x="2200565" y="4270877"/>
            <a:chExt cx="2800859" cy="692510"/>
          </a:xfrm>
        </p:grpSpPr>
        <p:sp>
          <p:nvSpPr>
            <p:cNvPr id="1470" name="Google Shape;1470;p16"/>
            <p:cNvSpPr txBox="1"/>
            <p:nvPr/>
          </p:nvSpPr>
          <p:spPr>
            <a:xfrm>
              <a:off x="2219402" y="4501722"/>
              <a:ext cx="27605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  <p:sp>
          <p:nvSpPr>
            <p:cNvPr id="1471" name="Google Shape;1471;p16"/>
            <p:cNvSpPr txBox="1"/>
            <p:nvPr/>
          </p:nvSpPr>
          <p:spPr>
            <a:xfrm>
              <a:off x="2200565" y="4270877"/>
              <a:ext cx="28008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2" name="Google Shape;1472;p16"/>
          <p:cNvGrpSpPr/>
          <p:nvPr/>
        </p:nvGrpSpPr>
        <p:grpSpPr>
          <a:xfrm>
            <a:off x="2664402" y="2260530"/>
            <a:ext cx="1797513" cy="692510"/>
            <a:chOff x="2200565" y="4270877"/>
            <a:chExt cx="2800859" cy="692510"/>
          </a:xfrm>
        </p:grpSpPr>
        <p:sp>
          <p:nvSpPr>
            <p:cNvPr id="1473" name="Google Shape;1473;p16"/>
            <p:cNvSpPr txBox="1"/>
            <p:nvPr/>
          </p:nvSpPr>
          <p:spPr>
            <a:xfrm>
              <a:off x="2219402" y="4501722"/>
              <a:ext cx="276059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/>
            </a:p>
          </p:txBody>
        </p:sp>
        <p:sp>
          <p:nvSpPr>
            <p:cNvPr id="1474" name="Google Shape;1474;p16"/>
            <p:cNvSpPr txBox="1"/>
            <p:nvPr/>
          </p:nvSpPr>
          <p:spPr>
            <a:xfrm>
              <a:off x="2200565" y="4270877"/>
              <a:ext cx="28008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5" name="Google Shape;1475;p16"/>
          <p:cNvSpPr txBox="1"/>
          <p:nvPr/>
        </p:nvSpPr>
        <p:spPr>
          <a:xfrm>
            <a:off x="4012377" y="3583834"/>
            <a:ext cx="4473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6" name="Google Shape;1476;p16"/>
          <p:cNvSpPr txBox="1"/>
          <p:nvPr/>
        </p:nvSpPr>
        <p:spPr>
          <a:xfrm>
            <a:off x="4382921" y="3583834"/>
            <a:ext cx="4473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7" name="Google Shape;1477;p16"/>
          <p:cNvSpPr txBox="1"/>
          <p:nvPr/>
        </p:nvSpPr>
        <p:spPr>
          <a:xfrm>
            <a:off x="4753465" y="3583834"/>
            <a:ext cx="4473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8" name="Google Shape;1478;p16"/>
          <p:cNvSpPr txBox="1"/>
          <p:nvPr/>
        </p:nvSpPr>
        <p:spPr>
          <a:xfrm>
            <a:off x="5124009" y="3583834"/>
            <a:ext cx="4473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9" name="Google Shape;1479;p16"/>
          <p:cNvSpPr/>
          <p:nvPr/>
        </p:nvSpPr>
        <p:spPr>
          <a:xfrm flipH="1">
            <a:off x="10730376" y="5461020"/>
            <a:ext cx="351685" cy="352555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0" name="Google Shape;1480;p16"/>
          <p:cNvSpPr/>
          <p:nvPr/>
        </p:nvSpPr>
        <p:spPr>
          <a:xfrm>
            <a:off x="9518386" y="3111828"/>
            <a:ext cx="427438" cy="344974"/>
          </a:xfrm>
          <a:custGeom>
            <a:rect b="b" l="l" r="r" t="t"/>
            <a:pathLst>
              <a:path extrusionOk="0" h="2669631" w="3307788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1" name="Google Shape;1481;p16"/>
          <p:cNvSpPr/>
          <p:nvPr/>
        </p:nvSpPr>
        <p:spPr>
          <a:xfrm>
            <a:off x="2064555" y="2428404"/>
            <a:ext cx="361277" cy="361277"/>
          </a:xfrm>
          <a:custGeom>
            <a:rect b="b" l="l" r="r" t="t"/>
            <a:pathLst>
              <a:path extrusionOk="0" h="3240000" w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2" name="Google Shape;1482;p16"/>
          <p:cNvSpPr/>
          <p:nvPr/>
        </p:nvSpPr>
        <p:spPr>
          <a:xfrm>
            <a:off x="1112538" y="4674504"/>
            <a:ext cx="395217" cy="398434"/>
          </a:xfrm>
          <a:custGeom>
            <a:rect b="b" l="l" r="r" t="t"/>
            <a:pathLst>
              <a:path extrusionOk="0" h="3234532" w="320841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3" name="Google Shape;1483;p16"/>
          <p:cNvSpPr/>
          <p:nvPr/>
        </p:nvSpPr>
        <p:spPr>
          <a:xfrm rot="-5400000">
            <a:off x="5819260" y="3656609"/>
            <a:ext cx="543998" cy="544356"/>
          </a:xfrm>
          <a:custGeom>
            <a:rect b="b" l="l" r="r" t="t"/>
            <a:pathLst>
              <a:path extrusionOk="0" h="3187558" w="3185463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7" name="Shape 1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Google Shape;1488;p17"/>
          <p:cNvSpPr/>
          <p:nvPr/>
        </p:nvSpPr>
        <p:spPr>
          <a:xfrm>
            <a:off x="6038850" y="-19051"/>
            <a:ext cx="6181725" cy="2505075"/>
          </a:xfrm>
          <a:custGeom>
            <a:rect b="b" l="l" r="r" t="t"/>
            <a:pathLst>
              <a:path extrusionOk="0" h="2505075" w="6181725">
                <a:moveTo>
                  <a:pt x="0" y="0"/>
                </a:moveTo>
                <a:lnTo>
                  <a:pt x="1657350" y="2505075"/>
                </a:lnTo>
                <a:cubicBezTo>
                  <a:pt x="3603625" y="1701800"/>
                  <a:pt x="4787900" y="1327150"/>
                  <a:pt x="6181725" y="28575"/>
                </a:cubicBezTo>
                <a:lnTo>
                  <a:pt x="0" y="0"/>
                </a:lnTo>
                <a:close/>
              </a:path>
            </a:pathLst>
          </a:custGeom>
          <a:solidFill>
            <a:srgbClr val="CFE7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9" name="Google Shape;1489;p17"/>
          <p:cNvSpPr/>
          <p:nvPr/>
        </p:nvSpPr>
        <p:spPr>
          <a:xfrm>
            <a:off x="0" y="76200"/>
            <a:ext cx="12201525" cy="5638800"/>
          </a:xfrm>
          <a:custGeom>
            <a:rect b="b" l="l" r="r" t="t"/>
            <a:pathLst>
              <a:path extrusionOk="0" h="5638800" w="12201525">
                <a:moveTo>
                  <a:pt x="0" y="5638800"/>
                </a:moveTo>
                <a:cubicBezTo>
                  <a:pt x="3997325" y="3009900"/>
                  <a:pt x="9594850" y="2676525"/>
                  <a:pt x="12192000" y="0"/>
                </a:cubicBezTo>
                <a:lnTo>
                  <a:pt x="12201525" y="1047750"/>
                </a:lnTo>
                <a:cubicBezTo>
                  <a:pt x="7464425" y="3289300"/>
                  <a:pt x="5184775" y="2959100"/>
                  <a:pt x="0" y="56388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0" name="Google Shape;1490;p17"/>
          <p:cNvSpPr/>
          <p:nvPr/>
        </p:nvSpPr>
        <p:spPr>
          <a:xfrm rot="299340">
            <a:off x="199162" y="1832148"/>
            <a:ext cx="9311421" cy="4328767"/>
          </a:xfrm>
          <a:custGeom>
            <a:rect b="b" l="l" r="r" t="t"/>
            <a:pathLst>
              <a:path extrusionOk="0" h="5311448" w="11425223">
                <a:moveTo>
                  <a:pt x="0" y="5311448"/>
                </a:moveTo>
                <a:cubicBezTo>
                  <a:pt x="5335293" y="2394859"/>
                  <a:pt x="6542750" y="2895277"/>
                  <a:pt x="11425223" y="0"/>
                </a:cubicBezTo>
                <a:cubicBezTo>
                  <a:pt x="6640463" y="2278056"/>
                  <a:pt x="6138500" y="1742044"/>
                  <a:pt x="0" y="53114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1" name="Google Shape;1491;p17"/>
          <p:cNvSpPr/>
          <p:nvPr/>
        </p:nvSpPr>
        <p:spPr>
          <a:xfrm rot="469007">
            <a:off x="217839" y="3002721"/>
            <a:ext cx="7018127" cy="3262642"/>
          </a:xfrm>
          <a:custGeom>
            <a:rect b="b" l="l" r="r" t="t"/>
            <a:pathLst>
              <a:path extrusionOk="0" h="5311448" w="11425223">
                <a:moveTo>
                  <a:pt x="0" y="5311448"/>
                </a:moveTo>
                <a:cubicBezTo>
                  <a:pt x="5335293" y="2394859"/>
                  <a:pt x="6542750" y="2895277"/>
                  <a:pt x="11425223" y="0"/>
                </a:cubicBezTo>
                <a:cubicBezTo>
                  <a:pt x="6640463" y="2278056"/>
                  <a:pt x="6138500" y="1742044"/>
                  <a:pt x="0" y="5311448"/>
                </a:cubicBezTo>
                <a:close/>
              </a:path>
            </a:pathLst>
          </a:custGeom>
          <a:solidFill>
            <a:srgbClr val="9FD9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2" name="Google Shape;1492;p17"/>
          <p:cNvSpPr txBox="1"/>
          <p:nvPr/>
        </p:nvSpPr>
        <p:spPr>
          <a:xfrm>
            <a:off x="1432912" y="5195663"/>
            <a:ext cx="5438773" cy="13940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</a:pPr>
            <a:r>
              <a:rPr b="1" lang="en-US" sz="3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Simple </a:t>
            </a: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Portfolio</a:t>
            </a:r>
            <a:r>
              <a:rPr b="1" lang="en-US" sz="3600">
                <a:solidFill>
                  <a:srgbClr val="F5679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3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Presentation Designed</a:t>
            </a:r>
            <a:endParaRPr b="0" sz="3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3" name="Google Shape;1493;p17"/>
          <p:cNvSpPr txBox="1"/>
          <p:nvPr/>
        </p:nvSpPr>
        <p:spPr>
          <a:xfrm>
            <a:off x="7303910" y="5735565"/>
            <a:ext cx="2115133" cy="6860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4" name="Google Shape;1494;p17"/>
          <p:cNvSpPr txBox="1"/>
          <p:nvPr/>
        </p:nvSpPr>
        <p:spPr>
          <a:xfrm>
            <a:off x="9483731" y="5735565"/>
            <a:ext cx="2115133" cy="6860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5" name="Google Shape;1495;p17"/>
          <p:cNvSpPr/>
          <p:nvPr/>
        </p:nvSpPr>
        <p:spPr>
          <a:xfrm>
            <a:off x="8148953" y="5195663"/>
            <a:ext cx="425043" cy="326491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6" name="Google Shape;1496;p17"/>
          <p:cNvSpPr/>
          <p:nvPr/>
        </p:nvSpPr>
        <p:spPr>
          <a:xfrm>
            <a:off x="10346713" y="5172443"/>
            <a:ext cx="432136" cy="372928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7" name="Google Shape;1497;p17"/>
          <p:cNvSpPr txBox="1"/>
          <p:nvPr/>
        </p:nvSpPr>
        <p:spPr>
          <a:xfrm>
            <a:off x="7983920" y="3713004"/>
            <a:ext cx="380722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 </a:t>
            </a:r>
            <a:endParaRPr b="1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8" name="Google Shape;1498;p17"/>
          <p:cNvSpPr/>
          <p:nvPr>
            <p:ph idx="2" type="pic"/>
          </p:nvPr>
        </p:nvSpPr>
        <p:spPr>
          <a:xfrm>
            <a:off x="-1" y="1"/>
            <a:ext cx="9258300" cy="5640313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rotWithShape="0" algn="l" dist="38100">
              <a:srgbClr val="000000">
                <a:alpha val="40000"/>
              </a:srgbClr>
            </a:outerShdw>
          </a:effectLst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2" name="Shape 1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Google Shape;1503;p1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504" name="Google Shape;1504;p18"/>
          <p:cNvGrpSpPr/>
          <p:nvPr/>
        </p:nvGrpSpPr>
        <p:grpSpPr>
          <a:xfrm>
            <a:off x="8249464" y="3925300"/>
            <a:ext cx="2174274" cy="1944810"/>
            <a:chOff x="4067944" y="1729492"/>
            <a:chExt cx="2842730" cy="2542719"/>
          </a:xfrm>
        </p:grpSpPr>
        <p:sp>
          <p:nvSpPr>
            <p:cNvPr id="1505" name="Google Shape;1505;p18"/>
            <p:cNvSpPr/>
            <p:nvPr/>
          </p:nvSpPr>
          <p:spPr>
            <a:xfrm>
              <a:off x="5107486" y="3171601"/>
              <a:ext cx="431538" cy="1100610"/>
            </a:xfrm>
            <a:custGeom>
              <a:rect b="b" l="l" r="r" t="t"/>
              <a:pathLst>
                <a:path extrusionOk="0" h="1100610" w="431538">
                  <a:moveTo>
                    <a:pt x="325049" y="0"/>
                  </a:moveTo>
                  <a:lnTo>
                    <a:pt x="405629" y="0"/>
                  </a:lnTo>
                  <a:lnTo>
                    <a:pt x="405629" y="679366"/>
                  </a:lnTo>
                  <a:lnTo>
                    <a:pt x="431538" y="679366"/>
                  </a:lnTo>
                  <a:lnTo>
                    <a:pt x="431538" y="889989"/>
                  </a:lnTo>
                  <a:cubicBezTo>
                    <a:pt x="431538" y="1005117"/>
                    <a:pt x="337216" y="1098914"/>
                    <a:pt x="219759" y="1100588"/>
                  </a:cubicBezTo>
                  <a:cubicBezTo>
                    <a:pt x="102679" y="1102258"/>
                    <a:pt x="5861" y="1011778"/>
                    <a:pt x="1966" y="897219"/>
                  </a:cubicBezTo>
                  <a:lnTo>
                    <a:pt x="1729" y="897219"/>
                  </a:lnTo>
                  <a:cubicBezTo>
                    <a:pt x="-2692" y="853532"/>
                    <a:pt x="-4534" y="768627"/>
                    <a:pt x="73482" y="766158"/>
                  </a:cubicBezTo>
                  <a:cubicBezTo>
                    <a:pt x="142235" y="769050"/>
                    <a:pt x="130008" y="846117"/>
                    <a:pt x="136029" y="892828"/>
                  </a:cubicBezTo>
                  <a:cubicBezTo>
                    <a:pt x="137491" y="935825"/>
                    <a:pt x="173850" y="969763"/>
                    <a:pt x="217808" y="969137"/>
                  </a:cubicBezTo>
                  <a:cubicBezTo>
                    <a:pt x="261951" y="968508"/>
                    <a:pt x="297399" y="933257"/>
                    <a:pt x="297399" y="889989"/>
                  </a:cubicBezTo>
                  <a:lnTo>
                    <a:pt x="297238" y="889989"/>
                  </a:lnTo>
                  <a:lnTo>
                    <a:pt x="297238" y="679366"/>
                  </a:lnTo>
                  <a:lnTo>
                    <a:pt x="325049" y="67936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6" name="Google Shape;1506;p18"/>
            <p:cNvSpPr/>
            <p:nvPr/>
          </p:nvSpPr>
          <p:spPr>
            <a:xfrm>
              <a:off x="4067944" y="2049924"/>
              <a:ext cx="1404689" cy="1113152"/>
            </a:xfrm>
            <a:custGeom>
              <a:rect b="b" l="l" r="r" t="t"/>
              <a:pathLst>
                <a:path extrusionOk="0" h="1506961" w="1404688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7" name="Google Shape;1507;p18"/>
            <p:cNvSpPr/>
            <p:nvPr/>
          </p:nvSpPr>
          <p:spPr>
            <a:xfrm>
              <a:off x="4770288" y="2066903"/>
              <a:ext cx="674396" cy="1100611"/>
            </a:xfrm>
            <a:custGeom>
              <a:rect b="b" l="l" r="r" t="t"/>
              <a:pathLst>
                <a:path extrusionOk="0" h="1489982" w="674396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8" name="Google Shape;1508;p18"/>
            <p:cNvSpPr/>
            <p:nvPr/>
          </p:nvSpPr>
          <p:spPr>
            <a:xfrm flipH="1">
              <a:off x="5505985" y="2049924"/>
              <a:ext cx="1404689" cy="1113152"/>
            </a:xfrm>
            <a:custGeom>
              <a:rect b="b" l="l" r="r" t="t"/>
              <a:pathLst>
                <a:path extrusionOk="0" h="1506961" w="1404688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9" name="Google Shape;1509;p18"/>
            <p:cNvSpPr/>
            <p:nvPr/>
          </p:nvSpPr>
          <p:spPr>
            <a:xfrm flipH="1">
              <a:off x="5489308" y="2066903"/>
              <a:ext cx="674396" cy="1100611"/>
            </a:xfrm>
            <a:custGeom>
              <a:rect b="b" l="l" r="r" t="t"/>
              <a:pathLst>
                <a:path extrusionOk="0" h="1489982" w="674396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0" name="Google Shape;1510;p18"/>
            <p:cNvSpPr/>
            <p:nvPr/>
          </p:nvSpPr>
          <p:spPr>
            <a:xfrm>
              <a:off x="5417961" y="1729492"/>
              <a:ext cx="114963" cy="305802"/>
            </a:xfrm>
            <a:prstGeom prst="trapezoid">
              <a:avLst>
                <a:gd fmla="val 25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11" name="Google Shape;1511;p18"/>
          <p:cNvSpPr/>
          <p:nvPr/>
        </p:nvSpPr>
        <p:spPr>
          <a:xfrm>
            <a:off x="8348712" y="1522005"/>
            <a:ext cx="1975782" cy="1035989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12" name="Google Shape;1512;p18"/>
          <p:cNvGrpSpPr/>
          <p:nvPr/>
        </p:nvGrpSpPr>
        <p:grpSpPr>
          <a:xfrm>
            <a:off x="8703481" y="2585039"/>
            <a:ext cx="1302515" cy="631527"/>
            <a:chOff x="8691139" y="2558273"/>
            <a:chExt cx="1302515" cy="631527"/>
          </a:xfrm>
        </p:grpSpPr>
        <p:sp>
          <p:nvSpPr>
            <p:cNvPr id="1513" name="Google Shape;1513;p18"/>
            <p:cNvSpPr/>
            <p:nvPr/>
          </p:nvSpPr>
          <p:spPr>
            <a:xfrm rot="-2700000">
              <a:off x="9224077" y="2920068"/>
              <a:ext cx="223453" cy="223453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18"/>
            <p:cNvSpPr/>
            <p:nvPr/>
          </p:nvSpPr>
          <p:spPr>
            <a:xfrm rot="-2700000">
              <a:off x="9542558" y="2702938"/>
              <a:ext cx="150788" cy="150788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18"/>
            <p:cNvSpPr/>
            <p:nvPr/>
          </p:nvSpPr>
          <p:spPr>
            <a:xfrm rot="-2700000">
              <a:off x="8920981" y="2660700"/>
              <a:ext cx="223453" cy="223453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18"/>
            <p:cNvSpPr/>
            <p:nvPr/>
          </p:nvSpPr>
          <p:spPr>
            <a:xfrm rot="-2700000">
              <a:off x="9337577" y="2607569"/>
              <a:ext cx="150788" cy="150788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18"/>
            <p:cNvSpPr/>
            <p:nvPr/>
          </p:nvSpPr>
          <p:spPr>
            <a:xfrm rot="-2700000">
              <a:off x="9789746" y="2593258"/>
              <a:ext cx="168923" cy="168923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18"/>
            <p:cNvSpPr/>
            <p:nvPr/>
          </p:nvSpPr>
          <p:spPr>
            <a:xfrm rot="-2700000">
              <a:off x="8722368" y="2599875"/>
              <a:ext cx="150788" cy="150788"/>
            </a:xfrm>
            <a:prstGeom prst="teardrop">
              <a:avLst>
                <a:gd fmla="val 100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9" name="Google Shape;1519;p18"/>
          <p:cNvGrpSpPr/>
          <p:nvPr/>
        </p:nvGrpSpPr>
        <p:grpSpPr>
          <a:xfrm>
            <a:off x="8289074" y="3215556"/>
            <a:ext cx="1062998" cy="1062998"/>
            <a:chOff x="5367468" y="2511743"/>
            <a:chExt cx="780089" cy="780089"/>
          </a:xfrm>
        </p:grpSpPr>
        <p:sp>
          <p:nvSpPr>
            <p:cNvPr id="1520" name="Google Shape;1520;p18"/>
            <p:cNvSpPr/>
            <p:nvPr/>
          </p:nvSpPr>
          <p:spPr>
            <a:xfrm rot="-2700000">
              <a:off x="5481709" y="2625984"/>
              <a:ext cx="551606" cy="551606"/>
            </a:xfrm>
            <a:prstGeom prst="teardrop">
              <a:avLst>
                <a:gd fmla="val 176894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18"/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2" name="Google Shape;1522;p18"/>
          <p:cNvGrpSpPr/>
          <p:nvPr/>
        </p:nvGrpSpPr>
        <p:grpSpPr>
          <a:xfrm>
            <a:off x="9302266" y="3215556"/>
            <a:ext cx="1062998" cy="1062998"/>
            <a:chOff x="5367468" y="2511743"/>
            <a:chExt cx="780089" cy="780089"/>
          </a:xfrm>
        </p:grpSpPr>
        <p:sp>
          <p:nvSpPr>
            <p:cNvPr id="1523" name="Google Shape;1523;p18"/>
            <p:cNvSpPr/>
            <p:nvPr/>
          </p:nvSpPr>
          <p:spPr>
            <a:xfrm rot="-2700000">
              <a:off x="5481709" y="2625984"/>
              <a:ext cx="551606" cy="551606"/>
            </a:xfrm>
            <a:prstGeom prst="teardrop">
              <a:avLst>
                <a:gd fmla="val 17689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18"/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5" name="Google Shape;1525;p18"/>
          <p:cNvGrpSpPr/>
          <p:nvPr/>
        </p:nvGrpSpPr>
        <p:grpSpPr>
          <a:xfrm>
            <a:off x="10315457" y="3806568"/>
            <a:ext cx="1062998" cy="1062998"/>
            <a:chOff x="5367468" y="2511743"/>
            <a:chExt cx="780089" cy="780089"/>
          </a:xfrm>
        </p:grpSpPr>
        <p:sp>
          <p:nvSpPr>
            <p:cNvPr id="1526" name="Google Shape;1526;p18"/>
            <p:cNvSpPr/>
            <p:nvPr/>
          </p:nvSpPr>
          <p:spPr>
            <a:xfrm rot="-2700000">
              <a:off x="5481709" y="2625984"/>
              <a:ext cx="551606" cy="551606"/>
            </a:xfrm>
            <a:prstGeom prst="teardrop">
              <a:avLst>
                <a:gd fmla="val 176894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18"/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8" name="Google Shape;1528;p18"/>
          <p:cNvGrpSpPr/>
          <p:nvPr/>
        </p:nvGrpSpPr>
        <p:grpSpPr>
          <a:xfrm>
            <a:off x="7275882" y="3820542"/>
            <a:ext cx="1062998" cy="1062998"/>
            <a:chOff x="5367468" y="2511743"/>
            <a:chExt cx="780089" cy="780089"/>
          </a:xfrm>
        </p:grpSpPr>
        <p:sp>
          <p:nvSpPr>
            <p:cNvPr id="1529" name="Google Shape;1529;p18"/>
            <p:cNvSpPr/>
            <p:nvPr/>
          </p:nvSpPr>
          <p:spPr>
            <a:xfrm rot="-2700000">
              <a:off x="5481709" y="2625984"/>
              <a:ext cx="551606" cy="551606"/>
            </a:xfrm>
            <a:prstGeom prst="teardrop">
              <a:avLst>
                <a:gd fmla="val 17689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18"/>
            <p:cNvSpPr/>
            <p:nvPr/>
          </p:nvSpPr>
          <p:spPr>
            <a:xfrm>
              <a:off x="5536478" y="2676917"/>
              <a:ext cx="442068" cy="44206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1" name="Google Shape;1531;p18"/>
          <p:cNvGrpSpPr/>
          <p:nvPr/>
        </p:nvGrpSpPr>
        <p:grpSpPr>
          <a:xfrm>
            <a:off x="872680" y="1551758"/>
            <a:ext cx="6377127" cy="1360405"/>
            <a:chOff x="539552" y="1772816"/>
            <a:chExt cx="5184576" cy="1360405"/>
          </a:xfrm>
        </p:grpSpPr>
        <p:sp>
          <p:nvSpPr>
            <p:cNvPr id="1532" name="Google Shape;1532;p18"/>
            <p:cNvSpPr txBox="1"/>
            <p:nvPr/>
          </p:nvSpPr>
          <p:spPr>
            <a:xfrm>
              <a:off x="539552" y="2117558"/>
              <a:ext cx="5184576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You can simply impress your audience and add a unique zing and appeal to your Presentations. Get a modern PowerPoint  Presentation that is beautifully designed.  Easy to change colors, photos and Text. </a:t>
              </a:r>
              <a:endParaRPr/>
            </a:p>
          </p:txBody>
        </p:sp>
        <p:sp>
          <p:nvSpPr>
            <p:cNvPr id="1533" name="Google Shape;1533;p18"/>
            <p:cNvSpPr txBox="1"/>
            <p:nvPr/>
          </p:nvSpPr>
          <p:spPr>
            <a:xfrm>
              <a:off x="539552" y="1772816"/>
              <a:ext cx="518457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4" name="Google Shape;1534;p18"/>
          <p:cNvGrpSpPr/>
          <p:nvPr/>
        </p:nvGrpSpPr>
        <p:grpSpPr>
          <a:xfrm>
            <a:off x="1573276" y="3197762"/>
            <a:ext cx="2241213" cy="1048024"/>
            <a:chOff x="803640" y="3362835"/>
            <a:chExt cx="2059657" cy="1048024"/>
          </a:xfrm>
        </p:grpSpPr>
        <p:sp>
          <p:nvSpPr>
            <p:cNvPr id="1535" name="Google Shape;1535;p1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1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7" name="Google Shape;1537;p18"/>
          <p:cNvGrpSpPr/>
          <p:nvPr/>
        </p:nvGrpSpPr>
        <p:grpSpPr>
          <a:xfrm>
            <a:off x="4815044" y="3197766"/>
            <a:ext cx="2191703" cy="1048025"/>
            <a:chOff x="803640" y="3362835"/>
            <a:chExt cx="2059657" cy="1048023"/>
          </a:xfrm>
        </p:grpSpPr>
        <p:sp>
          <p:nvSpPr>
            <p:cNvPr id="1538" name="Google Shape;1538;p18"/>
            <p:cNvSpPr txBox="1"/>
            <p:nvPr/>
          </p:nvSpPr>
          <p:spPr>
            <a:xfrm>
              <a:off x="803640" y="3579862"/>
              <a:ext cx="2059657" cy="8309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18"/>
            <p:cNvSpPr txBox="1"/>
            <p:nvPr/>
          </p:nvSpPr>
          <p:spPr>
            <a:xfrm>
              <a:off x="803640" y="3362835"/>
              <a:ext cx="2059657" cy="276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0" name="Google Shape;1540;p18"/>
          <p:cNvSpPr/>
          <p:nvPr/>
        </p:nvSpPr>
        <p:spPr>
          <a:xfrm>
            <a:off x="4164223" y="3435942"/>
            <a:ext cx="571672" cy="5716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18"/>
          <p:cNvSpPr/>
          <p:nvPr/>
        </p:nvSpPr>
        <p:spPr>
          <a:xfrm>
            <a:off x="911767" y="3435942"/>
            <a:ext cx="571672" cy="5716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2" name="Google Shape;1542;p18"/>
          <p:cNvGrpSpPr/>
          <p:nvPr/>
        </p:nvGrpSpPr>
        <p:grpSpPr>
          <a:xfrm>
            <a:off x="1573276" y="4826588"/>
            <a:ext cx="2241213" cy="1048024"/>
            <a:chOff x="803640" y="3362835"/>
            <a:chExt cx="2059657" cy="1048024"/>
          </a:xfrm>
        </p:grpSpPr>
        <p:sp>
          <p:nvSpPr>
            <p:cNvPr id="1543" name="Google Shape;1543;p1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1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5" name="Google Shape;1545;p18"/>
          <p:cNvGrpSpPr/>
          <p:nvPr/>
        </p:nvGrpSpPr>
        <p:grpSpPr>
          <a:xfrm>
            <a:off x="4815044" y="4826591"/>
            <a:ext cx="2191703" cy="1048025"/>
            <a:chOff x="803640" y="3362835"/>
            <a:chExt cx="2059657" cy="1048023"/>
          </a:xfrm>
        </p:grpSpPr>
        <p:sp>
          <p:nvSpPr>
            <p:cNvPr id="1546" name="Google Shape;1546;p18"/>
            <p:cNvSpPr txBox="1"/>
            <p:nvPr/>
          </p:nvSpPr>
          <p:spPr>
            <a:xfrm>
              <a:off x="803640" y="3579862"/>
              <a:ext cx="2059657" cy="8309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18"/>
            <p:cNvSpPr txBox="1"/>
            <p:nvPr/>
          </p:nvSpPr>
          <p:spPr>
            <a:xfrm>
              <a:off x="803640" y="3362835"/>
              <a:ext cx="2059657" cy="276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8" name="Google Shape;1548;p18"/>
          <p:cNvSpPr/>
          <p:nvPr/>
        </p:nvSpPr>
        <p:spPr>
          <a:xfrm>
            <a:off x="4164223" y="5064767"/>
            <a:ext cx="571672" cy="57167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9" name="Google Shape;1549;p18"/>
          <p:cNvSpPr/>
          <p:nvPr/>
        </p:nvSpPr>
        <p:spPr>
          <a:xfrm>
            <a:off x="911767" y="5064767"/>
            <a:ext cx="571672" cy="57167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0" name="Google Shape;1550;p18"/>
          <p:cNvSpPr/>
          <p:nvPr/>
        </p:nvSpPr>
        <p:spPr>
          <a:xfrm rot="-900000">
            <a:off x="4272335" y="3555066"/>
            <a:ext cx="355455" cy="311531"/>
          </a:xfrm>
          <a:custGeom>
            <a:rect b="b" l="l" r="r" t="t"/>
            <a:pathLst>
              <a:path extrusionOk="0" h="3321003" w="4088377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1" name="Google Shape;1551;p18"/>
          <p:cNvSpPr/>
          <p:nvPr/>
        </p:nvSpPr>
        <p:spPr>
          <a:xfrm>
            <a:off x="4304092" y="5153618"/>
            <a:ext cx="316346" cy="322413"/>
          </a:xfrm>
          <a:custGeom>
            <a:rect b="b" l="l" r="r" t="t"/>
            <a:pathLst>
              <a:path extrusionOk="0" h="3965475" w="389085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2" name="Google Shape;1552;p18"/>
          <p:cNvSpPr/>
          <p:nvPr/>
        </p:nvSpPr>
        <p:spPr>
          <a:xfrm flipH="1" rot="10800000">
            <a:off x="1030684" y="5200956"/>
            <a:ext cx="296600" cy="333082"/>
          </a:xfrm>
          <a:custGeom>
            <a:rect b="b" l="l" r="r" t="t"/>
            <a:pathLst>
              <a:path extrusionOk="0" h="3926159" w="3496146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3" name="Google Shape;1553;p18"/>
          <p:cNvSpPr/>
          <p:nvPr/>
        </p:nvSpPr>
        <p:spPr>
          <a:xfrm rot="-7329956">
            <a:off x="1039523" y="3548959"/>
            <a:ext cx="316158" cy="329338"/>
          </a:xfrm>
          <a:custGeom>
            <a:rect b="b" l="l" r="r" t="t"/>
            <a:pathLst>
              <a:path extrusionOk="0" h="4259405" w="4088964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4" name="Google Shape;1554;p18"/>
          <p:cNvSpPr/>
          <p:nvPr/>
        </p:nvSpPr>
        <p:spPr>
          <a:xfrm rot="-900000">
            <a:off x="9656039" y="3591291"/>
            <a:ext cx="355455" cy="311531"/>
          </a:xfrm>
          <a:custGeom>
            <a:rect b="b" l="l" r="r" t="t"/>
            <a:pathLst>
              <a:path extrusionOk="0" h="3321003" w="4088377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5" name="Google Shape;1555;p18"/>
          <p:cNvSpPr/>
          <p:nvPr/>
        </p:nvSpPr>
        <p:spPr>
          <a:xfrm>
            <a:off x="10688783" y="4161839"/>
            <a:ext cx="316346" cy="322413"/>
          </a:xfrm>
          <a:custGeom>
            <a:rect b="b" l="l" r="r" t="t"/>
            <a:pathLst>
              <a:path extrusionOk="0" h="3965475" w="389085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6" name="Google Shape;1556;p18"/>
          <p:cNvSpPr/>
          <p:nvPr/>
        </p:nvSpPr>
        <p:spPr>
          <a:xfrm flipH="1" rot="10800000">
            <a:off x="7649433" y="4206310"/>
            <a:ext cx="296600" cy="333082"/>
          </a:xfrm>
          <a:custGeom>
            <a:rect b="b" l="l" r="r" t="t"/>
            <a:pathLst>
              <a:path extrusionOk="0" h="3926159" w="3496146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7" name="Google Shape;1557;p18"/>
          <p:cNvSpPr/>
          <p:nvPr/>
        </p:nvSpPr>
        <p:spPr>
          <a:xfrm rot="-7329956">
            <a:off x="8662491" y="3582388"/>
            <a:ext cx="316158" cy="329338"/>
          </a:xfrm>
          <a:custGeom>
            <a:rect b="b" l="l" r="r" t="t"/>
            <a:pathLst>
              <a:path extrusionOk="0" h="4259405" w="4088964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1" name="Shape 1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" name="Google Shape;1562;p19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563" name="Google Shape;1563;p19"/>
          <p:cNvSpPr/>
          <p:nvPr/>
        </p:nvSpPr>
        <p:spPr>
          <a:xfrm>
            <a:off x="3149215" y="1353927"/>
            <a:ext cx="3343119" cy="4790368"/>
          </a:xfrm>
          <a:custGeom>
            <a:rect b="b" l="l" r="r" t="t"/>
            <a:pathLst>
              <a:path extrusionOk="0" h="3449" w="2407">
                <a:moveTo>
                  <a:pt x="1489" y="3376"/>
                </a:moveTo>
                <a:lnTo>
                  <a:pt x="1539" y="3376"/>
                </a:lnTo>
                <a:lnTo>
                  <a:pt x="1541" y="3379"/>
                </a:lnTo>
                <a:lnTo>
                  <a:pt x="1541" y="3383"/>
                </a:lnTo>
                <a:lnTo>
                  <a:pt x="1543" y="3388"/>
                </a:lnTo>
                <a:lnTo>
                  <a:pt x="1543" y="3395"/>
                </a:lnTo>
                <a:lnTo>
                  <a:pt x="1536" y="3397"/>
                </a:lnTo>
                <a:lnTo>
                  <a:pt x="1527" y="3399"/>
                </a:lnTo>
                <a:lnTo>
                  <a:pt x="1517" y="3399"/>
                </a:lnTo>
                <a:lnTo>
                  <a:pt x="1511" y="3397"/>
                </a:lnTo>
                <a:lnTo>
                  <a:pt x="1506" y="3395"/>
                </a:lnTo>
                <a:lnTo>
                  <a:pt x="1501" y="3395"/>
                </a:lnTo>
                <a:lnTo>
                  <a:pt x="1492" y="3395"/>
                </a:lnTo>
                <a:lnTo>
                  <a:pt x="1489" y="3376"/>
                </a:lnTo>
                <a:close/>
                <a:moveTo>
                  <a:pt x="1271" y="3275"/>
                </a:moveTo>
                <a:lnTo>
                  <a:pt x="1279" y="3282"/>
                </a:lnTo>
                <a:lnTo>
                  <a:pt x="1290" y="3283"/>
                </a:lnTo>
                <a:lnTo>
                  <a:pt x="1300" y="3287"/>
                </a:lnTo>
                <a:lnTo>
                  <a:pt x="1307" y="3296"/>
                </a:lnTo>
                <a:lnTo>
                  <a:pt x="1312" y="3308"/>
                </a:lnTo>
                <a:lnTo>
                  <a:pt x="1319" y="3318"/>
                </a:lnTo>
                <a:lnTo>
                  <a:pt x="1353" y="3337"/>
                </a:lnTo>
                <a:lnTo>
                  <a:pt x="1393" y="3355"/>
                </a:lnTo>
                <a:lnTo>
                  <a:pt x="1436" y="3369"/>
                </a:lnTo>
                <a:lnTo>
                  <a:pt x="1482" y="3379"/>
                </a:lnTo>
                <a:lnTo>
                  <a:pt x="1482" y="3395"/>
                </a:lnTo>
                <a:lnTo>
                  <a:pt x="1473" y="3395"/>
                </a:lnTo>
                <a:lnTo>
                  <a:pt x="1459" y="3400"/>
                </a:lnTo>
                <a:lnTo>
                  <a:pt x="1445" y="3400"/>
                </a:lnTo>
                <a:lnTo>
                  <a:pt x="1431" y="3400"/>
                </a:lnTo>
                <a:lnTo>
                  <a:pt x="1421" y="3402"/>
                </a:lnTo>
                <a:lnTo>
                  <a:pt x="1415" y="3406"/>
                </a:lnTo>
                <a:lnTo>
                  <a:pt x="1412" y="3407"/>
                </a:lnTo>
                <a:lnTo>
                  <a:pt x="1408" y="3411"/>
                </a:lnTo>
                <a:lnTo>
                  <a:pt x="1401" y="3413"/>
                </a:lnTo>
                <a:lnTo>
                  <a:pt x="1389" y="3414"/>
                </a:lnTo>
                <a:lnTo>
                  <a:pt x="1389" y="3433"/>
                </a:lnTo>
                <a:lnTo>
                  <a:pt x="1393" y="3433"/>
                </a:lnTo>
                <a:lnTo>
                  <a:pt x="1396" y="3428"/>
                </a:lnTo>
                <a:lnTo>
                  <a:pt x="1398" y="3425"/>
                </a:lnTo>
                <a:lnTo>
                  <a:pt x="1400" y="3423"/>
                </a:lnTo>
                <a:lnTo>
                  <a:pt x="1403" y="3423"/>
                </a:lnTo>
                <a:lnTo>
                  <a:pt x="1408" y="3421"/>
                </a:lnTo>
                <a:lnTo>
                  <a:pt x="1415" y="3421"/>
                </a:lnTo>
                <a:lnTo>
                  <a:pt x="1415" y="3430"/>
                </a:lnTo>
                <a:lnTo>
                  <a:pt x="1419" y="3433"/>
                </a:lnTo>
                <a:lnTo>
                  <a:pt x="1419" y="3437"/>
                </a:lnTo>
                <a:lnTo>
                  <a:pt x="1419" y="3442"/>
                </a:lnTo>
                <a:lnTo>
                  <a:pt x="1421" y="3449"/>
                </a:lnTo>
                <a:lnTo>
                  <a:pt x="1401" y="3446"/>
                </a:lnTo>
                <a:lnTo>
                  <a:pt x="1387" y="3439"/>
                </a:lnTo>
                <a:lnTo>
                  <a:pt x="1375" y="3432"/>
                </a:lnTo>
                <a:lnTo>
                  <a:pt x="1363" y="3425"/>
                </a:lnTo>
                <a:lnTo>
                  <a:pt x="1354" y="3425"/>
                </a:lnTo>
                <a:lnTo>
                  <a:pt x="1342" y="3427"/>
                </a:lnTo>
                <a:lnTo>
                  <a:pt x="1330" y="3428"/>
                </a:lnTo>
                <a:lnTo>
                  <a:pt x="1318" y="3430"/>
                </a:lnTo>
                <a:lnTo>
                  <a:pt x="1309" y="3430"/>
                </a:lnTo>
                <a:lnTo>
                  <a:pt x="1304" y="3427"/>
                </a:lnTo>
                <a:lnTo>
                  <a:pt x="1300" y="3423"/>
                </a:lnTo>
                <a:lnTo>
                  <a:pt x="1295" y="3418"/>
                </a:lnTo>
                <a:lnTo>
                  <a:pt x="1290" y="3413"/>
                </a:lnTo>
                <a:lnTo>
                  <a:pt x="1286" y="3409"/>
                </a:lnTo>
                <a:lnTo>
                  <a:pt x="1281" y="3406"/>
                </a:lnTo>
                <a:lnTo>
                  <a:pt x="1279" y="3406"/>
                </a:lnTo>
                <a:lnTo>
                  <a:pt x="1277" y="3406"/>
                </a:lnTo>
                <a:lnTo>
                  <a:pt x="1277" y="3407"/>
                </a:lnTo>
                <a:lnTo>
                  <a:pt x="1277" y="3409"/>
                </a:lnTo>
                <a:lnTo>
                  <a:pt x="1277" y="3411"/>
                </a:lnTo>
                <a:lnTo>
                  <a:pt x="1277" y="3413"/>
                </a:lnTo>
                <a:lnTo>
                  <a:pt x="1277" y="3414"/>
                </a:lnTo>
                <a:lnTo>
                  <a:pt x="1262" y="3414"/>
                </a:lnTo>
                <a:lnTo>
                  <a:pt x="1246" y="3409"/>
                </a:lnTo>
                <a:lnTo>
                  <a:pt x="1236" y="3402"/>
                </a:lnTo>
                <a:lnTo>
                  <a:pt x="1232" y="3402"/>
                </a:lnTo>
                <a:lnTo>
                  <a:pt x="1232" y="3392"/>
                </a:lnTo>
                <a:lnTo>
                  <a:pt x="1251" y="3392"/>
                </a:lnTo>
                <a:lnTo>
                  <a:pt x="1251" y="3388"/>
                </a:lnTo>
                <a:lnTo>
                  <a:pt x="1253" y="3386"/>
                </a:lnTo>
                <a:lnTo>
                  <a:pt x="1253" y="3386"/>
                </a:lnTo>
                <a:lnTo>
                  <a:pt x="1253" y="3385"/>
                </a:lnTo>
                <a:lnTo>
                  <a:pt x="1255" y="3383"/>
                </a:lnTo>
                <a:lnTo>
                  <a:pt x="1250" y="3371"/>
                </a:lnTo>
                <a:lnTo>
                  <a:pt x="1243" y="3358"/>
                </a:lnTo>
                <a:lnTo>
                  <a:pt x="1236" y="3346"/>
                </a:lnTo>
                <a:lnTo>
                  <a:pt x="1230" y="3332"/>
                </a:lnTo>
                <a:lnTo>
                  <a:pt x="1232" y="3322"/>
                </a:lnTo>
                <a:lnTo>
                  <a:pt x="1236" y="3310"/>
                </a:lnTo>
                <a:lnTo>
                  <a:pt x="1241" y="3297"/>
                </a:lnTo>
                <a:lnTo>
                  <a:pt x="1246" y="3287"/>
                </a:lnTo>
                <a:lnTo>
                  <a:pt x="1257" y="3278"/>
                </a:lnTo>
                <a:lnTo>
                  <a:pt x="1271" y="3275"/>
                </a:lnTo>
                <a:close/>
                <a:moveTo>
                  <a:pt x="1642" y="3222"/>
                </a:moveTo>
                <a:lnTo>
                  <a:pt x="1641" y="3238"/>
                </a:lnTo>
                <a:lnTo>
                  <a:pt x="1634" y="3254"/>
                </a:lnTo>
                <a:lnTo>
                  <a:pt x="1623" y="3264"/>
                </a:lnTo>
                <a:lnTo>
                  <a:pt x="1621" y="3266"/>
                </a:lnTo>
                <a:lnTo>
                  <a:pt x="1618" y="3269"/>
                </a:lnTo>
                <a:lnTo>
                  <a:pt x="1616" y="3271"/>
                </a:lnTo>
                <a:lnTo>
                  <a:pt x="1581" y="3264"/>
                </a:lnTo>
                <a:lnTo>
                  <a:pt x="1578" y="3238"/>
                </a:lnTo>
                <a:lnTo>
                  <a:pt x="1593" y="3233"/>
                </a:lnTo>
                <a:lnTo>
                  <a:pt x="1606" y="3228"/>
                </a:lnTo>
                <a:lnTo>
                  <a:pt x="1621" y="3224"/>
                </a:lnTo>
                <a:lnTo>
                  <a:pt x="1642" y="3222"/>
                </a:lnTo>
                <a:close/>
                <a:moveTo>
                  <a:pt x="1689" y="3217"/>
                </a:moveTo>
                <a:lnTo>
                  <a:pt x="1728" y="3217"/>
                </a:lnTo>
                <a:lnTo>
                  <a:pt x="1730" y="3228"/>
                </a:lnTo>
                <a:lnTo>
                  <a:pt x="1733" y="3236"/>
                </a:lnTo>
                <a:lnTo>
                  <a:pt x="1735" y="3248"/>
                </a:lnTo>
                <a:lnTo>
                  <a:pt x="1716" y="3254"/>
                </a:lnTo>
                <a:lnTo>
                  <a:pt x="1702" y="3261"/>
                </a:lnTo>
                <a:lnTo>
                  <a:pt x="1688" y="3268"/>
                </a:lnTo>
                <a:lnTo>
                  <a:pt x="1670" y="3273"/>
                </a:lnTo>
                <a:lnTo>
                  <a:pt x="1651" y="3275"/>
                </a:lnTo>
                <a:lnTo>
                  <a:pt x="1649" y="3271"/>
                </a:lnTo>
                <a:lnTo>
                  <a:pt x="1648" y="3269"/>
                </a:lnTo>
                <a:lnTo>
                  <a:pt x="1648" y="3266"/>
                </a:lnTo>
                <a:lnTo>
                  <a:pt x="1646" y="3261"/>
                </a:lnTo>
                <a:lnTo>
                  <a:pt x="1651" y="3255"/>
                </a:lnTo>
                <a:lnTo>
                  <a:pt x="1655" y="3250"/>
                </a:lnTo>
                <a:lnTo>
                  <a:pt x="1656" y="3245"/>
                </a:lnTo>
                <a:lnTo>
                  <a:pt x="1658" y="3240"/>
                </a:lnTo>
                <a:lnTo>
                  <a:pt x="1661" y="3233"/>
                </a:lnTo>
                <a:lnTo>
                  <a:pt x="1665" y="3229"/>
                </a:lnTo>
                <a:lnTo>
                  <a:pt x="1670" y="3228"/>
                </a:lnTo>
                <a:lnTo>
                  <a:pt x="1675" y="3226"/>
                </a:lnTo>
                <a:lnTo>
                  <a:pt x="1681" y="3222"/>
                </a:lnTo>
                <a:lnTo>
                  <a:pt x="1684" y="3221"/>
                </a:lnTo>
                <a:lnTo>
                  <a:pt x="1689" y="3217"/>
                </a:lnTo>
                <a:close/>
                <a:moveTo>
                  <a:pt x="1248" y="2761"/>
                </a:moveTo>
                <a:lnTo>
                  <a:pt x="1267" y="2761"/>
                </a:lnTo>
                <a:lnTo>
                  <a:pt x="1271" y="2772"/>
                </a:lnTo>
                <a:lnTo>
                  <a:pt x="1276" y="2782"/>
                </a:lnTo>
                <a:lnTo>
                  <a:pt x="1277" y="2795"/>
                </a:lnTo>
                <a:lnTo>
                  <a:pt x="1277" y="2810"/>
                </a:lnTo>
                <a:lnTo>
                  <a:pt x="1255" y="2814"/>
                </a:lnTo>
                <a:lnTo>
                  <a:pt x="1251" y="2800"/>
                </a:lnTo>
                <a:lnTo>
                  <a:pt x="1250" y="2788"/>
                </a:lnTo>
                <a:lnTo>
                  <a:pt x="1246" y="2775"/>
                </a:lnTo>
                <a:lnTo>
                  <a:pt x="1248" y="2761"/>
                </a:lnTo>
                <a:close/>
                <a:moveTo>
                  <a:pt x="1635" y="622"/>
                </a:moveTo>
                <a:lnTo>
                  <a:pt x="1635" y="634"/>
                </a:lnTo>
                <a:lnTo>
                  <a:pt x="1665" y="643"/>
                </a:lnTo>
                <a:lnTo>
                  <a:pt x="1696" y="653"/>
                </a:lnTo>
                <a:lnTo>
                  <a:pt x="1696" y="676"/>
                </a:lnTo>
                <a:lnTo>
                  <a:pt x="1688" y="688"/>
                </a:lnTo>
                <a:lnTo>
                  <a:pt x="1682" y="700"/>
                </a:lnTo>
                <a:lnTo>
                  <a:pt x="1674" y="711"/>
                </a:lnTo>
                <a:lnTo>
                  <a:pt x="1661" y="718"/>
                </a:lnTo>
                <a:lnTo>
                  <a:pt x="1649" y="721"/>
                </a:lnTo>
                <a:lnTo>
                  <a:pt x="1634" y="719"/>
                </a:lnTo>
                <a:lnTo>
                  <a:pt x="1618" y="716"/>
                </a:lnTo>
                <a:lnTo>
                  <a:pt x="1602" y="711"/>
                </a:lnTo>
                <a:lnTo>
                  <a:pt x="1588" y="707"/>
                </a:lnTo>
                <a:lnTo>
                  <a:pt x="1588" y="679"/>
                </a:lnTo>
                <a:lnTo>
                  <a:pt x="1586" y="672"/>
                </a:lnTo>
                <a:lnTo>
                  <a:pt x="1585" y="660"/>
                </a:lnTo>
                <a:lnTo>
                  <a:pt x="1585" y="649"/>
                </a:lnTo>
                <a:lnTo>
                  <a:pt x="1604" y="649"/>
                </a:lnTo>
                <a:lnTo>
                  <a:pt x="1607" y="637"/>
                </a:lnTo>
                <a:lnTo>
                  <a:pt x="1613" y="630"/>
                </a:lnTo>
                <a:lnTo>
                  <a:pt x="1621" y="625"/>
                </a:lnTo>
                <a:lnTo>
                  <a:pt x="1635" y="622"/>
                </a:lnTo>
                <a:close/>
                <a:moveTo>
                  <a:pt x="1075" y="89"/>
                </a:moveTo>
                <a:lnTo>
                  <a:pt x="1073" y="100"/>
                </a:lnTo>
                <a:lnTo>
                  <a:pt x="1070" y="114"/>
                </a:lnTo>
                <a:lnTo>
                  <a:pt x="1066" y="124"/>
                </a:lnTo>
                <a:lnTo>
                  <a:pt x="1059" y="131"/>
                </a:lnTo>
                <a:lnTo>
                  <a:pt x="1051" y="128"/>
                </a:lnTo>
                <a:lnTo>
                  <a:pt x="1040" y="126"/>
                </a:lnTo>
                <a:lnTo>
                  <a:pt x="1028" y="126"/>
                </a:lnTo>
                <a:lnTo>
                  <a:pt x="1024" y="119"/>
                </a:lnTo>
                <a:lnTo>
                  <a:pt x="1047" y="119"/>
                </a:lnTo>
                <a:lnTo>
                  <a:pt x="1047" y="112"/>
                </a:lnTo>
                <a:lnTo>
                  <a:pt x="1047" y="107"/>
                </a:lnTo>
                <a:lnTo>
                  <a:pt x="1045" y="101"/>
                </a:lnTo>
                <a:lnTo>
                  <a:pt x="1045" y="98"/>
                </a:lnTo>
                <a:lnTo>
                  <a:pt x="1044" y="93"/>
                </a:lnTo>
                <a:lnTo>
                  <a:pt x="1075" y="89"/>
                </a:lnTo>
                <a:close/>
                <a:moveTo>
                  <a:pt x="925" y="68"/>
                </a:moveTo>
                <a:lnTo>
                  <a:pt x="925" y="89"/>
                </a:lnTo>
                <a:lnTo>
                  <a:pt x="897" y="89"/>
                </a:lnTo>
                <a:lnTo>
                  <a:pt x="897" y="80"/>
                </a:lnTo>
                <a:lnTo>
                  <a:pt x="904" y="77"/>
                </a:lnTo>
                <a:lnTo>
                  <a:pt x="909" y="73"/>
                </a:lnTo>
                <a:lnTo>
                  <a:pt x="916" y="72"/>
                </a:lnTo>
                <a:lnTo>
                  <a:pt x="925" y="68"/>
                </a:lnTo>
                <a:close/>
                <a:moveTo>
                  <a:pt x="527" y="0"/>
                </a:moveTo>
                <a:lnTo>
                  <a:pt x="543" y="2"/>
                </a:lnTo>
                <a:lnTo>
                  <a:pt x="557" y="4"/>
                </a:lnTo>
                <a:lnTo>
                  <a:pt x="557" y="12"/>
                </a:lnTo>
                <a:lnTo>
                  <a:pt x="558" y="16"/>
                </a:lnTo>
                <a:lnTo>
                  <a:pt x="558" y="19"/>
                </a:lnTo>
                <a:lnTo>
                  <a:pt x="560" y="25"/>
                </a:lnTo>
                <a:lnTo>
                  <a:pt x="560" y="32"/>
                </a:lnTo>
                <a:lnTo>
                  <a:pt x="539" y="37"/>
                </a:lnTo>
                <a:lnTo>
                  <a:pt x="509" y="39"/>
                </a:lnTo>
                <a:lnTo>
                  <a:pt x="515" y="54"/>
                </a:lnTo>
                <a:lnTo>
                  <a:pt x="520" y="72"/>
                </a:lnTo>
                <a:lnTo>
                  <a:pt x="523" y="89"/>
                </a:lnTo>
                <a:lnTo>
                  <a:pt x="522" y="107"/>
                </a:lnTo>
                <a:lnTo>
                  <a:pt x="516" y="117"/>
                </a:lnTo>
                <a:lnTo>
                  <a:pt x="509" y="124"/>
                </a:lnTo>
                <a:lnTo>
                  <a:pt x="503" y="131"/>
                </a:lnTo>
                <a:lnTo>
                  <a:pt x="499" y="142"/>
                </a:lnTo>
                <a:lnTo>
                  <a:pt x="503" y="147"/>
                </a:lnTo>
                <a:lnTo>
                  <a:pt x="506" y="150"/>
                </a:lnTo>
                <a:lnTo>
                  <a:pt x="509" y="156"/>
                </a:lnTo>
                <a:lnTo>
                  <a:pt x="511" y="159"/>
                </a:lnTo>
                <a:lnTo>
                  <a:pt x="515" y="163"/>
                </a:lnTo>
                <a:lnTo>
                  <a:pt x="520" y="166"/>
                </a:lnTo>
                <a:lnTo>
                  <a:pt x="525" y="169"/>
                </a:lnTo>
                <a:lnTo>
                  <a:pt x="527" y="169"/>
                </a:lnTo>
                <a:lnTo>
                  <a:pt x="527" y="169"/>
                </a:lnTo>
                <a:lnTo>
                  <a:pt x="527" y="171"/>
                </a:lnTo>
                <a:lnTo>
                  <a:pt x="529" y="169"/>
                </a:lnTo>
                <a:lnTo>
                  <a:pt x="529" y="169"/>
                </a:lnTo>
                <a:lnTo>
                  <a:pt x="536" y="164"/>
                </a:lnTo>
                <a:lnTo>
                  <a:pt x="539" y="157"/>
                </a:lnTo>
                <a:lnTo>
                  <a:pt x="543" y="152"/>
                </a:lnTo>
                <a:lnTo>
                  <a:pt x="548" y="147"/>
                </a:lnTo>
                <a:lnTo>
                  <a:pt x="546" y="133"/>
                </a:lnTo>
                <a:lnTo>
                  <a:pt x="541" y="117"/>
                </a:lnTo>
                <a:lnTo>
                  <a:pt x="536" y="101"/>
                </a:lnTo>
                <a:lnTo>
                  <a:pt x="534" y="87"/>
                </a:lnTo>
                <a:lnTo>
                  <a:pt x="537" y="77"/>
                </a:lnTo>
                <a:lnTo>
                  <a:pt x="550" y="68"/>
                </a:lnTo>
                <a:lnTo>
                  <a:pt x="567" y="63"/>
                </a:lnTo>
                <a:lnTo>
                  <a:pt x="585" y="60"/>
                </a:lnTo>
                <a:lnTo>
                  <a:pt x="600" y="54"/>
                </a:lnTo>
                <a:lnTo>
                  <a:pt x="614" y="46"/>
                </a:lnTo>
                <a:lnTo>
                  <a:pt x="607" y="44"/>
                </a:lnTo>
                <a:lnTo>
                  <a:pt x="604" y="42"/>
                </a:lnTo>
                <a:lnTo>
                  <a:pt x="600" y="40"/>
                </a:lnTo>
                <a:lnTo>
                  <a:pt x="599" y="37"/>
                </a:lnTo>
                <a:lnTo>
                  <a:pt x="597" y="33"/>
                </a:lnTo>
                <a:lnTo>
                  <a:pt x="595" y="26"/>
                </a:lnTo>
                <a:lnTo>
                  <a:pt x="595" y="19"/>
                </a:lnTo>
                <a:lnTo>
                  <a:pt x="597" y="18"/>
                </a:lnTo>
                <a:lnTo>
                  <a:pt x="599" y="16"/>
                </a:lnTo>
                <a:lnTo>
                  <a:pt x="600" y="14"/>
                </a:lnTo>
                <a:lnTo>
                  <a:pt x="602" y="12"/>
                </a:lnTo>
                <a:lnTo>
                  <a:pt x="621" y="16"/>
                </a:lnTo>
                <a:lnTo>
                  <a:pt x="625" y="46"/>
                </a:lnTo>
                <a:lnTo>
                  <a:pt x="649" y="47"/>
                </a:lnTo>
                <a:lnTo>
                  <a:pt x="672" y="51"/>
                </a:lnTo>
                <a:lnTo>
                  <a:pt x="691" y="58"/>
                </a:lnTo>
                <a:lnTo>
                  <a:pt x="696" y="75"/>
                </a:lnTo>
                <a:lnTo>
                  <a:pt x="700" y="87"/>
                </a:lnTo>
                <a:lnTo>
                  <a:pt x="707" y="96"/>
                </a:lnTo>
                <a:lnTo>
                  <a:pt x="715" y="100"/>
                </a:lnTo>
                <a:lnTo>
                  <a:pt x="731" y="101"/>
                </a:lnTo>
                <a:lnTo>
                  <a:pt x="756" y="100"/>
                </a:lnTo>
                <a:lnTo>
                  <a:pt x="770" y="93"/>
                </a:lnTo>
                <a:lnTo>
                  <a:pt x="784" y="93"/>
                </a:lnTo>
                <a:lnTo>
                  <a:pt x="801" y="98"/>
                </a:lnTo>
                <a:lnTo>
                  <a:pt x="818" y="107"/>
                </a:lnTo>
                <a:lnTo>
                  <a:pt x="836" y="115"/>
                </a:lnTo>
                <a:lnTo>
                  <a:pt x="852" y="122"/>
                </a:lnTo>
                <a:lnTo>
                  <a:pt x="867" y="126"/>
                </a:lnTo>
                <a:lnTo>
                  <a:pt x="893" y="108"/>
                </a:lnTo>
                <a:lnTo>
                  <a:pt x="925" y="98"/>
                </a:lnTo>
                <a:lnTo>
                  <a:pt x="963" y="93"/>
                </a:lnTo>
                <a:lnTo>
                  <a:pt x="1009" y="93"/>
                </a:lnTo>
                <a:lnTo>
                  <a:pt x="1009" y="100"/>
                </a:lnTo>
                <a:lnTo>
                  <a:pt x="996" y="100"/>
                </a:lnTo>
                <a:lnTo>
                  <a:pt x="986" y="101"/>
                </a:lnTo>
                <a:lnTo>
                  <a:pt x="979" y="107"/>
                </a:lnTo>
                <a:lnTo>
                  <a:pt x="986" y="114"/>
                </a:lnTo>
                <a:lnTo>
                  <a:pt x="991" y="121"/>
                </a:lnTo>
                <a:lnTo>
                  <a:pt x="996" y="128"/>
                </a:lnTo>
                <a:lnTo>
                  <a:pt x="1003" y="131"/>
                </a:lnTo>
                <a:lnTo>
                  <a:pt x="1017" y="135"/>
                </a:lnTo>
                <a:lnTo>
                  <a:pt x="1026" y="142"/>
                </a:lnTo>
                <a:lnTo>
                  <a:pt x="1037" y="142"/>
                </a:lnTo>
                <a:lnTo>
                  <a:pt x="1049" y="142"/>
                </a:lnTo>
                <a:lnTo>
                  <a:pt x="1063" y="147"/>
                </a:lnTo>
                <a:lnTo>
                  <a:pt x="1066" y="149"/>
                </a:lnTo>
                <a:lnTo>
                  <a:pt x="1070" y="154"/>
                </a:lnTo>
                <a:lnTo>
                  <a:pt x="1073" y="157"/>
                </a:lnTo>
                <a:lnTo>
                  <a:pt x="1079" y="161"/>
                </a:lnTo>
                <a:lnTo>
                  <a:pt x="1079" y="166"/>
                </a:lnTo>
                <a:lnTo>
                  <a:pt x="1075" y="166"/>
                </a:lnTo>
                <a:lnTo>
                  <a:pt x="1065" y="182"/>
                </a:lnTo>
                <a:lnTo>
                  <a:pt x="1052" y="196"/>
                </a:lnTo>
                <a:lnTo>
                  <a:pt x="1040" y="211"/>
                </a:lnTo>
                <a:lnTo>
                  <a:pt x="1051" y="211"/>
                </a:lnTo>
                <a:lnTo>
                  <a:pt x="1068" y="203"/>
                </a:lnTo>
                <a:lnTo>
                  <a:pt x="1087" y="199"/>
                </a:lnTo>
                <a:lnTo>
                  <a:pt x="1106" y="201"/>
                </a:lnTo>
                <a:lnTo>
                  <a:pt x="1127" y="206"/>
                </a:lnTo>
                <a:lnTo>
                  <a:pt x="1148" y="215"/>
                </a:lnTo>
                <a:lnTo>
                  <a:pt x="1166" y="225"/>
                </a:lnTo>
                <a:lnTo>
                  <a:pt x="1178" y="238"/>
                </a:lnTo>
                <a:lnTo>
                  <a:pt x="1185" y="250"/>
                </a:lnTo>
                <a:lnTo>
                  <a:pt x="1192" y="264"/>
                </a:lnTo>
                <a:lnTo>
                  <a:pt x="1190" y="278"/>
                </a:lnTo>
                <a:lnTo>
                  <a:pt x="1185" y="292"/>
                </a:lnTo>
                <a:lnTo>
                  <a:pt x="1199" y="292"/>
                </a:lnTo>
                <a:lnTo>
                  <a:pt x="1213" y="292"/>
                </a:lnTo>
                <a:lnTo>
                  <a:pt x="1223" y="293"/>
                </a:lnTo>
                <a:lnTo>
                  <a:pt x="1232" y="300"/>
                </a:lnTo>
                <a:lnTo>
                  <a:pt x="1234" y="302"/>
                </a:lnTo>
                <a:lnTo>
                  <a:pt x="1234" y="304"/>
                </a:lnTo>
                <a:lnTo>
                  <a:pt x="1234" y="306"/>
                </a:lnTo>
                <a:lnTo>
                  <a:pt x="1236" y="307"/>
                </a:lnTo>
                <a:lnTo>
                  <a:pt x="1236" y="311"/>
                </a:lnTo>
                <a:lnTo>
                  <a:pt x="1251" y="311"/>
                </a:lnTo>
                <a:lnTo>
                  <a:pt x="1251" y="321"/>
                </a:lnTo>
                <a:lnTo>
                  <a:pt x="1251" y="332"/>
                </a:lnTo>
                <a:lnTo>
                  <a:pt x="1255" y="342"/>
                </a:lnTo>
                <a:lnTo>
                  <a:pt x="1264" y="334"/>
                </a:lnTo>
                <a:lnTo>
                  <a:pt x="1274" y="332"/>
                </a:lnTo>
                <a:lnTo>
                  <a:pt x="1284" y="335"/>
                </a:lnTo>
                <a:lnTo>
                  <a:pt x="1297" y="337"/>
                </a:lnTo>
                <a:lnTo>
                  <a:pt x="1312" y="337"/>
                </a:lnTo>
                <a:lnTo>
                  <a:pt x="1333" y="335"/>
                </a:lnTo>
                <a:lnTo>
                  <a:pt x="1360" y="334"/>
                </a:lnTo>
                <a:lnTo>
                  <a:pt x="1386" y="332"/>
                </a:lnTo>
                <a:lnTo>
                  <a:pt x="1412" y="334"/>
                </a:lnTo>
                <a:lnTo>
                  <a:pt x="1435" y="337"/>
                </a:lnTo>
                <a:lnTo>
                  <a:pt x="1454" y="346"/>
                </a:lnTo>
                <a:lnTo>
                  <a:pt x="1469" y="356"/>
                </a:lnTo>
                <a:lnTo>
                  <a:pt x="1483" y="367"/>
                </a:lnTo>
                <a:lnTo>
                  <a:pt x="1499" y="377"/>
                </a:lnTo>
                <a:lnTo>
                  <a:pt x="1517" y="384"/>
                </a:lnTo>
                <a:lnTo>
                  <a:pt x="1517" y="395"/>
                </a:lnTo>
                <a:lnTo>
                  <a:pt x="1531" y="395"/>
                </a:lnTo>
                <a:lnTo>
                  <a:pt x="1532" y="407"/>
                </a:lnTo>
                <a:lnTo>
                  <a:pt x="1534" y="416"/>
                </a:lnTo>
                <a:lnTo>
                  <a:pt x="1531" y="426"/>
                </a:lnTo>
                <a:lnTo>
                  <a:pt x="1536" y="426"/>
                </a:lnTo>
                <a:lnTo>
                  <a:pt x="1538" y="424"/>
                </a:lnTo>
                <a:lnTo>
                  <a:pt x="1539" y="423"/>
                </a:lnTo>
                <a:lnTo>
                  <a:pt x="1539" y="423"/>
                </a:lnTo>
                <a:lnTo>
                  <a:pt x="1539" y="423"/>
                </a:lnTo>
                <a:lnTo>
                  <a:pt x="1541" y="423"/>
                </a:lnTo>
                <a:lnTo>
                  <a:pt x="1543" y="423"/>
                </a:lnTo>
                <a:lnTo>
                  <a:pt x="1553" y="437"/>
                </a:lnTo>
                <a:lnTo>
                  <a:pt x="1559" y="454"/>
                </a:lnTo>
                <a:lnTo>
                  <a:pt x="1562" y="475"/>
                </a:lnTo>
                <a:lnTo>
                  <a:pt x="1565" y="494"/>
                </a:lnTo>
                <a:lnTo>
                  <a:pt x="1571" y="513"/>
                </a:lnTo>
                <a:lnTo>
                  <a:pt x="1581" y="526"/>
                </a:lnTo>
                <a:lnTo>
                  <a:pt x="1583" y="527"/>
                </a:lnTo>
                <a:lnTo>
                  <a:pt x="1585" y="527"/>
                </a:lnTo>
                <a:lnTo>
                  <a:pt x="1585" y="527"/>
                </a:lnTo>
                <a:lnTo>
                  <a:pt x="1586" y="527"/>
                </a:lnTo>
                <a:lnTo>
                  <a:pt x="1588" y="527"/>
                </a:lnTo>
                <a:lnTo>
                  <a:pt x="1593" y="526"/>
                </a:lnTo>
                <a:lnTo>
                  <a:pt x="1593" y="533"/>
                </a:lnTo>
                <a:lnTo>
                  <a:pt x="1593" y="536"/>
                </a:lnTo>
                <a:lnTo>
                  <a:pt x="1595" y="540"/>
                </a:lnTo>
                <a:lnTo>
                  <a:pt x="1597" y="541"/>
                </a:lnTo>
                <a:lnTo>
                  <a:pt x="1600" y="543"/>
                </a:lnTo>
                <a:lnTo>
                  <a:pt x="1604" y="545"/>
                </a:lnTo>
                <a:lnTo>
                  <a:pt x="1606" y="547"/>
                </a:lnTo>
                <a:lnTo>
                  <a:pt x="1607" y="548"/>
                </a:lnTo>
                <a:lnTo>
                  <a:pt x="1609" y="548"/>
                </a:lnTo>
                <a:lnTo>
                  <a:pt x="1613" y="548"/>
                </a:lnTo>
                <a:lnTo>
                  <a:pt x="1616" y="550"/>
                </a:lnTo>
                <a:lnTo>
                  <a:pt x="1618" y="571"/>
                </a:lnTo>
                <a:lnTo>
                  <a:pt x="1614" y="588"/>
                </a:lnTo>
                <a:lnTo>
                  <a:pt x="1607" y="608"/>
                </a:lnTo>
                <a:lnTo>
                  <a:pt x="1604" y="606"/>
                </a:lnTo>
                <a:lnTo>
                  <a:pt x="1602" y="604"/>
                </a:lnTo>
                <a:lnTo>
                  <a:pt x="1599" y="604"/>
                </a:lnTo>
                <a:lnTo>
                  <a:pt x="1593" y="602"/>
                </a:lnTo>
                <a:lnTo>
                  <a:pt x="1576" y="623"/>
                </a:lnTo>
                <a:lnTo>
                  <a:pt x="1560" y="644"/>
                </a:lnTo>
                <a:lnTo>
                  <a:pt x="1546" y="669"/>
                </a:lnTo>
                <a:lnTo>
                  <a:pt x="1553" y="670"/>
                </a:lnTo>
                <a:lnTo>
                  <a:pt x="1559" y="670"/>
                </a:lnTo>
                <a:lnTo>
                  <a:pt x="1564" y="674"/>
                </a:lnTo>
                <a:lnTo>
                  <a:pt x="1567" y="677"/>
                </a:lnTo>
                <a:lnTo>
                  <a:pt x="1569" y="684"/>
                </a:lnTo>
                <a:lnTo>
                  <a:pt x="1572" y="693"/>
                </a:lnTo>
                <a:lnTo>
                  <a:pt x="1574" y="702"/>
                </a:lnTo>
                <a:lnTo>
                  <a:pt x="1576" y="711"/>
                </a:lnTo>
                <a:lnTo>
                  <a:pt x="1581" y="718"/>
                </a:lnTo>
                <a:lnTo>
                  <a:pt x="1602" y="730"/>
                </a:lnTo>
                <a:lnTo>
                  <a:pt x="1628" y="735"/>
                </a:lnTo>
                <a:lnTo>
                  <a:pt x="1658" y="737"/>
                </a:lnTo>
                <a:lnTo>
                  <a:pt x="1663" y="733"/>
                </a:lnTo>
                <a:lnTo>
                  <a:pt x="1668" y="732"/>
                </a:lnTo>
                <a:lnTo>
                  <a:pt x="1675" y="730"/>
                </a:lnTo>
                <a:lnTo>
                  <a:pt x="1681" y="726"/>
                </a:lnTo>
                <a:lnTo>
                  <a:pt x="1691" y="716"/>
                </a:lnTo>
                <a:lnTo>
                  <a:pt x="1698" y="704"/>
                </a:lnTo>
                <a:lnTo>
                  <a:pt x="1705" y="693"/>
                </a:lnTo>
                <a:lnTo>
                  <a:pt x="1716" y="684"/>
                </a:lnTo>
                <a:lnTo>
                  <a:pt x="1730" y="677"/>
                </a:lnTo>
                <a:lnTo>
                  <a:pt x="1749" y="677"/>
                </a:lnTo>
                <a:lnTo>
                  <a:pt x="1773" y="681"/>
                </a:lnTo>
                <a:lnTo>
                  <a:pt x="1798" y="686"/>
                </a:lnTo>
                <a:lnTo>
                  <a:pt x="1824" y="695"/>
                </a:lnTo>
                <a:lnTo>
                  <a:pt x="1847" y="705"/>
                </a:lnTo>
                <a:lnTo>
                  <a:pt x="1869" y="714"/>
                </a:lnTo>
                <a:lnTo>
                  <a:pt x="1885" y="725"/>
                </a:lnTo>
                <a:lnTo>
                  <a:pt x="1895" y="733"/>
                </a:lnTo>
                <a:lnTo>
                  <a:pt x="1908" y="765"/>
                </a:lnTo>
                <a:lnTo>
                  <a:pt x="1920" y="761"/>
                </a:lnTo>
                <a:lnTo>
                  <a:pt x="1920" y="768"/>
                </a:lnTo>
                <a:lnTo>
                  <a:pt x="1923" y="772"/>
                </a:lnTo>
                <a:lnTo>
                  <a:pt x="1958" y="761"/>
                </a:lnTo>
                <a:lnTo>
                  <a:pt x="1974" y="766"/>
                </a:lnTo>
                <a:lnTo>
                  <a:pt x="1991" y="777"/>
                </a:lnTo>
                <a:lnTo>
                  <a:pt x="2007" y="784"/>
                </a:lnTo>
                <a:lnTo>
                  <a:pt x="2045" y="779"/>
                </a:lnTo>
                <a:lnTo>
                  <a:pt x="2058" y="787"/>
                </a:lnTo>
                <a:lnTo>
                  <a:pt x="2080" y="789"/>
                </a:lnTo>
                <a:lnTo>
                  <a:pt x="2103" y="786"/>
                </a:lnTo>
                <a:lnTo>
                  <a:pt x="2124" y="784"/>
                </a:lnTo>
                <a:lnTo>
                  <a:pt x="2145" y="787"/>
                </a:lnTo>
                <a:lnTo>
                  <a:pt x="2173" y="801"/>
                </a:lnTo>
                <a:lnTo>
                  <a:pt x="2197" y="821"/>
                </a:lnTo>
                <a:lnTo>
                  <a:pt x="2220" y="840"/>
                </a:lnTo>
                <a:lnTo>
                  <a:pt x="2243" y="859"/>
                </a:lnTo>
                <a:lnTo>
                  <a:pt x="2269" y="876"/>
                </a:lnTo>
                <a:lnTo>
                  <a:pt x="2283" y="880"/>
                </a:lnTo>
                <a:lnTo>
                  <a:pt x="2302" y="883"/>
                </a:lnTo>
                <a:lnTo>
                  <a:pt x="2327" y="887"/>
                </a:lnTo>
                <a:lnTo>
                  <a:pt x="2349" y="892"/>
                </a:lnTo>
                <a:lnTo>
                  <a:pt x="2367" y="897"/>
                </a:lnTo>
                <a:lnTo>
                  <a:pt x="2375" y="903"/>
                </a:lnTo>
                <a:lnTo>
                  <a:pt x="2382" y="918"/>
                </a:lnTo>
                <a:lnTo>
                  <a:pt x="2386" y="936"/>
                </a:lnTo>
                <a:lnTo>
                  <a:pt x="2391" y="953"/>
                </a:lnTo>
                <a:lnTo>
                  <a:pt x="2403" y="988"/>
                </a:lnTo>
                <a:lnTo>
                  <a:pt x="2407" y="1021"/>
                </a:lnTo>
                <a:lnTo>
                  <a:pt x="2405" y="1051"/>
                </a:lnTo>
                <a:lnTo>
                  <a:pt x="2396" y="1079"/>
                </a:lnTo>
                <a:lnTo>
                  <a:pt x="2384" y="1105"/>
                </a:lnTo>
                <a:lnTo>
                  <a:pt x="2368" y="1129"/>
                </a:lnTo>
                <a:lnTo>
                  <a:pt x="2349" y="1156"/>
                </a:lnTo>
                <a:lnTo>
                  <a:pt x="2292" y="1194"/>
                </a:lnTo>
                <a:lnTo>
                  <a:pt x="2281" y="1215"/>
                </a:lnTo>
                <a:lnTo>
                  <a:pt x="2272" y="1236"/>
                </a:lnTo>
                <a:lnTo>
                  <a:pt x="2265" y="1259"/>
                </a:lnTo>
                <a:lnTo>
                  <a:pt x="2257" y="1273"/>
                </a:lnTo>
                <a:lnTo>
                  <a:pt x="2246" y="1285"/>
                </a:lnTo>
                <a:lnTo>
                  <a:pt x="2237" y="1299"/>
                </a:lnTo>
                <a:lnTo>
                  <a:pt x="2218" y="1302"/>
                </a:lnTo>
                <a:lnTo>
                  <a:pt x="2215" y="1283"/>
                </a:lnTo>
                <a:lnTo>
                  <a:pt x="2208" y="1283"/>
                </a:lnTo>
                <a:lnTo>
                  <a:pt x="2208" y="1321"/>
                </a:lnTo>
                <a:lnTo>
                  <a:pt x="2199" y="1339"/>
                </a:lnTo>
                <a:lnTo>
                  <a:pt x="2197" y="1360"/>
                </a:lnTo>
                <a:lnTo>
                  <a:pt x="2201" y="1383"/>
                </a:lnTo>
                <a:lnTo>
                  <a:pt x="2204" y="1404"/>
                </a:lnTo>
                <a:lnTo>
                  <a:pt x="2211" y="1424"/>
                </a:lnTo>
                <a:lnTo>
                  <a:pt x="2215" y="1440"/>
                </a:lnTo>
                <a:lnTo>
                  <a:pt x="2215" y="1454"/>
                </a:lnTo>
                <a:lnTo>
                  <a:pt x="2211" y="1466"/>
                </a:lnTo>
                <a:lnTo>
                  <a:pt x="2206" y="1477"/>
                </a:lnTo>
                <a:lnTo>
                  <a:pt x="2203" y="1486"/>
                </a:lnTo>
                <a:lnTo>
                  <a:pt x="2208" y="1552"/>
                </a:lnTo>
                <a:lnTo>
                  <a:pt x="2196" y="1557"/>
                </a:lnTo>
                <a:lnTo>
                  <a:pt x="2187" y="1564"/>
                </a:lnTo>
                <a:lnTo>
                  <a:pt x="2182" y="1573"/>
                </a:lnTo>
                <a:lnTo>
                  <a:pt x="2180" y="1590"/>
                </a:lnTo>
                <a:lnTo>
                  <a:pt x="2189" y="1606"/>
                </a:lnTo>
                <a:lnTo>
                  <a:pt x="2192" y="1625"/>
                </a:lnTo>
                <a:lnTo>
                  <a:pt x="2180" y="1637"/>
                </a:lnTo>
                <a:lnTo>
                  <a:pt x="2176" y="1650"/>
                </a:lnTo>
                <a:lnTo>
                  <a:pt x="2171" y="1662"/>
                </a:lnTo>
                <a:lnTo>
                  <a:pt x="2164" y="1678"/>
                </a:lnTo>
                <a:lnTo>
                  <a:pt x="2157" y="1688"/>
                </a:lnTo>
                <a:lnTo>
                  <a:pt x="2152" y="1695"/>
                </a:lnTo>
                <a:lnTo>
                  <a:pt x="2145" y="1700"/>
                </a:lnTo>
                <a:lnTo>
                  <a:pt x="2141" y="1704"/>
                </a:lnTo>
                <a:lnTo>
                  <a:pt x="2138" y="1709"/>
                </a:lnTo>
                <a:lnTo>
                  <a:pt x="2136" y="1719"/>
                </a:lnTo>
                <a:lnTo>
                  <a:pt x="2136" y="1733"/>
                </a:lnTo>
                <a:lnTo>
                  <a:pt x="2138" y="1754"/>
                </a:lnTo>
                <a:lnTo>
                  <a:pt x="2112" y="1768"/>
                </a:lnTo>
                <a:lnTo>
                  <a:pt x="2087" y="1782"/>
                </a:lnTo>
                <a:lnTo>
                  <a:pt x="2091" y="1786"/>
                </a:lnTo>
                <a:lnTo>
                  <a:pt x="2093" y="1789"/>
                </a:lnTo>
                <a:lnTo>
                  <a:pt x="2093" y="1791"/>
                </a:lnTo>
                <a:lnTo>
                  <a:pt x="2093" y="1795"/>
                </a:lnTo>
                <a:lnTo>
                  <a:pt x="2093" y="1796"/>
                </a:lnTo>
                <a:lnTo>
                  <a:pt x="2075" y="1805"/>
                </a:lnTo>
                <a:lnTo>
                  <a:pt x="2058" y="1803"/>
                </a:lnTo>
                <a:lnTo>
                  <a:pt x="2040" y="1800"/>
                </a:lnTo>
                <a:lnTo>
                  <a:pt x="2026" y="1793"/>
                </a:lnTo>
                <a:lnTo>
                  <a:pt x="2018" y="1800"/>
                </a:lnTo>
                <a:lnTo>
                  <a:pt x="2004" y="1803"/>
                </a:lnTo>
                <a:lnTo>
                  <a:pt x="1988" y="1805"/>
                </a:lnTo>
                <a:lnTo>
                  <a:pt x="1972" y="1807"/>
                </a:lnTo>
                <a:lnTo>
                  <a:pt x="1958" y="1808"/>
                </a:lnTo>
                <a:lnTo>
                  <a:pt x="1955" y="1815"/>
                </a:lnTo>
                <a:lnTo>
                  <a:pt x="1948" y="1824"/>
                </a:lnTo>
                <a:lnTo>
                  <a:pt x="1939" y="1835"/>
                </a:lnTo>
                <a:lnTo>
                  <a:pt x="1930" y="1842"/>
                </a:lnTo>
                <a:lnTo>
                  <a:pt x="1923" y="1847"/>
                </a:lnTo>
                <a:lnTo>
                  <a:pt x="1892" y="1843"/>
                </a:lnTo>
                <a:lnTo>
                  <a:pt x="1881" y="1849"/>
                </a:lnTo>
                <a:lnTo>
                  <a:pt x="1867" y="1857"/>
                </a:lnTo>
                <a:lnTo>
                  <a:pt x="1850" y="1870"/>
                </a:lnTo>
                <a:lnTo>
                  <a:pt x="1833" y="1882"/>
                </a:lnTo>
                <a:lnTo>
                  <a:pt x="1820" y="1892"/>
                </a:lnTo>
                <a:lnTo>
                  <a:pt x="1812" y="1901"/>
                </a:lnTo>
                <a:lnTo>
                  <a:pt x="1808" y="1901"/>
                </a:lnTo>
                <a:lnTo>
                  <a:pt x="1805" y="1924"/>
                </a:lnTo>
                <a:lnTo>
                  <a:pt x="1801" y="1925"/>
                </a:lnTo>
                <a:lnTo>
                  <a:pt x="1798" y="1927"/>
                </a:lnTo>
                <a:lnTo>
                  <a:pt x="1796" y="1925"/>
                </a:lnTo>
                <a:lnTo>
                  <a:pt x="1794" y="1925"/>
                </a:lnTo>
                <a:lnTo>
                  <a:pt x="1792" y="1924"/>
                </a:lnTo>
                <a:lnTo>
                  <a:pt x="1789" y="1924"/>
                </a:lnTo>
                <a:lnTo>
                  <a:pt x="1787" y="1924"/>
                </a:lnTo>
                <a:lnTo>
                  <a:pt x="1784" y="1927"/>
                </a:lnTo>
                <a:lnTo>
                  <a:pt x="1780" y="1931"/>
                </a:lnTo>
                <a:lnTo>
                  <a:pt x="1785" y="1946"/>
                </a:lnTo>
                <a:lnTo>
                  <a:pt x="1784" y="1964"/>
                </a:lnTo>
                <a:lnTo>
                  <a:pt x="1780" y="1980"/>
                </a:lnTo>
                <a:lnTo>
                  <a:pt x="1780" y="1997"/>
                </a:lnTo>
                <a:lnTo>
                  <a:pt x="1784" y="2000"/>
                </a:lnTo>
                <a:lnTo>
                  <a:pt x="1787" y="2006"/>
                </a:lnTo>
                <a:lnTo>
                  <a:pt x="1791" y="2009"/>
                </a:lnTo>
                <a:lnTo>
                  <a:pt x="1794" y="2013"/>
                </a:lnTo>
                <a:lnTo>
                  <a:pt x="1798" y="2016"/>
                </a:lnTo>
                <a:lnTo>
                  <a:pt x="1799" y="2020"/>
                </a:lnTo>
                <a:lnTo>
                  <a:pt x="1792" y="2089"/>
                </a:lnTo>
                <a:lnTo>
                  <a:pt x="1773" y="2105"/>
                </a:lnTo>
                <a:lnTo>
                  <a:pt x="1757" y="2124"/>
                </a:lnTo>
                <a:lnTo>
                  <a:pt x="1747" y="2147"/>
                </a:lnTo>
                <a:lnTo>
                  <a:pt x="1738" y="2172"/>
                </a:lnTo>
                <a:lnTo>
                  <a:pt x="1728" y="2196"/>
                </a:lnTo>
                <a:lnTo>
                  <a:pt x="1716" y="2220"/>
                </a:lnTo>
                <a:lnTo>
                  <a:pt x="1707" y="2231"/>
                </a:lnTo>
                <a:lnTo>
                  <a:pt x="1695" y="2240"/>
                </a:lnTo>
                <a:lnTo>
                  <a:pt x="1684" y="2250"/>
                </a:lnTo>
                <a:lnTo>
                  <a:pt x="1681" y="2250"/>
                </a:lnTo>
                <a:lnTo>
                  <a:pt x="1681" y="2240"/>
                </a:lnTo>
                <a:lnTo>
                  <a:pt x="1698" y="2222"/>
                </a:lnTo>
                <a:lnTo>
                  <a:pt x="1712" y="2199"/>
                </a:lnTo>
                <a:lnTo>
                  <a:pt x="1719" y="2173"/>
                </a:lnTo>
                <a:lnTo>
                  <a:pt x="1716" y="2173"/>
                </a:lnTo>
                <a:lnTo>
                  <a:pt x="1716" y="2170"/>
                </a:lnTo>
                <a:lnTo>
                  <a:pt x="1709" y="2172"/>
                </a:lnTo>
                <a:lnTo>
                  <a:pt x="1700" y="2173"/>
                </a:lnTo>
                <a:lnTo>
                  <a:pt x="1689" y="2173"/>
                </a:lnTo>
                <a:lnTo>
                  <a:pt x="1688" y="2194"/>
                </a:lnTo>
                <a:lnTo>
                  <a:pt x="1682" y="2206"/>
                </a:lnTo>
                <a:lnTo>
                  <a:pt x="1677" y="2213"/>
                </a:lnTo>
                <a:lnTo>
                  <a:pt x="1670" y="2219"/>
                </a:lnTo>
                <a:lnTo>
                  <a:pt x="1663" y="2222"/>
                </a:lnTo>
                <a:lnTo>
                  <a:pt x="1658" y="2231"/>
                </a:lnTo>
                <a:lnTo>
                  <a:pt x="1655" y="2245"/>
                </a:lnTo>
                <a:lnTo>
                  <a:pt x="1655" y="2262"/>
                </a:lnTo>
                <a:lnTo>
                  <a:pt x="1658" y="2280"/>
                </a:lnTo>
                <a:lnTo>
                  <a:pt x="1658" y="2295"/>
                </a:lnTo>
                <a:lnTo>
                  <a:pt x="1655" y="2308"/>
                </a:lnTo>
                <a:lnTo>
                  <a:pt x="1649" y="2322"/>
                </a:lnTo>
                <a:lnTo>
                  <a:pt x="1642" y="2329"/>
                </a:lnTo>
                <a:lnTo>
                  <a:pt x="1635" y="2332"/>
                </a:lnTo>
                <a:lnTo>
                  <a:pt x="1628" y="2336"/>
                </a:lnTo>
                <a:lnTo>
                  <a:pt x="1620" y="2343"/>
                </a:lnTo>
                <a:lnTo>
                  <a:pt x="1620" y="2343"/>
                </a:lnTo>
                <a:lnTo>
                  <a:pt x="1621" y="2346"/>
                </a:lnTo>
                <a:lnTo>
                  <a:pt x="1623" y="2351"/>
                </a:lnTo>
                <a:lnTo>
                  <a:pt x="1623" y="2357"/>
                </a:lnTo>
                <a:lnTo>
                  <a:pt x="1623" y="2362"/>
                </a:lnTo>
                <a:lnTo>
                  <a:pt x="1625" y="2365"/>
                </a:lnTo>
                <a:lnTo>
                  <a:pt x="1623" y="2369"/>
                </a:lnTo>
                <a:lnTo>
                  <a:pt x="1621" y="2374"/>
                </a:lnTo>
                <a:lnTo>
                  <a:pt x="1618" y="2379"/>
                </a:lnTo>
                <a:lnTo>
                  <a:pt x="1614" y="2384"/>
                </a:lnTo>
                <a:lnTo>
                  <a:pt x="1609" y="2390"/>
                </a:lnTo>
                <a:lnTo>
                  <a:pt x="1606" y="2393"/>
                </a:lnTo>
                <a:lnTo>
                  <a:pt x="1600" y="2397"/>
                </a:lnTo>
                <a:lnTo>
                  <a:pt x="1579" y="2409"/>
                </a:lnTo>
                <a:lnTo>
                  <a:pt x="1555" y="2414"/>
                </a:lnTo>
                <a:lnTo>
                  <a:pt x="1529" y="2414"/>
                </a:lnTo>
                <a:lnTo>
                  <a:pt x="1501" y="2409"/>
                </a:lnTo>
                <a:lnTo>
                  <a:pt x="1471" y="2402"/>
                </a:lnTo>
                <a:lnTo>
                  <a:pt x="1442" y="2393"/>
                </a:lnTo>
                <a:lnTo>
                  <a:pt x="1415" y="2386"/>
                </a:lnTo>
                <a:lnTo>
                  <a:pt x="1389" y="2381"/>
                </a:lnTo>
                <a:lnTo>
                  <a:pt x="1389" y="2384"/>
                </a:lnTo>
                <a:lnTo>
                  <a:pt x="1393" y="2384"/>
                </a:lnTo>
                <a:lnTo>
                  <a:pt x="1393" y="2388"/>
                </a:lnTo>
                <a:lnTo>
                  <a:pt x="1410" y="2393"/>
                </a:lnTo>
                <a:lnTo>
                  <a:pt x="1426" y="2400"/>
                </a:lnTo>
                <a:lnTo>
                  <a:pt x="1442" y="2407"/>
                </a:lnTo>
                <a:lnTo>
                  <a:pt x="1454" y="2418"/>
                </a:lnTo>
                <a:lnTo>
                  <a:pt x="1463" y="2432"/>
                </a:lnTo>
                <a:lnTo>
                  <a:pt x="1464" y="2435"/>
                </a:lnTo>
                <a:lnTo>
                  <a:pt x="1464" y="2440"/>
                </a:lnTo>
                <a:lnTo>
                  <a:pt x="1464" y="2444"/>
                </a:lnTo>
                <a:lnTo>
                  <a:pt x="1463" y="2451"/>
                </a:lnTo>
                <a:lnTo>
                  <a:pt x="1463" y="2458"/>
                </a:lnTo>
                <a:lnTo>
                  <a:pt x="1475" y="2463"/>
                </a:lnTo>
                <a:lnTo>
                  <a:pt x="1489" y="2472"/>
                </a:lnTo>
                <a:lnTo>
                  <a:pt x="1501" y="2482"/>
                </a:lnTo>
                <a:lnTo>
                  <a:pt x="1508" y="2493"/>
                </a:lnTo>
                <a:lnTo>
                  <a:pt x="1503" y="2510"/>
                </a:lnTo>
                <a:lnTo>
                  <a:pt x="1496" y="2533"/>
                </a:lnTo>
                <a:lnTo>
                  <a:pt x="1489" y="2556"/>
                </a:lnTo>
                <a:lnTo>
                  <a:pt x="1478" y="2576"/>
                </a:lnTo>
                <a:lnTo>
                  <a:pt x="1461" y="2589"/>
                </a:lnTo>
                <a:lnTo>
                  <a:pt x="1436" y="2599"/>
                </a:lnTo>
                <a:lnTo>
                  <a:pt x="1407" y="2608"/>
                </a:lnTo>
                <a:lnTo>
                  <a:pt x="1373" y="2613"/>
                </a:lnTo>
                <a:lnTo>
                  <a:pt x="1339" y="2615"/>
                </a:lnTo>
                <a:lnTo>
                  <a:pt x="1305" y="2615"/>
                </a:lnTo>
                <a:lnTo>
                  <a:pt x="1274" y="2611"/>
                </a:lnTo>
                <a:lnTo>
                  <a:pt x="1274" y="2618"/>
                </a:lnTo>
                <a:lnTo>
                  <a:pt x="1279" y="2622"/>
                </a:lnTo>
                <a:lnTo>
                  <a:pt x="1284" y="2624"/>
                </a:lnTo>
                <a:lnTo>
                  <a:pt x="1288" y="2625"/>
                </a:lnTo>
                <a:lnTo>
                  <a:pt x="1290" y="2629"/>
                </a:lnTo>
                <a:lnTo>
                  <a:pt x="1291" y="2634"/>
                </a:lnTo>
                <a:lnTo>
                  <a:pt x="1293" y="2643"/>
                </a:lnTo>
                <a:lnTo>
                  <a:pt x="1295" y="2650"/>
                </a:lnTo>
                <a:lnTo>
                  <a:pt x="1293" y="2657"/>
                </a:lnTo>
                <a:lnTo>
                  <a:pt x="1290" y="2664"/>
                </a:lnTo>
                <a:lnTo>
                  <a:pt x="1288" y="2671"/>
                </a:lnTo>
                <a:lnTo>
                  <a:pt x="1290" y="2679"/>
                </a:lnTo>
                <a:lnTo>
                  <a:pt x="1293" y="2686"/>
                </a:lnTo>
                <a:lnTo>
                  <a:pt x="1298" y="2692"/>
                </a:lnTo>
                <a:lnTo>
                  <a:pt x="1302" y="2699"/>
                </a:lnTo>
                <a:lnTo>
                  <a:pt x="1305" y="2711"/>
                </a:lnTo>
                <a:lnTo>
                  <a:pt x="1288" y="2718"/>
                </a:lnTo>
                <a:lnTo>
                  <a:pt x="1271" y="2723"/>
                </a:lnTo>
                <a:lnTo>
                  <a:pt x="1250" y="2727"/>
                </a:lnTo>
                <a:lnTo>
                  <a:pt x="1223" y="2727"/>
                </a:lnTo>
                <a:lnTo>
                  <a:pt x="1215" y="2720"/>
                </a:lnTo>
                <a:lnTo>
                  <a:pt x="1202" y="2714"/>
                </a:lnTo>
                <a:lnTo>
                  <a:pt x="1187" y="2711"/>
                </a:lnTo>
                <a:lnTo>
                  <a:pt x="1175" y="2707"/>
                </a:lnTo>
                <a:lnTo>
                  <a:pt x="1175" y="2714"/>
                </a:lnTo>
                <a:lnTo>
                  <a:pt x="1187" y="2730"/>
                </a:lnTo>
                <a:lnTo>
                  <a:pt x="1197" y="2749"/>
                </a:lnTo>
                <a:lnTo>
                  <a:pt x="1197" y="2765"/>
                </a:lnTo>
                <a:lnTo>
                  <a:pt x="1201" y="2768"/>
                </a:lnTo>
                <a:lnTo>
                  <a:pt x="1204" y="2770"/>
                </a:lnTo>
                <a:lnTo>
                  <a:pt x="1208" y="2772"/>
                </a:lnTo>
                <a:lnTo>
                  <a:pt x="1211" y="2772"/>
                </a:lnTo>
                <a:lnTo>
                  <a:pt x="1213" y="2772"/>
                </a:lnTo>
                <a:lnTo>
                  <a:pt x="1216" y="2772"/>
                </a:lnTo>
                <a:lnTo>
                  <a:pt x="1218" y="2774"/>
                </a:lnTo>
                <a:lnTo>
                  <a:pt x="1220" y="2777"/>
                </a:lnTo>
                <a:lnTo>
                  <a:pt x="1223" y="2781"/>
                </a:lnTo>
                <a:lnTo>
                  <a:pt x="1223" y="2788"/>
                </a:lnTo>
                <a:lnTo>
                  <a:pt x="1222" y="2791"/>
                </a:lnTo>
                <a:lnTo>
                  <a:pt x="1222" y="2793"/>
                </a:lnTo>
                <a:lnTo>
                  <a:pt x="1222" y="2795"/>
                </a:lnTo>
                <a:lnTo>
                  <a:pt x="1222" y="2796"/>
                </a:lnTo>
                <a:lnTo>
                  <a:pt x="1223" y="2800"/>
                </a:lnTo>
                <a:lnTo>
                  <a:pt x="1223" y="2803"/>
                </a:lnTo>
                <a:lnTo>
                  <a:pt x="1236" y="2803"/>
                </a:lnTo>
                <a:lnTo>
                  <a:pt x="1234" y="2817"/>
                </a:lnTo>
                <a:lnTo>
                  <a:pt x="1229" y="2826"/>
                </a:lnTo>
                <a:lnTo>
                  <a:pt x="1223" y="2833"/>
                </a:lnTo>
                <a:lnTo>
                  <a:pt x="1220" y="2842"/>
                </a:lnTo>
                <a:lnTo>
                  <a:pt x="1222" y="2849"/>
                </a:lnTo>
                <a:lnTo>
                  <a:pt x="1227" y="2857"/>
                </a:lnTo>
                <a:lnTo>
                  <a:pt x="1232" y="2864"/>
                </a:lnTo>
                <a:lnTo>
                  <a:pt x="1236" y="2871"/>
                </a:lnTo>
                <a:lnTo>
                  <a:pt x="1236" y="2878"/>
                </a:lnTo>
                <a:lnTo>
                  <a:pt x="1236" y="2882"/>
                </a:lnTo>
                <a:lnTo>
                  <a:pt x="1234" y="2885"/>
                </a:lnTo>
                <a:lnTo>
                  <a:pt x="1232" y="2889"/>
                </a:lnTo>
                <a:lnTo>
                  <a:pt x="1230" y="2891"/>
                </a:lnTo>
                <a:lnTo>
                  <a:pt x="1229" y="2894"/>
                </a:lnTo>
                <a:lnTo>
                  <a:pt x="1229" y="2896"/>
                </a:lnTo>
                <a:lnTo>
                  <a:pt x="1229" y="2899"/>
                </a:lnTo>
                <a:lnTo>
                  <a:pt x="1229" y="2901"/>
                </a:lnTo>
                <a:lnTo>
                  <a:pt x="1230" y="2905"/>
                </a:lnTo>
                <a:lnTo>
                  <a:pt x="1232" y="2906"/>
                </a:lnTo>
                <a:lnTo>
                  <a:pt x="1234" y="2910"/>
                </a:lnTo>
                <a:lnTo>
                  <a:pt x="1236" y="2915"/>
                </a:lnTo>
                <a:lnTo>
                  <a:pt x="1202" y="2924"/>
                </a:lnTo>
                <a:lnTo>
                  <a:pt x="1175" y="2938"/>
                </a:lnTo>
                <a:lnTo>
                  <a:pt x="1173" y="2943"/>
                </a:lnTo>
                <a:lnTo>
                  <a:pt x="1171" y="2947"/>
                </a:lnTo>
                <a:lnTo>
                  <a:pt x="1169" y="2952"/>
                </a:lnTo>
                <a:lnTo>
                  <a:pt x="1168" y="2955"/>
                </a:lnTo>
                <a:lnTo>
                  <a:pt x="1166" y="2959"/>
                </a:lnTo>
                <a:lnTo>
                  <a:pt x="1166" y="2960"/>
                </a:lnTo>
                <a:lnTo>
                  <a:pt x="1176" y="2978"/>
                </a:lnTo>
                <a:lnTo>
                  <a:pt x="1190" y="2990"/>
                </a:lnTo>
                <a:lnTo>
                  <a:pt x="1209" y="2999"/>
                </a:lnTo>
                <a:lnTo>
                  <a:pt x="1232" y="3006"/>
                </a:lnTo>
                <a:lnTo>
                  <a:pt x="1255" y="3011"/>
                </a:lnTo>
                <a:lnTo>
                  <a:pt x="1277" y="3015"/>
                </a:lnTo>
                <a:lnTo>
                  <a:pt x="1286" y="3069"/>
                </a:lnTo>
                <a:lnTo>
                  <a:pt x="1271" y="3077"/>
                </a:lnTo>
                <a:lnTo>
                  <a:pt x="1255" y="3091"/>
                </a:lnTo>
                <a:lnTo>
                  <a:pt x="1243" y="3107"/>
                </a:lnTo>
                <a:lnTo>
                  <a:pt x="1236" y="3126"/>
                </a:lnTo>
                <a:lnTo>
                  <a:pt x="1241" y="3137"/>
                </a:lnTo>
                <a:lnTo>
                  <a:pt x="1243" y="3151"/>
                </a:lnTo>
                <a:lnTo>
                  <a:pt x="1243" y="3168"/>
                </a:lnTo>
                <a:lnTo>
                  <a:pt x="1229" y="3172"/>
                </a:lnTo>
                <a:lnTo>
                  <a:pt x="1218" y="3175"/>
                </a:lnTo>
                <a:lnTo>
                  <a:pt x="1204" y="3180"/>
                </a:lnTo>
                <a:lnTo>
                  <a:pt x="1204" y="3194"/>
                </a:lnTo>
                <a:lnTo>
                  <a:pt x="1213" y="3201"/>
                </a:lnTo>
                <a:lnTo>
                  <a:pt x="1223" y="3212"/>
                </a:lnTo>
                <a:lnTo>
                  <a:pt x="1234" y="3226"/>
                </a:lnTo>
                <a:lnTo>
                  <a:pt x="1246" y="3240"/>
                </a:lnTo>
                <a:lnTo>
                  <a:pt x="1255" y="3252"/>
                </a:lnTo>
                <a:lnTo>
                  <a:pt x="1258" y="3261"/>
                </a:lnTo>
                <a:lnTo>
                  <a:pt x="1253" y="3262"/>
                </a:lnTo>
                <a:lnTo>
                  <a:pt x="1250" y="3262"/>
                </a:lnTo>
                <a:lnTo>
                  <a:pt x="1243" y="3264"/>
                </a:lnTo>
                <a:lnTo>
                  <a:pt x="1236" y="3264"/>
                </a:lnTo>
                <a:lnTo>
                  <a:pt x="1234" y="3275"/>
                </a:lnTo>
                <a:lnTo>
                  <a:pt x="1230" y="3285"/>
                </a:lnTo>
                <a:lnTo>
                  <a:pt x="1229" y="3296"/>
                </a:lnTo>
                <a:lnTo>
                  <a:pt x="1222" y="3297"/>
                </a:lnTo>
                <a:lnTo>
                  <a:pt x="1215" y="3303"/>
                </a:lnTo>
                <a:lnTo>
                  <a:pt x="1209" y="3306"/>
                </a:lnTo>
                <a:lnTo>
                  <a:pt x="1204" y="3304"/>
                </a:lnTo>
                <a:lnTo>
                  <a:pt x="1201" y="3303"/>
                </a:lnTo>
                <a:lnTo>
                  <a:pt x="1199" y="3299"/>
                </a:lnTo>
                <a:lnTo>
                  <a:pt x="1197" y="3297"/>
                </a:lnTo>
                <a:lnTo>
                  <a:pt x="1194" y="3296"/>
                </a:lnTo>
                <a:lnTo>
                  <a:pt x="1194" y="3315"/>
                </a:lnTo>
                <a:lnTo>
                  <a:pt x="1202" y="3325"/>
                </a:lnTo>
                <a:lnTo>
                  <a:pt x="1208" y="3341"/>
                </a:lnTo>
                <a:lnTo>
                  <a:pt x="1209" y="3360"/>
                </a:lnTo>
                <a:lnTo>
                  <a:pt x="1188" y="3365"/>
                </a:lnTo>
                <a:lnTo>
                  <a:pt x="1171" y="3371"/>
                </a:lnTo>
                <a:lnTo>
                  <a:pt x="1152" y="3376"/>
                </a:lnTo>
                <a:lnTo>
                  <a:pt x="1152" y="3367"/>
                </a:lnTo>
                <a:lnTo>
                  <a:pt x="1150" y="3365"/>
                </a:lnTo>
                <a:lnTo>
                  <a:pt x="1148" y="3364"/>
                </a:lnTo>
                <a:lnTo>
                  <a:pt x="1148" y="3362"/>
                </a:lnTo>
                <a:lnTo>
                  <a:pt x="1148" y="3360"/>
                </a:lnTo>
                <a:lnTo>
                  <a:pt x="1147" y="3357"/>
                </a:lnTo>
                <a:lnTo>
                  <a:pt x="1134" y="3357"/>
                </a:lnTo>
                <a:lnTo>
                  <a:pt x="1126" y="3355"/>
                </a:lnTo>
                <a:lnTo>
                  <a:pt x="1117" y="3357"/>
                </a:lnTo>
                <a:lnTo>
                  <a:pt x="1105" y="3357"/>
                </a:lnTo>
                <a:lnTo>
                  <a:pt x="1099" y="3341"/>
                </a:lnTo>
                <a:lnTo>
                  <a:pt x="1091" y="3331"/>
                </a:lnTo>
                <a:lnTo>
                  <a:pt x="1080" y="3322"/>
                </a:lnTo>
                <a:lnTo>
                  <a:pt x="1063" y="3318"/>
                </a:lnTo>
                <a:lnTo>
                  <a:pt x="1063" y="3311"/>
                </a:lnTo>
                <a:lnTo>
                  <a:pt x="1063" y="3308"/>
                </a:lnTo>
                <a:lnTo>
                  <a:pt x="1065" y="3304"/>
                </a:lnTo>
                <a:lnTo>
                  <a:pt x="1065" y="3301"/>
                </a:lnTo>
                <a:lnTo>
                  <a:pt x="1063" y="3299"/>
                </a:lnTo>
                <a:lnTo>
                  <a:pt x="1058" y="3296"/>
                </a:lnTo>
                <a:lnTo>
                  <a:pt x="1052" y="3296"/>
                </a:lnTo>
                <a:lnTo>
                  <a:pt x="1049" y="3294"/>
                </a:lnTo>
                <a:lnTo>
                  <a:pt x="1044" y="3294"/>
                </a:lnTo>
                <a:lnTo>
                  <a:pt x="1040" y="3290"/>
                </a:lnTo>
                <a:lnTo>
                  <a:pt x="1037" y="3287"/>
                </a:lnTo>
                <a:lnTo>
                  <a:pt x="1033" y="3283"/>
                </a:lnTo>
                <a:lnTo>
                  <a:pt x="1033" y="3280"/>
                </a:lnTo>
                <a:lnTo>
                  <a:pt x="1033" y="3278"/>
                </a:lnTo>
                <a:lnTo>
                  <a:pt x="1033" y="3275"/>
                </a:lnTo>
                <a:lnTo>
                  <a:pt x="1033" y="3273"/>
                </a:lnTo>
                <a:lnTo>
                  <a:pt x="1033" y="3271"/>
                </a:lnTo>
                <a:lnTo>
                  <a:pt x="1031" y="3269"/>
                </a:lnTo>
                <a:lnTo>
                  <a:pt x="1028" y="3268"/>
                </a:lnTo>
                <a:lnTo>
                  <a:pt x="1024" y="3269"/>
                </a:lnTo>
                <a:lnTo>
                  <a:pt x="1019" y="3269"/>
                </a:lnTo>
                <a:lnTo>
                  <a:pt x="1016" y="3269"/>
                </a:lnTo>
                <a:lnTo>
                  <a:pt x="1012" y="3268"/>
                </a:lnTo>
                <a:lnTo>
                  <a:pt x="1007" y="3266"/>
                </a:lnTo>
                <a:lnTo>
                  <a:pt x="1002" y="3264"/>
                </a:lnTo>
                <a:lnTo>
                  <a:pt x="1002" y="3252"/>
                </a:lnTo>
                <a:lnTo>
                  <a:pt x="989" y="3252"/>
                </a:lnTo>
                <a:lnTo>
                  <a:pt x="991" y="3240"/>
                </a:lnTo>
                <a:lnTo>
                  <a:pt x="995" y="3233"/>
                </a:lnTo>
                <a:lnTo>
                  <a:pt x="1000" y="3226"/>
                </a:lnTo>
                <a:lnTo>
                  <a:pt x="1005" y="3217"/>
                </a:lnTo>
                <a:lnTo>
                  <a:pt x="986" y="3217"/>
                </a:lnTo>
                <a:lnTo>
                  <a:pt x="986" y="3214"/>
                </a:lnTo>
                <a:lnTo>
                  <a:pt x="983" y="3214"/>
                </a:lnTo>
                <a:lnTo>
                  <a:pt x="983" y="3219"/>
                </a:lnTo>
                <a:lnTo>
                  <a:pt x="981" y="3222"/>
                </a:lnTo>
                <a:lnTo>
                  <a:pt x="981" y="3224"/>
                </a:lnTo>
                <a:lnTo>
                  <a:pt x="981" y="3226"/>
                </a:lnTo>
                <a:lnTo>
                  <a:pt x="979" y="3226"/>
                </a:lnTo>
                <a:lnTo>
                  <a:pt x="977" y="3228"/>
                </a:lnTo>
                <a:lnTo>
                  <a:pt x="974" y="3229"/>
                </a:lnTo>
                <a:lnTo>
                  <a:pt x="962" y="3236"/>
                </a:lnTo>
                <a:lnTo>
                  <a:pt x="944" y="3241"/>
                </a:lnTo>
                <a:lnTo>
                  <a:pt x="948" y="3207"/>
                </a:lnTo>
                <a:lnTo>
                  <a:pt x="944" y="3198"/>
                </a:lnTo>
                <a:lnTo>
                  <a:pt x="941" y="3194"/>
                </a:lnTo>
                <a:lnTo>
                  <a:pt x="939" y="3193"/>
                </a:lnTo>
                <a:lnTo>
                  <a:pt x="939" y="3189"/>
                </a:lnTo>
                <a:lnTo>
                  <a:pt x="941" y="3184"/>
                </a:lnTo>
                <a:lnTo>
                  <a:pt x="944" y="3172"/>
                </a:lnTo>
                <a:lnTo>
                  <a:pt x="937" y="3168"/>
                </a:lnTo>
                <a:lnTo>
                  <a:pt x="932" y="3165"/>
                </a:lnTo>
                <a:lnTo>
                  <a:pt x="927" y="3159"/>
                </a:lnTo>
                <a:lnTo>
                  <a:pt x="921" y="3156"/>
                </a:lnTo>
                <a:lnTo>
                  <a:pt x="916" y="3152"/>
                </a:lnTo>
                <a:lnTo>
                  <a:pt x="883" y="3149"/>
                </a:lnTo>
                <a:lnTo>
                  <a:pt x="883" y="3140"/>
                </a:lnTo>
                <a:lnTo>
                  <a:pt x="878" y="3132"/>
                </a:lnTo>
                <a:lnTo>
                  <a:pt x="876" y="3123"/>
                </a:lnTo>
                <a:lnTo>
                  <a:pt x="880" y="3114"/>
                </a:lnTo>
                <a:lnTo>
                  <a:pt x="883" y="3105"/>
                </a:lnTo>
                <a:lnTo>
                  <a:pt x="887" y="3095"/>
                </a:lnTo>
                <a:lnTo>
                  <a:pt x="855" y="3098"/>
                </a:lnTo>
                <a:lnTo>
                  <a:pt x="852" y="3088"/>
                </a:lnTo>
                <a:lnTo>
                  <a:pt x="845" y="3072"/>
                </a:lnTo>
                <a:lnTo>
                  <a:pt x="845" y="3055"/>
                </a:lnTo>
                <a:lnTo>
                  <a:pt x="848" y="3037"/>
                </a:lnTo>
                <a:lnTo>
                  <a:pt x="853" y="3039"/>
                </a:lnTo>
                <a:lnTo>
                  <a:pt x="859" y="3039"/>
                </a:lnTo>
                <a:lnTo>
                  <a:pt x="862" y="3041"/>
                </a:lnTo>
                <a:lnTo>
                  <a:pt x="866" y="3043"/>
                </a:lnTo>
                <a:lnTo>
                  <a:pt x="871" y="3046"/>
                </a:lnTo>
                <a:lnTo>
                  <a:pt x="871" y="3022"/>
                </a:lnTo>
                <a:lnTo>
                  <a:pt x="867" y="3020"/>
                </a:lnTo>
                <a:lnTo>
                  <a:pt x="866" y="3016"/>
                </a:lnTo>
                <a:lnTo>
                  <a:pt x="862" y="3015"/>
                </a:lnTo>
                <a:lnTo>
                  <a:pt x="860" y="3013"/>
                </a:lnTo>
                <a:lnTo>
                  <a:pt x="855" y="3011"/>
                </a:lnTo>
                <a:lnTo>
                  <a:pt x="850" y="3008"/>
                </a:lnTo>
                <a:lnTo>
                  <a:pt x="843" y="3004"/>
                </a:lnTo>
                <a:lnTo>
                  <a:pt x="836" y="3002"/>
                </a:lnTo>
                <a:lnTo>
                  <a:pt x="829" y="2999"/>
                </a:lnTo>
                <a:lnTo>
                  <a:pt x="824" y="3008"/>
                </a:lnTo>
                <a:lnTo>
                  <a:pt x="817" y="3009"/>
                </a:lnTo>
                <a:lnTo>
                  <a:pt x="810" y="3009"/>
                </a:lnTo>
                <a:lnTo>
                  <a:pt x="797" y="3006"/>
                </a:lnTo>
                <a:lnTo>
                  <a:pt x="797" y="2983"/>
                </a:lnTo>
                <a:lnTo>
                  <a:pt x="803" y="2981"/>
                </a:lnTo>
                <a:lnTo>
                  <a:pt x="808" y="2978"/>
                </a:lnTo>
                <a:lnTo>
                  <a:pt x="811" y="2974"/>
                </a:lnTo>
                <a:lnTo>
                  <a:pt x="815" y="2971"/>
                </a:lnTo>
                <a:lnTo>
                  <a:pt x="817" y="2964"/>
                </a:lnTo>
                <a:lnTo>
                  <a:pt x="813" y="2953"/>
                </a:lnTo>
                <a:lnTo>
                  <a:pt x="815" y="2941"/>
                </a:lnTo>
                <a:lnTo>
                  <a:pt x="818" y="2926"/>
                </a:lnTo>
                <a:lnTo>
                  <a:pt x="820" y="2906"/>
                </a:lnTo>
                <a:lnTo>
                  <a:pt x="815" y="2906"/>
                </a:lnTo>
                <a:lnTo>
                  <a:pt x="808" y="2905"/>
                </a:lnTo>
                <a:lnTo>
                  <a:pt x="804" y="2903"/>
                </a:lnTo>
                <a:lnTo>
                  <a:pt x="801" y="2899"/>
                </a:lnTo>
                <a:lnTo>
                  <a:pt x="797" y="2896"/>
                </a:lnTo>
                <a:lnTo>
                  <a:pt x="796" y="2891"/>
                </a:lnTo>
                <a:lnTo>
                  <a:pt x="794" y="2884"/>
                </a:lnTo>
                <a:lnTo>
                  <a:pt x="797" y="2882"/>
                </a:lnTo>
                <a:lnTo>
                  <a:pt x="801" y="2880"/>
                </a:lnTo>
                <a:lnTo>
                  <a:pt x="803" y="2880"/>
                </a:lnTo>
                <a:lnTo>
                  <a:pt x="804" y="2878"/>
                </a:lnTo>
                <a:lnTo>
                  <a:pt x="808" y="2877"/>
                </a:lnTo>
                <a:lnTo>
                  <a:pt x="813" y="2877"/>
                </a:lnTo>
                <a:lnTo>
                  <a:pt x="813" y="2861"/>
                </a:lnTo>
                <a:lnTo>
                  <a:pt x="832" y="2861"/>
                </a:lnTo>
                <a:lnTo>
                  <a:pt x="832" y="2864"/>
                </a:lnTo>
                <a:lnTo>
                  <a:pt x="836" y="2864"/>
                </a:lnTo>
                <a:lnTo>
                  <a:pt x="836" y="2870"/>
                </a:lnTo>
                <a:lnTo>
                  <a:pt x="836" y="2873"/>
                </a:lnTo>
                <a:lnTo>
                  <a:pt x="836" y="2875"/>
                </a:lnTo>
                <a:lnTo>
                  <a:pt x="834" y="2877"/>
                </a:lnTo>
                <a:lnTo>
                  <a:pt x="836" y="2878"/>
                </a:lnTo>
                <a:lnTo>
                  <a:pt x="836" y="2880"/>
                </a:lnTo>
                <a:lnTo>
                  <a:pt x="839" y="2884"/>
                </a:lnTo>
                <a:lnTo>
                  <a:pt x="843" y="2885"/>
                </a:lnTo>
                <a:lnTo>
                  <a:pt x="846" y="2885"/>
                </a:lnTo>
                <a:lnTo>
                  <a:pt x="850" y="2887"/>
                </a:lnTo>
                <a:lnTo>
                  <a:pt x="855" y="2887"/>
                </a:lnTo>
                <a:lnTo>
                  <a:pt x="855" y="2880"/>
                </a:lnTo>
                <a:lnTo>
                  <a:pt x="855" y="2871"/>
                </a:lnTo>
                <a:lnTo>
                  <a:pt x="852" y="2856"/>
                </a:lnTo>
                <a:lnTo>
                  <a:pt x="846" y="2837"/>
                </a:lnTo>
                <a:lnTo>
                  <a:pt x="839" y="2816"/>
                </a:lnTo>
                <a:lnTo>
                  <a:pt x="832" y="2795"/>
                </a:lnTo>
                <a:lnTo>
                  <a:pt x="825" y="2774"/>
                </a:lnTo>
                <a:lnTo>
                  <a:pt x="818" y="2760"/>
                </a:lnTo>
                <a:lnTo>
                  <a:pt x="813" y="2749"/>
                </a:lnTo>
                <a:lnTo>
                  <a:pt x="813" y="2756"/>
                </a:lnTo>
                <a:lnTo>
                  <a:pt x="808" y="2763"/>
                </a:lnTo>
                <a:lnTo>
                  <a:pt x="803" y="2774"/>
                </a:lnTo>
                <a:lnTo>
                  <a:pt x="801" y="2782"/>
                </a:lnTo>
                <a:lnTo>
                  <a:pt x="801" y="2788"/>
                </a:lnTo>
                <a:lnTo>
                  <a:pt x="810" y="2796"/>
                </a:lnTo>
                <a:lnTo>
                  <a:pt x="815" y="2803"/>
                </a:lnTo>
                <a:lnTo>
                  <a:pt x="820" y="2814"/>
                </a:lnTo>
                <a:lnTo>
                  <a:pt x="820" y="2830"/>
                </a:lnTo>
                <a:lnTo>
                  <a:pt x="813" y="2830"/>
                </a:lnTo>
                <a:lnTo>
                  <a:pt x="804" y="2833"/>
                </a:lnTo>
                <a:lnTo>
                  <a:pt x="794" y="2835"/>
                </a:lnTo>
                <a:lnTo>
                  <a:pt x="782" y="2835"/>
                </a:lnTo>
                <a:lnTo>
                  <a:pt x="780" y="2824"/>
                </a:lnTo>
                <a:lnTo>
                  <a:pt x="778" y="2816"/>
                </a:lnTo>
                <a:lnTo>
                  <a:pt x="775" y="2803"/>
                </a:lnTo>
                <a:lnTo>
                  <a:pt x="773" y="2800"/>
                </a:lnTo>
                <a:lnTo>
                  <a:pt x="770" y="2796"/>
                </a:lnTo>
                <a:lnTo>
                  <a:pt x="764" y="2791"/>
                </a:lnTo>
                <a:lnTo>
                  <a:pt x="761" y="2788"/>
                </a:lnTo>
                <a:lnTo>
                  <a:pt x="759" y="2784"/>
                </a:lnTo>
                <a:lnTo>
                  <a:pt x="761" y="2774"/>
                </a:lnTo>
                <a:lnTo>
                  <a:pt x="764" y="2763"/>
                </a:lnTo>
                <a:lnTo>
                  <a:pt x="763" y="2749"/>
                </a:lnTo>
                <a:lnTo>
                  <a:pt x="761" y="2746"/>
                </a:lnTo>
                <a:lnTo>
                  <a:pt x="757" y="2742"/>
                </a:lnTo>
                <a:lnTo>
                  <a:pt x="754" y="2741"/>
                </a:lnTo>
                <a:lnTo>
                  <a:pt x="750" y="2739"/>
                </a:lnTo>
                <a:lnTo>
                  <a:pt x="747" y="2737"/>
                </a:lnTo>
                <a:lnTo>
                  <a:pt x="743" y="2734"/>
                </a:lnTo>
                <a:lnTo>
                  <a:pt x="743" y="2692"/>
                </a:lnTo>
                <a:lnTo>
                  <a:pt x="736" y="2688"/>
                </a:lnTo>
                <a:lnTo>
                  <a:pt x="740" y="2634"/>
                </a:lnTo>
                <a:lnTo>
                  <a:pt x="738" y="2629"/>
                </a:lnTo>
                <a:lnTo>
                  <a:pt x="733" y="2624"/>
                </a:lnTo>
                <a:lnTo>
                  <a:pt x="729" y="2620"/>
                </a:lnTo>
                <a:lnTo>
                  <a:pt x="724" y="2615"/>
                </a:lnTo>
                <a:lnTo>
                  <a:pt x="721" y="2611"/>
                </a:lnTo>
                <a:lnTo>
                  <a:pt x="708" y="2592"/>
                </a:lnTo>
                <a:lnTo>
                  <a:pt x="698" y="2568"/>
                </a:lnTo>
                <a:lnTo>
                  <a:pt x="689" y="2542"/>
                </a:lnTo>
                <a:lnTo>
                  <a:pt x="686" y="2515"/>
                </a:lnTo>
                <a:lnTo>
                  <a:pt x="701" y="2515"/>
                </a:lnTo>
                <a:lnTo>
                  <a:pt x="705" y="2498"/>
                </a:lnTo>
                <a:lnTo>
                  <a:pt x="707" y="2475"/>
                </a:lnTo>
                <a:lnTo>
                  <a:pt x="707" y="2453"/>
                </a:lnTo>
                <a:lnTo>
                  <a:pt x="705" y="2432"/>
                </a:lnTo>
                <a:lnTo>
                  <a:pt x="714" y="2414"/>
                </a:lnTo>
                <a:lnTo>
                  <a:pt x="717" y="2395"/>
                </a:lnTo>
                <a:lnTo>
                  <a:pt x="717" y="2374"/>
                </a:lnTo>
                <a:lnTo>
                  <a:pt x="715" y="2353"/>
                </a:lnTo>
                <a:lnTo>
                  <a:pt x="714" y="2332"/>
                </a:lnTo>
                <a:lnTo>
                  <a:pt x="714" y="2316"/>
                </a:lnTo>
                <a:lnTo>
                  <a:pt x="715" y="2306"/>
                </a:lnTo>
                <a:lnTo>
                  <a:pt x="719" y="2295"/>
                </a:lnTo>
                <a:lnTo>
                  <a:pt x="717" y="2285"/>
                </a:lnTo>
                <a:lnTo>
                  <a:pt x="703" y="2254"/>
                </a:lnTo>
                <a:lnTo>
                  <a:pt x="688" y="2222"/>
                </a:lnTo>
                <a:lnTo>
                  <a:pt x="675" y="2189"/>
                </a:lnTo>
                <a:lnTo>
                  <a:pt x="674" y="2175"/>
                </a:lnTo>
                <a:lnTo>
                  <a:pt x="677" y="2166"/>
                </a:lnTo>
                <a:lnTo>
                  <a:pt x="682" y="2158"/>
                </a:lnTo>
                <a:lnTo>
                  <a:pt x="684" y="2147"/>
                </a:lnTo>
                <a:lnTo>
                  <a:pt x="682" y="2135"/>
                </a:lnTo>
                <a:lnTo>
                  <a:pt x="679" y="2128"/>
                </a:lnTo>
                <a:lnTo>
                  <a:pt x="672" y="2123"/>
                </a:lnTo>
                <a:lnTo>
                  <a:pt x="667" y="2116"/>
                </a:lnTo>
                <a:lnTo>
                  <a:pt x="663" y="2109"/>
                </a:lnTo>
                <a:lnTo>
                  <a:pt x="663" y="2096"/>
                </a:lnTo>
                <a:lnTo>
                  <a:pt x="665" y="2095"/>
                </a:lnTo>
                <a:lnTo>
                  <a:pt x="667" y="2091"/>
                </a:lnTo>
                <a:lnTo>
                  <a:pt x="668" y="2089"/>
                </a:lnTo>
                <a:lnTo>
                  <a:pt x="672" y="2086"/>
                </a:lnTo>
                <a:lnTo>
                  <a:pt x="674" y="2083"/>
                </a:lnTo>
                <a:lnTo>
                  <a:pt x="675" y="2081"/>
                </a:lnTo>
                <a:lnTo>
                  <a:pt x="679" y="1959"/>
                </a:lnTo>
                <a:lnTo>
                  <a:pt x="675" y="1950"/>
                </a:lnTo>
                <a:lnTo>
                  <a:pt x="670" y="1939"/>
                </a:lnTo>
                <a:lnTo>
                  <a:pt x="672" y="1924"/>
                </a:lnTo>
                <a:lnTo>
                  <a:pt x="672" y="1922"/>
                </a:lnTo>
                <a:lnTo>
                  <a:pt x="674" y="1920"/>
                </a:lnTo>
                <a:lnTo>
                  <a:pt x="675" y="1920"/>
                </a:lnTo>
                <a:lnTo>
                  <a:pt x="677" y="1918"/>
                </a:lnTo>
                <a:lnTo>
                  <a:pt x="679" y="1917"/>
                </a:lnTo>
                <a:lnTo>
                  <a:pt x="679" y="1913"/>
                </a:lnTo>
                <a:lnTo>
                  <a:pt x="679" y="1908"/>
                </a:lnTo>
                <a:lnTo>
                  <a:pt x="677" y="1906"/>
                </a:lnTo>
                <a:lnTo>
                  <a:pt x="675" y="1904"/>
                </a:lnTo>
                <a:lnTo>
                  <a:pt x="674" y="1901"/>
                </a:lnTo>
                <a:lnTo>
                  <a:pt x="670" y="1897"/>
                </a:lnTo>
                <a:lnTo>
                  <a:pt x="668" y="1896"/>
                </a:lnTo>
                <a:lnTo>
                  <a:pt x="667" y="1894"/>
                </a:lnTo>
                <a:lnTo>
                  <a:pt x="667" y="1836"/>
                </a:lnTo>
                <a:lnTo>
                  <a:pt x="661" y="1828"/>
                </a:lnTo>
                <a:lnTo>
                  <a:pt x="656" y="1819"/>
                </a:lnTo>
                <a:lnTo>
                  <a:pt x="653" y="1805"/>
                </a:lnTo>
                <a:lnTo>
                  <a:pt x="661" y="1796"/>
                </a:lnTo>
                <a:lnTo>
                  <a:pt x="667" y="1784"/>
                </a:lnTo>
                <a:lnTo>
                  <a:pt x="668" y="1768"/>
                </a:lnTo>
                <a:lnTo>
                  <a:pt x="668" y="1751"/>
                </a:lnTo>
                <a:lnTo>
                  <a:pt x="668" y="1733"/>
                </a:lnTo>
                <a:lnTo>
                  <a:pt x="667" y="1716"/>
                </a:lnTo>
                <a:lnTo>
                  <a:pt x="663" y="1709"/>
                </a:lnTo>
                <a:lnTo>
                  <a:pt x="660" y="1692"/>
                </a:lnTo>
                <a:lnTo>
                  <a:pt x="654" y="1671"/>
                </a:lnTo>
                <a:lnTo>
                  <a:pt x="647" y="1644"/>
                </a:lnTo>
                <a:lnTo>
                  <a:pt x="642" y="1620"/>
                </a:lnTo>
                <a:lnTo>
                  <a:pt x="639" y="1597"/>
                </a:lnTo>
                <a:lnTo>
                  <a:pt x="635" y="1578"/>
                </a:lnTo>
                <a:lnTo>
                  <a:pt x="633" y="1568"/>
                </a:lnTo>
                <a:lnTo>
                  <a:pt x="611" y="1555"/>
                </a:lnTo>
                <a:lnTo>
                  <a:pt x="592" y="1540"/>
                </a:lnTo>
                <a:lnTo>
                  <a:pt x="576" y="1526"/>
                </a:lnTo>
                <a:lnTo>
                  <a:pt x="558" y="1510"/>
                </a:lnTo>
                <a:lnTo>
                  <a:pt x="541" y="1498"/>
                </a:lnTo>
                <a:lnTo>
                  <a:pt x="516" y="1487"/>
                </a:lnTo>
                <a:lnTo>
                  <a:pt x="490" y="1480"/>
                </a:lnTo>
                <a:lnTo>
                  <a:pt x="462" y="1473"/>
                </a:lnTo>
                <a:lnTo>
                  <a:pt x="441" y="1463"/>
                </a:lnTo>
                <a:lnTo>
                  <a:pt x="436" y="1459"/>
                </a:lnTo>
                <a:lnTo>
                  <a:pt x="433" y="1454"/>
                </a:lnTo>
                <a:lnTo>
                  <a:pt x="427" y="1449"/>
                </a:lnTo>
                <a:lnTo>
                  <a:pt x="422" y="1444"/>
                </a:lnTo>
                <a:lnTo>
                  <a:pt x="417" y="1440"/>
                </a:lnTo>
                <a:lnTo>
                  <a:pt x="405" y="1435"/>
                </a:lnTo>
                <a:lnTo>
                  <a:pt x="393" y="1433"/>
                </a:lnTo>
                <a:lnTo>
                  <a:pt x="379" y="1430"/>
                </a:lnTo>
                <a:lnTo>
                  <a:pt x="368" y="1424"/>
                </a:lnTo>
                <a:lnTo>
                  <a:pt x="365" y="1409"/>
                </a:lnTo>
                <a:lnTo>
                  <a:pt x="349" y="1397"/>
                </a:lnTo>
                <a:lnTo>
                  <a:pt x="333" y="1383"/>
                </a:lnTo>
                <a:lnTo>
                  <a:pt x="302" y="1356"/>
                </a:lnTo>
                <a:lnTo>
                  <a:pt x="298" y="1309"/>
                </a:lnTo>
                <a:lnTo>
                  <a:pt x="290" y="1295"/>
                </a:lnTo>
                <a:lnTo>
                  <a:pt x="277" y="1283"/>
                </a:lnTo>
                <a:lnTo>
                  <a:pt x="263" y="1271"/>
                </a:lnTo>
                <a:lnTo>
                  <a:pt x="253" y="1259"/>
                </a:lnTo>
                <a:lnTo>
                  <a:pt x="249" y="1250"/>
                </a:lnTo>
                <a:lnTo>
                  <a:pt x="248" y="1239"/>
                </a:lnTo>
                <a:lnTo>
                  <a:pt x="244" y="1229"/>
                </a:lnTo>
                <a:lnTo>
                  <a:pt x="242" y="1225"/>
                </a:lnTo>
                <a:lnTo>
                  <a:pt x="239" y="1222"/>
                </a:lnTo>
                <a:lnTo>
                  <a:pt x="234" y="1220"/>
                </a:lnTo>
                <a:lnTo>
                  <a:pt x="228" y="1219"/>
                </a:lnTo>
                <a:lnTo>
                  <a:pt x="225" y="1217"/>
                </a:lnTo>
                <a:lnTo>
                  <a:pt x="221" y="1213"/>
                </a:lnTo>
                <a:lnTo>
                  <a:pt x="218" y="1208"/>
                </a:lnTo>
                <a:lnTo>
                  <a:pt x="216" y="1203"/>
                </a:lnTo>
                <a:lnTo>
                  <a:pt x="215" y="1198"/>
                </a:lnTo>
                <a:lnTo>
                  <a:pt x="213" y="1192"/>
                </a:lnTo>
                <a:lnTo>
                  <a:pt x="211" y="1187"/>
                </a:lnTo>
                <a:lnTo>
                  <a:pt x="199" y="1182"/>
                </a:lnTo>
                <a:lnTo>
                  <a:pt x="195" y="1159"/>
                </a:lnTo>
                <a:lnTo>
                  <a:pt x="185" y="1142"/>
                </a:lnTo>
                <a:lnTo>
                  <a:pt x="171" y="1124"/>
                </a:lnTo>
                <a:lnTo>
                  <a:pt x="160" y="1107"/>
                </a:lnTo>
                <a:lnTo>
                  <a:pt x="157" y="1095"/>
                </a:lnTo>
                <a:lnTo>
                  <a:pt x="157" y="1086"/>
                </a:lnTo>
                <a:lnTo>
                  <a:pt x="153" y="1075"/>
                </a:lnTo>
                <a:lnTo>
                  <a:pt x="139" y="1060"/>
                </a:lnTo>
                <a:lnTo>
                  <a:pt x="124" y="1047"/>
                </a:lnTo>
                <a:lnTo>
                  <a:pt x="110" y="1033"/>
                </a:lnTo>
                <a:lnTo>
                  <a:pt x="101" y="1018"/>
                </a:lnTo>
                <a:lnTo>
                  <a:pt x="92" y="1000"/>
                </a:lnTo>
                <a:lnTo>
                  <a:pt x="80" y="983"/>
                </a:lnTo>
                <a:lnTo>
                  <a:pt x="68" y="972"/>
                </a:lnTo>
                <a:lnTo>
                  <a:pt x="56" y="965"/>
                </a:lnTo>
                <a:lnTo>
                  <a:pt x="45" y="962"/>
                </a:lnTo>
                <a:lnTo>
                  <a:pt x="35" y="958"/>
                </a:lnTo>
                <a:lnTo>
                  <a:pt x="26" y="951"/>
                </a:lnTo>
                <a:lnTo>
                  <a:pt x="19" y="943"/>
                </a:lnTo>
                <a:lnTo>
                  <a:pt x="14" y="929"/>
                </a:lnTo>
                <a:lnTo>
                  <a:pt x="19" y="918"/>
                </a:lnTo>
                <a:lnTo>
                  <a:pt x="16" y="908"/>
                </a:lnTo>
                <a:lnTo>
                  <a:pt x="9" y="896"/>
                </a:lnTo>
                <a:lnTo>
                  <a:pt x="2" y="882"/>
                </a:lnTo>
                <a:lnTo>
                  <a:pt x="0" y="868"/>
                </a:lnTo>
                <a:lnTo>
                  <a:pt x="3" y="852"/>
                </a:lnTo>
                <a:lnTo>
                  <a:pt x="14" y="833"/>
                </a:lnTo>
                <a:lnTo>
                  <a:pt x="29" y="815"/>
                </a:lnTo>
                <a:lnTo>
                  <a:pt x="50" y="801"/>
                </a:lnTo>
                <a:lnTo>
                  <a:pt x="71" y="791"/>
                </a:lnTo>
                <a:lnTo>
                  <a:pt x="77" y="772"/>
                </a:lnTo>
                <a:lnTo>
                  <a:pt x="64" y="772"/>
                </a:lnTo>
                <a:lnTo>
                  <a:pt x="52" y="777"/>
                </a:lnTo>
                <a:lnTo>
                  <a:pt x="42" y="775"/>
                </a:lnTo>
                <a:lnTo>
                  <a:pt x="31" y="770"/>
                </a:lnTo>
                <a:lnTo>
                  <a:pt x="21" y="765"/>
                </a:lnTo>
                <a:lnTo>
                  <a:pt x="10" y="761"/>
                </a:lnTo>
                <a:lnTo>
                  <a:pt x="10" y="733"/>
                </a:lnTo>
                <a:lnTo>
                  <a:pt x="16" y="733"/>
                </a:lnTo>
                <a:lnTo>
                  <a:pt x="17" y="732"/>
                </a:lnTo>
                <a:lnTo>
                  <a:pt x="19" y="732"/>
                </a:lnTo>
                <a:lnTo>
                  <a:pt x="19" y="732"/>
                </a:lnTo>
                <a:lnTo>
                  <a:pt x="19" y="732"/>
                </a:lnTo>
                <a:lnTo>
                  <a:pt x="21" y="730"/>
                </a:lnTo>
                <a:lnTo>
                  <a:pt x="23" y="726"/>
                </a:lnTo>
                <a:lnTo>
                  <a:pt x="17" y="714"/>
                </a:lnTo>
                <a:lnTo>
                  <a:pt x="14" y="698"/>
                </a:lnTo>
                <a:lnTo>
                  <a:pt x="14" y="679"/>
                </a:lnTo>
                <a:lnTo>
                  <a:pt x="21" y="674"/>
                </a:lnTo>
                <a:lnTo>
                  <a:pt x="29" y="663"/>
                </a:lnTo>
                <a:lnTo>
                  <a:pt x="40" y="651"/>
                </a:lnTo>
                <a:lnTo>
                  <a:pt x="49" y="637"/>
                </a:lnTo>
                <a:lnTo>
                  <a:pt x="57" y="625"/>
                </a:lnTo>
                <a:lnTo>
                  <a:pt x="61" y="618"/>
                </a:lnTo>
                <a:lnTo>
                  <a:pt x="63" y="604"/>
                </a:lnTo>
                <a:lnTo>
                  <a:pt x="64" y="594"/>
                </a:lnTo>
                <a:lnTo>
                  <a:pt x="68" y="583"/>
                </a:lnTo>
                <a:lnTo>
                  <a:pt x="80" y="578"/>
                </a:lnTo>
                <a:lnTo>
                  <a:pt x="92" y="574"/>
                </a:lnTo>
                <a:lnTo>
                  <a:pt x="106" y="571"/>
                </a:lnTo>
                <a:lnTo>
                  <a:pt x="119" y="564"/>
                </a:lnTo>
                <a:lnTo>
                  <a:pt x="124" y="555"/>
                </a:lnTo>
                <a:lnTo>
                  <a:pt x="131" y="543"/>
                </a:lnTo>
                <a:lnTo>
                  <a:pt x="139" y="529"/>
                </a:lnTo>
                <a:lnTo>
                  <a:pt x="146" y="517"/>
                </a:lnTo>
                <a:lnTo>
                  <a:pt x="153" y="510"/>
                </a:lnTo>
                <a:lnTo>
                  <a:pt x="167" y="505"/>
                </a:lnTo>
                <a:lnTo>
                  <a:pt x="187" y="503"/>
                </a:lnTo>
                <a:lnTo>
                  <a:pt x="195" y="482"/>
                </a:lnTo>
                <a:lnTo>
                  <a:pt x="206" y="463"/>
                </a:lnTo>
                <a:lnTo>
                  <a:pt x="218" y="445"/>
                </a:lnTo>
                <a:lnTo>
                  <a:pt x="211" y="433"/>
                </a:lnTo>
                <a:lnTo>
                  <a:pt x="208" y="414"/>
                </a:lnTo>
                <a:lnTo>
                  <a:pt x="206" y="391"/>
                </a:lnTo>
                <a:lnTo>
                  <a:pt x="206" y="367"/>
                </a:lnTo>
                <a:lnTo>
                  <a:pt x="206" y="346"/>
                </a:lnTo>
                <a:lnTo>
                  <a:pt x="211" y="346"/>
                </a:lnTo>
                <a:lnTo>
                  <a:pt x="213" y="344"/>
                </a:lnTo>
                <a:lnTo>
                  <a:pt x="215" y="344"/>
                </a:lnTo>
                <a:lnTo>
                  <a:pt x="216" y="342"/>
                </a:lnTo>
                <a:lnTo>
                  <a:pt x="218" y="342"/>
                </a:lnTo>
                <a:lnTo>
                  <a:pt x="209" y="332"/>
                </a:lnTo>
                <a:lnTo>
                  <a:pt x="208" y="323"/>
                </a:lnTo>
                <a:lnTo>
                  <a:pt x="211" y="318"/>
                </a:lnTo>
                <a:lnTo>
                  <a:pt x="213" y="313"/>
                </a:lnTo>
                <a:lnTo>
                  <a:pt x="215" y="307"/>
                </a:lnTo>
                <a:lnTo>
                  <a:pt x="209" y="297"/>
                </a:lnTo>
                <a:lnTo>
                  <a:pt x="202" y="288"/>
                </a:lnTo>
                <a:lnTo>
                  <a:pt x="195" y="278"/>
                </a:lnTo>
                <a:lnTo>
                  <a:pt x="192" y="265"/>
                </a:lnTo>
                <a:lnTo>
                  <a:pt x="213" y="248"/>
                </a:lnTo>
                <a:lnTo>
                  <a:pt x="230" y="227"/>
                </a:lnTo>
                <a:lnTo>
                  <a:pt x="225" y="225"/>
                </a:lnTo>
                <a:lnTo>
                  <a:pt x="223" y="224"/>
                </a:lnTo>
                <a:lnTo>
                  <a:pt x="221" y="224"/>
                </a:lnTo>
                <a:lnTo>
                  <a:pt x="220" y="222"/>
                </a:lnTo>
                <a:lnTo>
                  <a:pt x="220" y="220"/>
                </a:lnTo>
                <a:lnTo>
                  <a:pt x="220" y="217"/>
                </a:lnTo>
                <a:lnTo>
                  <a:pt x="218" y="211"/>
                </a:lnTo>
                <a:lnTo>
                  <a:pt x="220" y="208"/>
                </a:lnTo>
                <a:lnTo>
                  <a:pt x="223" y="203"/>
                </a:lnTo>
                <a:lnTo>
                  <a:pt x="225" y="199"/>
                </a:lnTo>
                <a:lnTo>
                  <a:pt x="228" y="199"/>
                </a:lnTo>
                <a:lnTo>
                  <a:pt x="228" y="197"/>
                </a:lnTo>
                <a:lnTo>
                  <a:pt x="230" y="197"/>
                </a:lnTo>
                <a:lnTo>
                  <a:pt x="234" y="197"/>
                </a:lnTo>
                <a:lnTo>
                  <a:pt x="237" y="196"/>
                </a:lnTo>
                <a:lnTo>
                  <a:pt x="239" y="201"/>
                </a:lnTo>
                <a:lnTo>
                  <a:pt x="241" y="204"/>
                </a:lnTo>
                <a:lnTo>
                  <a:pt x="242" y="210"/>
                </a:lnTo>
                <a:lnTo>
                  <a:pt x="244" y="215"/>
                </a:lnTo>
                <a:lnTo>
                  <a:pt x="249" y="215"/>
                </a:lnTo>
                <a:lnTo>
                  <a:pt x="244" y="196"/>
                </a:lnTo>
                <a:lnTo>
                  <a:pt x="256" y="196"/>
                </a:lnTo>
                <a:lnTo>
                  <a:pt x="256" y="183"/>
                </a:lnTo>
                <a:lnTo>
                  <a:pt x="272" y="183"/>
                </a:lnTo>
                <a:lnTo>
                  <a:pt x="277" y="171"/>
                </a:lnTo>
                <a:lnTo>
                  <a:pt x="286" y="163"/>
                </a:lnTo>
                <a:lnTo>
                  <a:pt x="295" y="154"/>
                </a:lnTo>
                <a:lnTo>
                  <a:pt x="311" y="154"/>
                </a:lnTo>
                <a:lnTo>
                  <a:pt x="312" y="138"/>
                </a:lnTo>
                <a:lnTo>
                  <a:pt x="314" y="126"/>
                </a:lnTo>
                <a:lnTo>
                  <a:pt x="316" y="115"/>
                </a:lnTo>
                <a:lnTo>
                  <a:pt x="317" y="100"/>
                </a:lnTo>
                <a:lnTo>
                  <a:pt x="328" y="91"/>
                </a:lnTo>
                <a:lnTo>
                  <a:pt x="337" y="82"/>
                </a:lnTo>
                <a:lnTo>
                  <a:pt x="347" y="75"/>
                </a:lnTo>
                <a:lnTo>
                  <a:pt x="359" y="72"/>
                </a:lnTo>
                <a:lnTo>
                  <a:pt x="379" y="68"/>
                </a:lnTo>
                <a:lnTo>
                  <a:pt x="380" y="73"/>
                </a:lnTo>
                <a:lnTo>
                  <a:pt x="380" y="75"/>
                </a:lnTo>
                <a:lnTo>
                  <a:pt x="380" y="77"/>
                </a:lnTo>
                <a:lnTo>
                  <a:pt x="382" y="79"/>
                </a:lnTo>
                <a:lnTo>
                  <a:pt x="384" y="80"/>
                </a:lnTo>
                <a:lnTo>
                  <a:pt x="384" y="77"/>
                </a:lnTo>
                <a:lnTo>
                  <a:pt x="389" y="68"/>
                </a:lnTo>
                <a:lnTo>
                  <a:pt x="393" y="61"/>
                </a:lnTo>
                <a:lnTo>
                  <a:pt x="396" y="58"/>
                </a:lnTo>
                <a:lnTo>
                  <a:pt x="403" y="54"/>
                </a:lnTo>
                <a:lnTo>
                  <a:pt x="417" y="54"/>
                </a:lnTo>
                <a:lnTo>
                  <a:pt x="426" y="54"/>
                </a:lnTo>
                <a:lnTo>
                  <a:pt x="440" y="51"/>
                </a:lnTo>
                <a:lnTo>
                  <a:pt x="455" y="46"/>
                </a:lnTo>
                <a:lnTo>
                  <a:pt x="471" y="39"/>
                </a:lnTo>
                <a:lnTo>
                  <a:pt x="483" y="32"/>
                </a:lnTo>
                <a:lnTo>
                  <a:pt x="490" y="26"/>
                </a:lnTo>
                <a:lnTo>
                  <a:pt x="492" y="23"/>
                </a:lnTo>
                <a:lnTo>
                  <a:pt x="494" y="19"/>
                </a:lnTo>
                <a:lnTo>
                  <a:pt x="494" y="14"/>
                </a:lnTo>
                <a:lnTo>
                  <a:pt x="496" y="11"/>
                </a:lnTo>
                <a:lnTo>
                  <a:pt x="499" y="7"/>
                </a:lnTo>
                <a:lnTo>
                  <a:pt x="511" y="2"/>
                </a:lnTo>
                <a:lnTo>
                  <a:pt x="527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4" name="Google Shape;1564;p19"/>
          <p:cNvGrpSpPr/>
          <p:nvPr/>
        </p:nvGrpSpPr>
        <p:grpSpPr>
          <a:xfrm>
            <a:off x="8342453" y="1788793"/>
            <a:ext cx="3285802" cy="1107996"/>
            <a:chOff x="3017861" y="4283314"/>
            <a:chExt cx="1763002" cy="1107996"/>
          </a:xfrm>
        </p:grpSpPr>
        <p:sp>
          <p:nvSpPr>
            <p:cNvPr id="1565" name="Google Shape;1565;p19"/>
            <p:cNvSpPr txBox="1"/>
            <p:nvPr/>
          </p:nvSpPr>
          <p:spPr>
            <a:xfrm>
              <a:off x="3017861" y="4560313"/>
              <a:ext cx="1763002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Reports and Presentations with our Templates. Easy to change colors, photos and Text.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19"/>
            <p:cNvSpPr txBox="1"/>
            <p:nvPr/>
          </p:nvSpPr>
          <p:spPr>
            <a:xfrm>
              <a:off x="3017861" y="4283314"/>
              <a:ext cx="176300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67" name="Google Shape;1567;p19"/>
          <p:cNvSpPr txBox="1"/>
          <p:nvPr/>
        </p:nvSpPr>
        <p:spPr>
          <a:xfrm>
            <a:off x="6972143" y="1927294"/>
            <a:ext cx="12300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r>
              <a:rPr b="1" lang="en-US"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68" name="Google Shape;1568;p19"/>
          <p:cNvGrpSpPr/>
          <p:nvPr/>
        </p:nvGrpSpPr>
        <p:grpSpPr>
          <a:xfrm>
            <a:off x="8342453" y="4162705"/>
            <a:ext cx="3285802" cy="1107996"/>
            <a:chOff x="3017861" y="4283314"/>
            <a:chExt cx="1763002" cy="1107996"/>
          </a:xfrm>
        </p:grpSpPr>
        <p:sp>
          <p:nvSpPr>
            <p:cNvPr id="1569" name="Google Shape;1569;p19"/>
            <p:cNvSpPr txBox="1"/>
            <p:nvPr/>
          </p:nvSpPr>
          <p:spPr>
            <a:xfrm>
              <a:off x="3017861" y="4560313"/>
              <a:ext cx="1763002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Reports and Presentations with our Templates. Easy to change colors, photos and Text. </a:t>
              </a:r>
              <a:endParaRPr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19"/>
            <p:cNvSpPr txBox="1"/>
            <p:nvPr/>
          </p:nvSpPr>
          <p:spPr>
            <a:xfrm>
              <a:off x="3017861" y="4283314"/>
              <a:ext cx="176300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1" name="Google Shape;1571;p19"/>
          <p:cNvSpPr txBox="1"/>
          <p:nvPr/>
        </p:nvSpPr>
        <p:spPr>
          <a:xfrm>
            <a:off x="6972143" y="4301206"/>
            <a:ext cx="12300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40</a:t>
            </a:r>
            <a:r>
              <a:rPr b="1" lang="en-US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4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2" name="Google Shape;1572;p19"/>
          <p:cNvSpPr txBox="1"/>
          <p:nvPr/>
        </p:nvSpPr>
        <p:spPr>
          <a:xfrm>
            <a:off x="8439166" y="3120716"/>
            <a:ext cx="2821597" cy="3845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PowerPoint  Presentation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3" name="Google Shape;1573;p19"/>
          <p:cNvSpPr txBox="1"/>
          <p:nvPr/>
        </p:nvSpPr>
        <p:spPr>
          <a:xfrm>
            <a:off x="8444503" y="5424982"/>
            <a:ext cx="2821597" cy="3845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PowerPoint  Presentation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4" name="Google Shape;1574;p19"/>
          <p:cNvGrpSpPr/>
          <p:nvPr/>
        </p:nvGrpSpPr>
        <p:grpSpPr>
          <a:xfrm>
            <a:off x="5070845" y="3079211"/>
            <a:ext cx="2518334" cy="865010"/>
            <a:chOff x="4125227" y="1991835"/>
            <a:chExt cx="2518334" cy="865010"/>
          </a:xfrm>
        </p:grpSpPr>
        <p:sp>
          <p:nvSpPr>
            <p:cNvPr id="1575" name="Google Shape;1575;p19"/>
            <p:cNvSpPr/>
            <p:nvPr/>
          </p:nvSpPr>
          <p:spPr>
            <a:xfrm>
              <a:off x="4539856" y="1991835"/>
              <a:ext cx="2103705" cy="865010"/>
            </a:xfrm>
            <a:prstGeom prst="hexagon">
              <a:avLst>
                <a:gd fmla="val 25000" name="adj"/>
                <a:gd fmla="val 115470" name="vf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19"/>
            <p:cNvSpPr/>
            <p:nvPr/>
          </p:nvSpPr>
          <p:spPr>
            <a:xfrm>
              <a:off x="4125227" y="1991835"/>
              <a:ext cx="1003412" cy="865010"/>
            </a:xfrm>
            <a:prstGeom prst="hexagon">
              <a:avLst>
                <a:gd fmla="val 25000" name="adj"/>
                <a:gd fmla="val 115470" name="vf"/>
              </a:avLst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7" name="Google Shape;1577;p19"/>
          <p:cNvSpPr/>
          <p:nvPr/>
        </p:nvSpPr>
        <p:spPr>
          <a:xfrm>
            <a:off x="5381195" y="3318761"/>
            <a:ext cx="382712" cy="385909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8" name="Google Shape;1578;p19"/>
          <p:cNvGrpSpPr/>
          <p:nvPr/>
        </p:nvGrpSpPr>
        <p:grpSpPr>
          <a:xfrm flipH="1">
            <a:off x="2419106" y="4729053"/>
            <a:ext cx="2612017" cy="865010"/>
            <a:chOff x="4539445" y="2428541"/>
            <a:chExt cx="2612017" cy="865010"/>
          </a:xfrm>
        </p:grpSpPr>
        <p:sp>
          <p:nvSpPr>
            <p:cNvPr id="1579" name="Google Shape;1579;p19"/>
            <p:cNvSpPr/>
            <p:nvPr/>
          </p:nvSpPr>
          <p:spPr>
            <a:xfrm>
              <a:off x="4954075" y="2428541"/>
              <a:ext cx="2197387" cy="865010"/>
            </a:xfrm>
            <a:prstGeom prst="hexagon">
              <a:avLst>
                <a:gd fmla="val 25000" name="adj"/>
                <a:gd fmla="val 115470" name="vf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4539445" y="2428541"/>
              <a:ext cx="1003412" cy="865010"/>
            </a:xfrm>
            <a:prstGeom prst="hexagon">
              <a:avLst>
                <a:gd fmla="val 25000" name="adj"/>
                <a:gd fmla="val 115470" name="vf"/>
              </a:avLst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81" name="Google Shape;1581;p19"/>
          <p:cNvSpPr/>
          <p:nvPr/>
        </p:nvSpPr>
        <p:spPr>
          <a:xfrm>
            <a:off x="4397388" y="4982939"/>
            <a:ext cx="360990" cy="311530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2" name="Google Shape;1582;p19"/>
          <p:cNvSpPr txBox="1"/>
          <p:nvPr/>
        </p:nvSpPr>
        <p:spPr>
          <a:xfrm>
            <a:off x="2670265" y="4838392"/>
            <a:ext cx="131249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3" name="Google Shape;1583;p19"/>
          <p:cNvSpPr txBox="1"/>
          <p:nvPr/>
        </p:nvSpPr>
        <p:spPr>
          <a:xfrm>
            <a:off x="6119488" y="3188550"/>
            <a:ext cx="131249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4" name="Google Shape;1584;p19"/>
          <p:cNvSpPr txBox="1"/>
          <p:nvPr/>
        </p:nvSpPr>
        <p:spPr>
          <a:xfrm>
            <a:off x="646784" y="1435926"/>
            <a:ext cx="12300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$350</a:t>
            </a:r>
            <a:endParaRPr b="1" sz="36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5" name="Google Shape;1585;p19"/>
          <p:cNvSpPr txBox="1"/>
          <p:nvPr/>
        </p:nvSpPr>
        <p:spPr>
          <a:xfrm>
            <a:off x="646784" y="2985101"/>
            <a:ext cx="12300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$250</a:t>
            </a:r>
            <a:endParaRPr b="1" sz="36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6" name="Google Shape;1586;p19"/>
          <p:cNvSpPr txBox="1"/>
          <p:nvPr/>
        </p:nvSpPr>
        <p:spPr>
          <a:xfrm>
            <a:off x="646784" y="4534276"/>
            <a:ext cx="12300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$130</a:t>
            </a:r>
            <a:endParaRPr b="1" sz="36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7" name="Google Shape;1587;p19"/>
          <p:cNvGrpSpPr/>
          <p:nvPr/>
        </p:nvGrpSpPr>
        <p:grpSpPr>
          <a:xfrm>
            <a:off x="646784" y="2065829"/>
            <a:ext cx="1956955" cy="935700"/>
            <a:chOff x="803640" y="3362835"/>
            <a:chExt cx="2059657" cy="701774"/>
          </a:xfrm>
        </p:grpSpPr>
        <p:sp>
          <p:nvSpPr>
            <p:cNvPr id="1588" name="Google Shape;1588;p19"/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19"/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0" name="Google Shape;1590;p19"/>
          <p:cNvGrpSpPr/>
          <p:nvPr/>
        </p:nvGrpSpPr>
        <p:grpSpPr>
          <a:xfrm>
            <a:off x="646784" y="3615004"/>
            <a:ext cx="1956955" cy="935700"/>
            <a:chOff x="803640" y="3362835"/>
            <a:chExt cx="2059657" cy="701774"/>
          </a:xfrm>
        </p:grpSpPr>
        <p:sp>
          <p:nvSpPr>
            <p:cNvPr id="1591" name="Google Shape;1591;p19"/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2" name="Google Shape;1592;p19"/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3" name="Google Shape;1593;p19"/>
          <p:cNvGrpSpPr/>
          <p:nvPr/>
        </p:nvGrpSpPr>
        <p:grpSpPr>
          <a:xfrm>
            <a:off x="646784" y="5164180"/>
            <a:ext cx="1956955" cy="935700"/>
            <a:chOff x="803640" y="3362835"/>
            <a:chExt cx="2059657" cy="701774"/>
          </a:xfrm>
        </p:grpSpPr>
        <p:sp>
          <p:nvSpPr>
            <p:cNvPr id="1594" name="Google Shape;1594;p19"/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19"/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2"/>
          <p:cNvGrpSpPr/>
          <p:nvPr/>
        </p:nvGrpSpPr>
        <p:grpSpPr>
          <a:xfrm>
            <a:off x="6018836" y="141219"/>
            <a:ext cx="385602" cy="712500"/>
            <a:chOff x="13270818" y="5348004"/>
            <a:chExt cx="540861" cy="999381"/>
          </a:xfrm>
        </p:grpSpPr>
        <p:grpSp>
          <p:nvGrpSpPr>
            <p:cNvPr id="493" name="Google Shape;493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494" name="Google Shape;494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9" name="Google Shape;499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0" name="Google Shape;500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1" name="Google Shape;501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5" name="Google Shape;505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6" name="Google Shape;506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507" name="Google Shape;507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0" name="Google Shape;510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11" name="Google Shape;511;p2"/>
          <p:cNvGrpSpPr/>
          <p:nvPr/>
        </p:nvGrpSpPr>
        <p:grpSpPr>
          <a:xfrm>
            <a:off x="219067" y="5848246"/>
            <a:ext cx="489553" cy="904576"/>
            <a:chOff x="13270818" y="5348004"/>
            <a:chExt cx="540861" cy="999381"/>
          </a:xfrm>
        </p:grpSpPr>
        <p:grpSp>
          <p:nvGrpSpPr>
            <p:cNvPr id="512" name="Google Shape;512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513" name="Google Shape;513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4" name="Google Shape;514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5" name="Google Shape;515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6" name="Google Shape;516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7" name="Google Shape;517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8" name="Google Shape;518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9" name="Google Shape;519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0" name="Google Shape;520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1" name="Google Shape;521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2" name="Google Shape;522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3" name="Google Shape;523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24" name="Google Shape;524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25" name="Google Shape;525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526" name="Google Shape;526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7" name="Google Shape;527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8" name="Google Shape;528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9" name="Google Shape;529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30" name="Google Shape;530;p2"/>
          <p:cNvGrpSpPr/>
          <p:nvPr/>
        </p:nvGrpSpPr>
        <p:grpSpPr>
          <a:xfrm>
            <a:off x="2149998" y="1798912"/>
            <a:ext cx="548276" cy="1013081"/>
            <a:chOff x="13270818" y="5348004"/>
            <a:chExt cx="540861" cy="999381"/>
          </a:xfrm>
        </p:grpSpPr>
        <p:grpSp>
          <p:nvGrpSpPr>
            <p:cNvPr id="531" name="Google Shape;531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532" name="Google Shape;532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3" name="Google Shape;533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4" name="Google Shape;534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6" name="Google Shape;536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7" name="Google Shape;537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8" name="Google Shape;538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9" name="Google Shape;539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1" name="Google Shape;541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2" name="Google Shape;542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43" name="Google Shape;543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44" name="Google Shape;544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545" name="Google Shape;545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6" name="Google Shape;546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7" name="Google Shape;547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8" name="Google Shape;548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49" name="Google Shape;549;p2"/>
          <p:cNvGrpSpPr/>
          <p:nvPr/>
        </p:nvGrpSpPr>
        <p:grpSpPr>
          <a:xfrm>
            <a:off x="3646900" y="578892"/>
            <a:ext cx="690204" cy="1275331"/>
            <a:chOff x="13270818" y="5348004"/>
            <a:chExt cx="540861" cy="999381"/>
          </a:xfrm>
        </p:grpSpPr>
        <p:grpSp>
          <p:nvGrpSpPr>
            <p:cNvPr id="550" name="Google Shape;550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551" name="Google Shape;551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2" name="Google Shape;552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3" name="Google Shape;553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4" name="Google Shape;554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5" name="Google Shape;555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6" name="Google Shape;556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7" name="Google Shape;557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8" name="Google Shape;558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9" name="Google Shape;559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0" name="Google Shape;560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1" name="Google Shape;561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62" name="Google Shape;562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3" name="Google Shape;563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564" name="Google Shape;564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5" name="Google Shape;565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6" name="Google Shape;566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7" name="Google Shape;567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68" name="Google Shape;568;p2"/>
          <p:cNvGrpSpPr/>
          <p:nvPr/>
        </p:nvGrpSpPr>
        <p:grpSpPr>
          <a:xfrm>
            <a:off x="2763034" y="1293717"/>
            <a:ext cx="690204" cy="1275331"/>
            <a:chOff x="13270818" y="5348004"/>
            <a:chExt cx="540861" cy="999381"/>
          </a:xfrm>
        </p:grpSpPr>
        <p:grpSp>
          <p:nvGrpSpPr>
            <p:cNvPr id="569" name="Google Shape;569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570" name="Google Shape;570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1" name="Google Shape;571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2" name="Google Shape;572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3" name="Google Shape;573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4" name="Google Shape;574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5" name="Google Shape;575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6" name="Google Shape;576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7" name="Google Shape;577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8" name="Google Shape;578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9" name="Google Shape;579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0" name="Google Shape;580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1" name="Google Shape;581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2" name="Google Shape;582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583" name="Google Shape;583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4" name="Google Shape;584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5" name="Google Shape;585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6" name="Google Shape;586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87" name="Google Shape;587;p2"/>
          <p:cNvGrpSpPr/>
          <p:nvPr/>
        </p:nvGrpSpPr>
        <p:grpSpPr>
          <a:xfrm>
            <a:off x="5430731" y="24963"/>
            <a:ext cx="631427" cy="1166725"/>
            <a:chOff x="13270818" y="5348004"/>
            <a:chExt cx="540861" cy="999381"/>
          </a:xfrm>
        </p:grpSpPr>
        <p:grpSp>
          <p:nvGrpSpPr>
            <p:cNvPr id="588" name="Google Shape;588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589" name="Google Shape;589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0" name="Google Shape;590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1" name="Google Shape;591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2" name="Google Shape;592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4" name="Google Shape;594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6" name="Google Shape;596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7" name="Google Shape;597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8" name="Google Shape;598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9" name="Google Shape;599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00" name="Google Shape;600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1" name="Google Shape;601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602" name="Google Shape;602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3" name="Google Shape;603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4" name="Google Shape;604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06" name="Google Shape;606;p2"/>
          <p:cNvGrpSpPr/>
          <p:nvPr/>
        </p:nvGrpSpPr>
        <p:grpSpPr>
          <a:xfrm>
            <a:off x="5000407" y="637720"/>
            <a:ext cx="725413" cy="1340388"/>
            <a:chOff x="13270818" y="5348004"/>
            <a:chExt cx="540861" cy="999381"/>
          </a:xfrm>
        </p:grpSpPr>
        <p:grpSp>
          <p:nvGrpSpPr>
            <p:cNvPr id="607" name="Google Shape;607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608" name="Google Shape;608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9" name="Google Shape;609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3" name="Google Shape;613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4" name="Google Shape;614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5" name="Google Shape;615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6" name="Google Shape;616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7" name="Google Shape;617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8" name="Google Shape;618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19" name="Google Shape;619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0" name="Google Shape;620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621" name="Google Shape;621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2" name="Google Shape;622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25" name="Google Shape;625;p2"/>
          <p:cNvSpPr/>
          <p:nvPr/>
        </p:nvSpPr>
        <p:spPr>
          <a:xfrm>
            <a:off x="4948675" y="2645625"/>
            <a:ext cx="7243326" cy="16513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2"/>
          <p:cNvSpPr txBox="1"/>
          <p:nvPr/>
        </p:nvSpPr>
        <p:spPr>
          <a:xfrm>
            <a:off x="5877355" y="2857775"/>
            <a:ext cx="5625432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Section Break</a:t>
            </a:r>
            <a:endParaRPr sz="4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2"/>
          <p:cNvSpPr txBox="1"/>
          <p:nvPr/>
        </p:nvSpPr>
        <p:spPr>
          <a:xfrm>
            <a:off x="5877264" y="3562824"/>
            <a:ext cx="5625363" cy="3796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the Sub Title of Your Presentation</a:t>
            </a:r>
            <a:endParaRPr sz="1867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8" name="Google Shape;628;p2"/>
          <p:cNvGrpSpPr/>
          <p:nvPr/>
        </p:nvGrpSpPr>
        <p:grpSpPr>
          <a:xfrm>
            <a:off x="579020" y="5168765"/>
            <a:ext cx="744139" cy="1374990"/>
            <a:chOff x="13270818" y="5348004"/>
            <a:chExt cx="540861" cy="999381"/>
          </a:xfrm>
        </p:grpSpPr>
        <p:grpSp>
          <p:nvGrpSpPr>
            <p:cNvPr id="629" name="Google Shape;629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630" name="Google Shape;630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1" name="Google Shape;631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2" name="Google Shape;632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3" name="Google Shape;633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4" name="Google Shape;634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5" name="Google Shape;635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6" name="Google Shape;636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7" name="Google Shape;637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8" name="Google Shape;638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9" name="Google Shape;639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0" name="Google Shape;640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41" name="Google Shape;641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2" name="Google Shape;642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643" name="Google Shape;643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4" name="Google Shape;644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5" name="Google Shape;645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6" name="Google Shape;646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47" name="Google Shape;647;p2"/>
          <p:cNvGrpSpPr/>
          <p:nvPr/>
        </p:nvGrpSpPr>
        <p:grpSpPr>
          <a:xfrm>
            <a:off x="1103054" y="4644762"/>
            <a:ext cx="744139" cy="1374990"/>
            <a:chOff x="13270818" y="5348004"/>
            <a:chExt cx="540861" cy="999381"/>
          </a:xfrm>
        </p:grpSpPr>
        <p:grpSp>
          <p:nvGrpSpPr>
            <p:cNvPr id="648" name="Google Shape;648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649" name="Google Shape;649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0" name="Google Shape;650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1" name="Google Shape;651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2" name="Google Shape;652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3" name="Google Shape;653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4" name="Google Shape;654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5" name="Google Shape;655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6" name="Google Shape;656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7" name="Google Shape;657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8" name="Google Shape;658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9" name="Google Shape;659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0" name="Google Shape;660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61" name="Google Shape;661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662" name="Google Shape;662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3" name="Google Shape;663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4" name="Google Shape;664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5" name="Google Shape;665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66" name="Google Shape;666;p2"/>
          <p:cNvGrpSpPr/>
          <p:nvPr/>
        </p:nvGrpSpPr>
        <p:grpSpPr>
          <a:xfrm>
            <a:off x="1712474" y="3773384"/>
            <a:ext cx="877728" cy="1621830"/>
            <a:chOff x="13270818" y="5348004"/>
            <a:chExt cx="540861" cy="999381"/>
          </a:xfrm>
        </p:grpSpPr>
        <p:grpSp>
          <p:nvGrpSpPr>
            <p:cNvPr id="667" name="Google Shape;667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668" name="Google Shape;668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9" name="Google Shape;669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0" name="Google Shape;670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1" name="Google Shape;671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2" name="Google Shape;672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3" name="Google Shape;673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4" name="Google Shape;674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5" name="Google Shape;675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6" name="Google Shape;676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7" name="Google Shape;677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8" name="Google Shape;678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79" name="Google Shape;679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0" name="Google Shape;680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681" name="Google Shape;681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2" name="Google Shape;682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3" name="Google Shape;683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4" name="Google Shape;684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85" name="Google Shape;685;p2"/>
          <p:cNvGrpSpPr/>
          <p:nvPr/>
        </p:nvGrpSpPr>
        <p:grpSpPr>
          <a:xfrm>
            <a:off x="921259" y="3375090"/>
            <a:ext cx="729592" cy="1348110"/>
            <a:chOff x="13270818" y="5348004"/>
            <a:chExt cx="540861" cy="999381"/>
          </a:xfrm>
        </p:grpSpPr>
        <p:grpSp>
          <p:nvGrpSpPr>
            <p:cNvPr id="686" name="Google Shape;686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687" name="Google Shape;687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8" name="Google Shape;688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9" name="Google Shape;689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0" name="Google Shape;690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1" name="Google Shape;691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2" name="Google Shape;692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3" name="Google Shape;693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4" name="Google Shape;694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5" name="Google Shape;695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6" name="Google Shape;696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7" name="Google Shape;697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98" name="Google Shape;698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99" name="Google Shape;699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00" name="Google Shape;700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1" name="Google Shape;701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2" name="Google Shape;702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3" name="Google Shape;703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04" name="Google Shape;704;p2"/>
          <p:cNvGrpSpPr/>
          <p:nvPr/>
        </p:nvGrpSpPr>
        <p:grpSpPr>
          <a:xfrm>
            <a:off x="1425395" y="2126986"/>
            <a:ext cx="968619" cy="1789774"/>
            <a:chOff x="13270818" y="5348004"/>
            <a:chExt cx="540861" cy="999381"/>
          </a:xfrm>
        </p:grpSpPr>
        <p:grpSp>
          <p:nvGrpSpPr>
            <p:cNvPr id="705" name="Google Shape;705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706" name="Google Shape;706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7" name="Google Shape;707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8" name="Google Shape;708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9" name="Google Shape;709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0" name="Google Shape;710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1" name="Google Shape;711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2" name="Google Shape;712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3" name="Google Shape;713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4" name="Google Shape;714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5" name="Google Shape;715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6" name="Google Shape;716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17" name="Google Shape;717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18" name="Google Shape;718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19" name="Google Shape;719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0" name="Google Shape;720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1" name="Google Shape;721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2" name="Google Shape;722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23" name="Google Shape;723;p2"/>
          <p:cNvGrpSpPr/>
          <p:nvPr/>
        </p:nvGrpSpPr>
        <p:grpSpPr>
          <a:xfrm>
            <a:off x="3267282" y="1508548"/>
            <a:ext cx="1016636" cy="1878498"/>
            <a:chOff x="13270818" y="5348004"/>
            <a:chExt cx="540861" cy="999381"/>
          </a:xfrm>
        </p:grpSpPr>
        <p:grpSp>
          <p:nvGrpSpPr>
            <p:cNvPr id="724" name="Google Shape;724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725" name="Google Shape;725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6" name="Google Shape;726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7" name="Google Shape;727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8" name="Google Shape;728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9" name="Google Shape;729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0" name="Google Shape;730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1" name="Google Shape;731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2" name="Google Shape;732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3" name="Google Shape;733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4" name="Google Shape;734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36" name="Google Shape;736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7" name="Google Shape;737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38" name="Google Shape;738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9" name="Google Shape;739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0" name="Google Shape;740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1" name="Google Shape;741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42" name="Google Shape;742;p2"/>
          <p:cNvGrpSpPr/>
          <p:nvPr/>
        </p:nvGrpSpPr>
        <p:grpSpPr>
          <a:xfrm>
            <a:off x="4119084" y="827498"/>
            <a:ext cx="979115" cy="1809168"/>
            <a:chOff x="13270818" y="5348004"/>
            <a:chExt cx="540861" cy="999381"/>
          </a:xfrm>
        </p:grpSpPr>
        <p:grpSp>
          <p:nvGrpSpPr>
            <p:cNvPr id="743" name="Google Shape;743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744" name="Google Shape;744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6" name="Google Shape;746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7" name="Google Shape;747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8" name="Google Shape;748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0" name="Google Shape;750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1" name="Google Shape;751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2" name="Google Shape;752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3" name="Google Shape;753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4" name="Google Shape;754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5" name="Google Shape;755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56" name="Google Shape;756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57" name="Google Shape;757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8" name="Google Shape;758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9" name="Google Shape;759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0" name="Google Shape;760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61" name="Google Shape;761;p2"/>
          <p:cNvGrpSpPr/>
          <p:nvPr/>
        </p:nvGrpSpPr>
        <p:grpSpPr>
          <a:xfrm>
            <a:off x="2570508" y="4079543"/>
            <a:ext cx="729592" cy="1348110"/>
            <a:chOff x="13270818" y="5348004"/>
            <a:chExt cx="540861" cy="999381"/>
          </a:xfrm>
        </p:grpSpPr>
        <p:grpSp>
          <p:nvGrpSpPr>
            <p:cNvPr id="762" name="Google Shape;762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763" name="Google Shape;763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4" name="Google Shape;764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5" name="Google Shape;765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6" name="Google Shape;766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7" name="Google Shape;767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8" name="Google Shape;768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9" name="Google Shape;769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0" name="Google Shape;770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1" name="Google Shape;771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2" name="Google Shape;772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3" name="Google Shape;773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4" name="Google Shape;774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75" name="Google Shape;775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76" name="Google Shape;776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7" name="Google Shape;777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8" name="Google Shape;778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9" name="Google Shape;779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80" name="Google Shape;780;p2"/>
          <p:cNvGrpSpPr/>
          <p:nvPr/>
        </p:nvGrpSpPr>
        <p:grpSpPr>
          <a:xfrm>
            <a:off x="3419663" y="3209768"/>
            <a:ext cx="690204" cy="1275331"/>
            <a:chOff x="13270818" y="5348004"/>
            <a:chExt cx="540861" cy="999381"/>
          </a:xfrm>
        </p:grpSpPr>
        <p:grpSp>
          <p:nvGrpSpPr>
            <p:cNvPr id="781" name="Google Shape;781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782" name="Google Shape;782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3" name="Google Shape;783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4" name="Google Shape;784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5" name="Google Shape;785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6" name="Google Shape;786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7" name="Google Shape;787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8" name="Google Shape;788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9" name="Google Shape;789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0" name="Google Shape;790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1" name="Google Shape;791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2" name="Google Shape;792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93" name="Google Shape;793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94" name="Google Shape;794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795" name="Google Shape;795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6" name="Google Shape;796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7" name="Google Shape;797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8" name="Google Shape;798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99" name="Google Shape;799;p2"/>
          <p:cNvGrpSpPr/>
          <p:nvPr/>
        </p:nvGrpSpPr>
        <p:grpSpPr>
          <a:xfrm>
            <a:off x="4105949" y="2684178"/>
            <a:ext cx="690204" cy="1275331"/>
            <a:chOff x="13270818" y="5348004"/>
            <a:chExt cx="540861" cy="999381"/>
          </a:xfrm>
        </p:grpSpPr>
        <p:grpSp>
          <p:nvGrpSpPr>
            <p:cNvPr id="800" name="Google Shape;800;p2"/>
            <p:cNvGrpSpPr/>
            <p:nvPr/>
          </p:nvGrpSpPr>
          <p:grpSpPr>
            <a:xfrm>
              <a:off x="13425400" y="5348004"/>
              <a:ext cx="303753" cy="998597"/>
              <a:chOff x="2541356" y="1774680"/>
              <a:chExt cx="1106202" cy="3636668"/>
            </a:xfrm>
          </p:grpSpPr>
          <p:sp>
            <p:nvSpPr>
              <p:cNvPr id="801" name="Google Shape;801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2" name="Google Shape;802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3" name="Google Shape;803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4" name="Google Shape;804;p2"/>
              <p:cNvSpPr/>
              <p:nvPr/>
            </p:nvSpPr>
            <p:spPr>
              <a:xfrm>
                <a:off x="2987522" y="3640652"/>
                <a:ext cx="660036" cy="1102854"/>
              </a:xfrm>
              <a:custGeom>
                <a:rect b="b" l="l" r="r" t="t"/>
                <a:pathLst>
                  <a:path extrusionOk="0" h="1112468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47796" y="1112468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5" name="Google Shape;805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6" name="Google Shape;806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7" name="Google Shape;807;p2"/>
              <p:cNvSpPr/>
              <p:nvPr/>
            </p:nvSpPr>
            <p:spPr>
              <a:xfrm>
                <a:off x="3110832" y="2270955"/>
                <a:ext cx="457201" cy="495301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8" name="Google Shape;808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9" name="Google Shape;809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0" name="Google Shape;810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1" name="Google Shape;811;p2"/>
              <p:cNvSpPr/>
              <p:nvPr/>
            </p:nvSpPr>
            <p:spPr>
              <a:xfrm>
                <a:off x="2708898" y="1774680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12" name="Google Shape;812;p2"/>
            <p:cNvSpPr/>
            <p:nvPr/>
          </p:nvSpPr>
          <p:spPr>
            <a:xfrm>
              <a:off x="13340893" y="5384889"/>
              <a:ext cx="470786" cy="962496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13" name="Google Shape;813;p2"/>
            <p:cNvGrpSpPr/>
            <p:nvPr/>
          </p:nvGrpSpPr>
          <p:grpSpPr>
            <a:xfrm>
              <a:off x="13270818" y="5358205"/>
              <a:ext cx="280864" cy="871483"/>
              <a:chOff x="1968987" y="1811829"/>
              <a:chExt cx="1022846" cy="3173751"/>
            </a:xfrm>
          </p:grpSpPr>
          <p:sp>
            <p:nvSpPr>
              <p:cNvPr id="814" name="Google Shape;814;p2"/>
              <p:cNvSpPr/>
              <p:nvPr/>
            </p:nvSpPr>
            <p:spPr>
              <a:xfrm>
                <a:off x="1975571" y="4195005"/>
                <a:ext cx="600075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5" name="Google Shape;815;p2"/>
              <p:cNvSpPr/>
              <p:nvPr/>
            </p:nvSpPr>
            <p:spPr>
              <a:xfrm>
                <a:off x="1968987" y="4089376"/>
                <a:ext cx="581026" cy="247649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6" name="Google Shape;816;p2"/>
              <p:cNvSpPr/>
              <p:nvPr/>
            </p:nvSpPr>
            <p:spPr>
              <a:xfrm>
                <a:off x="2051714" y="1973775"/>
                <a:ext cx="940119" cy="1580196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7" name="Google Shape;817;p2"/>
              <p:cNvSpPr/>
              <p:nvPr/>
            </p:nvSpPr>
            <p:spPr>
              <a:xfrm>
                <a:off x="2714531" y="1811829"/>
                <a:ext cx="257174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18" name="Google Shape;818;p2"/>
          <p:cNvGrpSpPr/>
          <p:nvPr/>
        </p:nvGrpSpPr>
        <p:grpSpPr>
          <a:xfrm>
            <a:off x="2409038" y="2266509"/>
            <a:ext cx="1075384" cy="1985268"/>
            <a:chOff x="10815796" y="5263538"/>
            <a:chExt cx="840348" cy="1551369"/>
          </a:xfrm>
        </p:grpSpPr>
        <p:grpSp>
          <p:nvGrpSpPr>
            <p:cNvPr id="819" name="Google Shape;819;p2"/>
            <p:cNvGrpSpPr/>
            <p:nvPr/>
          </p:nvGrpSpPr>
          <p:grpSpPr>
            <a:xfrm>
              <a:off x="11056835" y="5263538"/>
              <a:ext cx="471272" cy="1550152"/>
              <a:chOff x="2541356" y="1772713"/>
              <a:chExt cx="1106207" cy="3638635"/>
            </a:xfrm>
          </p:grpSpPr>
          <p:sp>
            <p:nvSpPr>
              <p:cNvPr id="820" name="Google Shape;820;p2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1" name="Google Shape;821;p2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2" name="Google Shape;822;p2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3" name="Google Shape;823;p2"/>
              <p:cNvSpPr/>
              <p:nvPr/>
            </p:nvSpPr>
            <p:spPr>
              <a:xfrm>
                <a:off x="2986527" y="3640650"/>
                <a:ext cx="661036" cy="1099185"/>
              </a:xfrm>
              <a:custGeom>
                <a:rect b="b" l="l" r="r" t="t"/>
                <a:pathLst>
                  <a:path extrusionOk="0" h="1099185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60985" y="1099185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4" name="Google Shape;824;p2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5" name="Google Shape;825;p2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6" name="Google Shape;826;p2"/>
              <p:cNvSpPr/>
              <p:nvPr/>
            </p:nvSpPr>
            <p:spPr>
              <a:xfrm>
                <a:off x="3102280" y="2270955"/>
                <a:ext cx="457200" cy="495300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2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2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9" name="Google Shape;829;p2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0" name="Google Shape;830;p2"/>
              <p:cNvSpPr/>
              <p:nvPr/>
            </p:nvSpPr>
            <p:spPr>
              <a:xfrm>
                <a:off x="2708898" y="1772713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31" name="Google Shape;831;p2"/>
            <p:cNvSpPr/>
            <p:nvPr/>
          </p:nvSpPr>
          <p:spPr>
            <a:xfrm>
              <a:off x="10925723" y="5321602"/>
              <a:ext cx="730421" cy="1493305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32" name="Google Shape;832;p2"/>
            <p:cNvGrpSpPr/>
            <p:nvPr/>
          </p:nvGrpSpPr>
          <p:grpSpPr>
            <a:xfrm>
              <a:off x="10815796" y="5279364"/>
              <a:ext cx="424862" cy="1352937"/>
              <a:chOff x="1975571" y="1809862"/>
              <a:chExt cx="997268" cy="3175718"/>
            </a:xfrm>
          </p:grpSpPr>
          <p:sp>
            <p:nvSpPr>
              <p:cNvPr id="833" name="Google Shape;833;p2"/>
              <p:cNvSpPr/>
              <p:nvPr/>
            </p:nvSpPr>
            <p:spPr>
              <a:xfrm>
                <a:off x="1982155" y="4195005"/>
                <a:ext cx="600074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4" name="Google Shape;834;p2"/>
              <p:cNvSpPr/>
              <p:nvPr/>
            </p:nvSpPr>
            <p:spPr>
              <a:xfrm>
                <a:off x="1975571" y="4089376"/>
                <a:ext cx="581025" cy="247650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5" name="Google Shape;835;p2"/>
              <p:cNvSpPr/>
              <p:nvPr/>
            </p:nvSpPr>
            <p:spPr>
              <a:xfrm>
                <a:off x="2032721" y="1973775"/>
                <a:ext cx="940118" cy="1580197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6" name="Google Shape;836;p2"/>
              <p:cNvSpPr/>
              <p:nvPr/>
            </p:nvSpPr>
            <p:spPr>
              <a:xfrm>
                <a:off x="2707947" y="1809862"/>
                <a:ext cx="257175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9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p20"/>
          <p:cNvSpPr/>
          <p:nvPr/>
        </p:nvSpPr>
        <p:spPr>
          <a:xfrm>
            <a:off x="6965702" y="847725"/>
            <a:ext cx="4396803" cy="720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PORTFOLIO</a:t>
            </a:r>
            <a:endParaRPr/>
          </a:p>
        </p:txBody>
      </p:sp>
      <p:sp>
        <p:nvSpPr>
          <p:cNvPr id="1601" name="Google Shape;1601;p20"/>
          <p:cNvSpPr/>
          <p:nvPr/>
        </p:nvSpPr>
        <p:spPr>
          <a:xfrm>
            <a:off x="6965703" y="1705909"/>
            <a:ext cx="4396804" cy="720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0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/>
          </a:p>
        </p:txBody>
      </p:sp>
      <p:sp>
        <p:nvSpPr>
          <p:cNvPr id="1602" name="Google Shape;1602;p20"/>
          <p:cNvSpPr txBox="1"/>
          <p:nvPr/>
        </p:nvSpPr>
        <p:spPr>
          <a:xfrm>
            <a:off x="2043955" y="5580232"/>
            <a:ext cx="26355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Modern Portfolio Designed</a:t>
            </a:r>
            <a:endParaRPr/>
          </a:p>
        </p:txBody>
      </p:sp>
      <p:sp>
        <p:nvSpPr>
          <p:cNvPr id="1603" name="Google Shape;1603;p20"/>
          <p:cNvSpPr txBox="1"/>
          <p:nvPr/>
        </p:nvSpPr>
        <p:spPr>
          <a:xfrm>
            <a:off x="6448426" y="2756629"/>
            <a:ext cx="531606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r>
              <a:rPr b="1" lang="en-US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</a:t>
            </a:r>
            <a:endParaRPr b="1" sz="14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4" name="Google Shape;1604;p20"/>
          <p:cNvSpPr txBox="1"/>
          <p:nvPr/>
        </p:nvSpPr>
        <p:spPr>
          <a:xfrm>
            <a:off x="8262904" y="4004583"/>
            <a:ext cx="1371600" cy="3077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PowerPoint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5" name="Google Shape;1605;p20"/>
          <p:cNvSpPr txBox="1"/>
          <p:nvPr/>
        </p:nvSpPr>
        <p:spPr>
          <a:xfrm>
            <a:off x="6528564" y="3405688"/>
            <a:ext cx="520951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Easy to change colors, photos and Text. You can simply impress your audience and add a unique zing and appeal to your Presentations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20"/>
          <p:cNvSpPr txBox="1"/>
          <p:nvPr/>
        </p:nvSpPr>
        <p:spPr>
          <a:xfrm>
            <a:off x="6609496" y="4004583"/>
            <a:ext cx="1371600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CHRISTMAS</a:t>
            </a:r>
            <a:endParaRPr/>
          </a:p>
        </p:txBody>
      </p:sp>
      <p:sp>
        <p:nvSpPr>
          <p:cNvPr id="1607" name="Google Shape;1607;p20"/>
          <p:cNvSpPr txBox="1"/>
          <p:nvPr/>
        </p:nvSpPr>
        <p:spPr>
          <a:xfrm>
            <a:off x="9916312" y="4004583"/>
            <a:ext cx="1371600" cy="30777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BIG SALE</a:t>
            </a:r>
            <a:endParaRPr/>
          </a:p>
        </p:txBody>
      </p:sp>
      <p:sp>
        <p:nvSpPr>
          <p:cNvPr id="1608" name="Google Shape;1608;p20"/>
          <p:cNvSpPr/>
          <p:nvPr/>
        </p:nvSpPr>
        <p:spPr>
          <a:xfrm>
            <a:off x="6604391" y="4716164"/>
            <a:ext cx="576064" cy="57606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9" name="Google Shape;1609;p20"/>
          <p:cNvSpPr txBox="1"/>
          <p:nvPr/>
        </p:nvSpPr>
        <p:spPr>
          <a:xfrm>
            <a:off x="7359299" y="4681033"/>
            <a:ext cx="39269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Example Text : Get a modern PowerPoint  Presentation that is beautifully designed. 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0" name="Google Shape;1610;p20"/>
          <p:cNvSpPr/>
          <p:nvPr/>
        </p:nvSpPr>
        <p:spPr>
          <a:xfrm>
            <a:off x="6604495" y="5722925"/>
            <a:ext cx="576064" cy="5760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1" name="Google Shape;1611;p20"/>
          <p:cNvSpPr txBox="1"/>
          <p:nvPr/>
        </p:nvSpPr>
        <p:spPr>
          <a:xfrm>
            <a:off x="7359299" y="5687794"/>
            <a:ext cx="39269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Example Text : Get a modern PowerPoint  Presentation that is beautifully designed. Easy to change colors, photos and Text.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2" name="Google Shape;1612;p20"/>
          <p:cNvSpPr/>
          <p:nvPr/>
        </p:nvSpPr>
        <p:spPr>
          <a:xfrm>
            <a:off x="6784155" y="5859827"/>
            <a:ext cx="228398" cy="302259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3" name="Google Shape;1613;p20"/>
          <p:cNvSpPr/>
          <p:nvPr/>
        </p:nvSpPr>
        <p:spPr>
          <a:xfrm>
            <a:off x="6687162" y="4876689"/>
            <a:ext cx="387771" cy="262655"/>
          </a:xfrm>
          <a:custGeom>
            <a:rect b="b" l="l" r="r" t="t"/>
            <a:pathLst>
              <a:path extrusionOk="0" h="2180445" w="3219104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4" name="Google Shape;1614;p20"/>
          <p:cNvSpPr/>
          <p:nvPr>
            <p:ph idx="2" type="pic"/>
          </p:nvPr>
        </p:nvSpPr>
        <p:spPr>
          <a:xfrm>
            <a:off x="0" y="0"/>
            <a:ext cx="6543676" cy="686752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8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p21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620" name="Google Shape;1620;p21"/>
          <p:cNvSpPr/>
          <p:nvPr/>
        </p:nvSpPr>
        <p:spPr>
          <a:xfrm>
            <a:off x="785713" y="2682912"/>
            <a:ext cx="2331218" cy="2903974"/>
          </a:xfrm>
          <a:prstGeom prst="roundRect">
            <a:avLst>
              <a:gd fmla="val 10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1" name="Google Shape;1621;p21"/>
          <p:cNvSpPr/>
          <p:nvPr/>
        </p:nvSpPr>
        <p:spPr>
          <a:xfrm>
            <a:off x="1003585" y="1823883"/>
            <a:ext cx="1895475" cy="2790825"/>
          </a:xfrm>
          <a:custGeom>
            <a:rect b="b" l="l" r="r" t="t"/>
            <a:pathLst>
              <a:path extrusionOk="0" h="2790825" w="1895475">
                <a:moveTo>
                  <a:pt x="0" y="450533"/>
                </a:moveTo>
                <a:cubicBezTo>
                  <a:pt x="0" y="275273"/>
                  <a:pt x="141923" y="133350"/>
                  <a:pt x="317183" y="133350"/>
                </a:cubicBezTo>
                <a:lnTo>
                  <a:pt x="317183" y="133350"/>
                </a:lnTo>
                <a:lnTo>
                  <a:pt x="317183" y="133350"/>
                </a:lnTo>
                <a:lnTo>
                  <a:pt x="1586865" y="0"/>
                </a:lnTo>
                <a:cubicBezTo>
                  <a:pt x="1762125" y="0"/>
                  <a:pt x="1904048" y="141923"/>
                  <a:pt x="1904048" y="317183"/>
                </a:cubicBezTo>
                <a:lnTo>
                  <a:pt x="1827848" y="2110740"/>
                </a:lnTo>
                <a:cubicBezTo>
                  <a:pt x="1827848" y="2286000"/>
                  <a:pt x="1685925" y="2427923"/>
                  <a:pt x="1510665" y="2427923"/>
                </a:cubicBezTo>
                <a:lnTo>
                  <a:pt x="745808" y="2427923"/>
                </a:lnTo>
                <a:lnTo>
                  <a:pt x="650558" y="2792730"/>
                </a:lnTo>
                <a:lnTo>
                  <a:pt x="413385" y="2427923"/>
                </a:lnTo>
                <a:lnTo>
                  <a:pt x="413385" y="2427923"/>
                </a:lnTo>
                <a:cubicBezTo>
                  <a:pt x="238125" y="2427923"/>
                  <a:pt x="96203" y="2286000"/>
                  <a:pt x="96203" y="2110740"/>
                </a:cubicBezTo>
                <a:lnTo>
                  <a:pt x="0" y="450533"/>
                </a:lnTo>
                <a:lnTo>
                  <a:pt x="0" y="450533"/>
                </a:ln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135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2" name="Google Shape;1622;p21"/>
          <p:cNvSpPr/>
          <p:nvPr/>
        </p:nvSpPr>
        <p:spPr>
          <a:xfrm rot="-900000">
            <a:off x="2352139" y="4922525"/>
            <a:ext cx="474711" cy="416049"/>
          </a:xfrm>
          <a:custGeom>
            <a:rect b="b" l="l" r="r" t="t"/>
            <a:pathLst>
              <a:path extrusionOk="0" h="3321003" w="4088377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3" name="Google Shape;1623;p21"/>
          <p:cNvSpPr txBox="1"/>
          <p:nvPr/>
        </p:nvSpPr>
        <p:spPr>
          <a:xfrm>
            <a:off x="831880" y="4990900"/>
            <a:ext cx="14389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24" name="Google Shape;1624;p21"/>
          <p:cNvGrpSpPr/>
          <p:nvPr/>
        </p:nvGrpSpPr>
        <p:grpSpPr>
          <a:xfrm>
            <a:off x="1231828" y="2543671"/>
            <a:ext cx="1438988" cy="1598453"/>
            <a:chOff x="1586278" y="1610533"/>
            <a:chExt cx="1992330" cy="1598453"/>
          </a:xfrm>
        </p:grpSpPr>
        <p:sp>
          <p:nvSpPr>
            <p:cNvPr id="1625" name="Google Shape;1625;p21"/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21"/>
            <p:cNvSpPr txBox="1"/>
            <p:nvPr/>
          </p:nvSpPr>
          <p:spPr>
            <a:xfrm>
              <a:off x="1587350" y="1823991"/>
              <a:ext cx="1991258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27" name="Google Shape;1627;p21"/>
          <p:cNvSpPr/>
          <p:nvPr/>
        </p:nvSpPr>
        <p:spPr>
          <a:xfrm>
            <a:off x="3549169" y="2682912"/>
            <a:ext cx="2331218" cy="2903974"/>
          </a:xfrm>
          <a:prstGeom prst="roundRect">
            <a:avLst>
              <a:gd fmla="val 10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8" name="Google Shape;1628;p21"/>
          <p:cNvSpPr/>
          <p:nvPr/>
        </p:nvSpPr>
        <p:spPr>
          <a:xfrm>
            <a:off x="3767041" y="1823883"/>
            <a:ext cx="1895475" cy="2790825"/>
          </a:xfrm>
          <a:custGeom>
            <a:rect b="b" l="l" r="r" t="t"/>
            <a:pathLst>
              <a:path extrusionOk="0" h="2790825" w="1895475">
                <a:moveTo>
                  <a:pt x="0" y="450533"/>
                </a:moveTo>
                <a:cubicBezTo>
                  <a:pt x="0" y="275273"/>
                  <a:pt x="141923" y="133350"/>
                  <a:pt x="317183" y="133350"/>
                </a:cubicBezTo>
                <a:lnTo>
                  <a:pt x="317183" y="133350"/>
                </a:lnTo>
                <a:lnTo>
                  <a:pt x="317183" y="133350"/>
                </a:lnTo>
                <a:lnTo>
                  <a:pt x="1586865" y="0"/>
                </a:lnTo>
                <a:cubicBezTo>
                  <a:pt x="1762125" y="0"/>
                  <a:pt x="1904048" y="141923"/>
                  <a:pt x="1904048" y="317183"/>
                </a:cubicBezTo>
                <a:lnTo>
                  <a:pt x="1827848" y="2110740"/>
                </a:lnTo>
                <a:cubicBezTo>
                  <a:pt x="1827848" y="2286000"/>
                  <a:pt x="1685925" y="2427923"/>
                  <a:pt x="1510665" y="2427923"/>
                </a:cubicBezTo>
                <a:lnTo>
                  <a:pt x="745808" y="2427923"/>
                </a:lnTo>
                <a:lnTo>
                  <a:pt x="650558" y="2792730"/>
                </a:lnTo>
                <a:lnTo>
                  <a:pt x="413385" y="2427923"/>
                </a:lnTo>
                <a:lnTo>
                  <a:pt x="413385" y="2427923"/>
                </a:lnTo>
                <a:cubicBezTo>
                  <a:pt x="238125" y="2427923"/>
                  <a:pt x="96203" y="2286000"/>
                  <a:pt x="96203" y="2110740"/>
                </a:cubicBezTo>
                <a:lnTo>
                  <a:pt x="0" y="450533"/>
                </a:lnTo>
                <a:lnTo>
                  <a:pt x="0" y="450533"/>
                </a:ln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135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9" name="Google Shape;1629;p21"/>
          <p:cNvSpPr txBox="1"/>
          <p:nvPr/>
        </p:nvSpPr>
        <p:spPr>
          <a:xfrm>
            <a:off x="3595336" y="4990900"/>
            <a:ext cx="14389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0" name="Google Shape;1630;p21"/>
          <p:cNvGrpSpPr/>
          <p:nvPr/>
        </p:nvGrpSpPr>
        <p:grpSpPr>
          <a:xfrm>
            <a:off x="3995284" y="2543671"/>
            <a:ext cx="1438988" cy="1598453"/>
            <a:chOff x="1586278" y="1610533"/>
            <a:chExt cx="1992330" cy="1598453"/>
          </a:xfrm>
        </p:grpSpPr>
        <p:sp>
          <p:nvSpPr>
            <p:cNvPr id="1631" name="Google Shape;1631;p21"/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2" name="Google Shape;1632;p21"/>
            <p:cNvSpPr txBox="1"/>
            <p:nvPr/>
          </p:nvSpPr>
          <p:spPr>
            <a:xfrm>
              <a:off x="1587350" y="1823991"/>
              <a:ext cx="1991258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3" name="Google Shape;1633;p21"/>
          <p:cNvSpPr/>
          <p:nvPr/>
        </p:nvSpPr>
        <p:spPr>
          <a:xfrm>
            <a:off x="6312625" y="2682912"/>
            <a:ext cx="2331218" cy="2903974"/>
          </a:xfrm>
          <a:prstGeom prst="roundRect">
            <a:avLst>
              <a:gd fmla="val 10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4" name="Google Shape;1634;p21"/>
          <p:cNvSpPr/>
          <p:nvPr/>
        </p:nvSpPr>
        <p:spPr>
          <a:xfrm>
            <a:off x="6530497" y="1823883"/>
            <a:ext cx="1895475" cy="2790825"/>
          </a:xfrm>
          <a:custGeom>
            <a:rect b="b" l="l" r="r" t="t"/>
            <a:pathLst>
              <a:path extrusionOk="0" h="2790825" w="1895475">
                <a:moveTo>
                  <a:pt x="0" y="450533"/>
                </a:moveTo>
                <a:cubicBezTo>
                  <a:pt x="0" y="275273"/>
                  <a:pt x="141923" y="133350"/>
                  <a:pt x="317183" y="133350"/>
                </a:cubicBezTo>
                <a:lnTo>
                  <a:pt x="317183" y="133350"/>
                </a:lnTo>
                <a:lnTo>
                  <a:pt x="317183" y="133350"/>
                </a:lnTo>
                <a:lnTo>
                  <a:pt x="1586865" y="0"/>
                </a:lnTo>
                <a:cubicBezTo>
                  <a:pt x="1762125" y="0"/>
                  <a:pt x="1904048" y="141923"/>
                  <a:pt x="1904048" y="317183"/>
                </a:cubicBezTo>
                <a:lnTo>
                  <a:pt x="1827848" y="2110740"/>
                </a:lnTo>
                <a:cubicBezTo>
                  <a:pt x="1827848" y="2286000"/>
                  <a:pt x="1685925" y="2427923"/>
                  <a:pt x="1510665" y="2427923"/>
                </a:cubicBezTo>
                <a:lnTo>
                  <a:pt x="745808" y="2427923"/>
                </a:lnTo>
                <a:lnTo>
                  <a:pt x="650558" y="2792730"/>
                </a:lnTo>
                <a:lnTo>
                  <a:pt x="413385" y="2427923"/>
                </a:lnTo>
                <a:lnTo>
                  <a:pt x="413385" y="2427923"/>
                </a:lnTo>
                <a:cubicBezTo>
                  <a:pt x="238125" y="2427923"/>
                  <a:pt x="96203" y="2286000"/>
                  <a:pt x="96203" y="2110740"/>
                </a:cubicBezTo>
                <a:lnTo>
                  <a:pt x="0" y="450533"/>
                </a:lnTo>
                <a:lnTo>
                  <a:pt x="0" y="450533"/>
                </a:ln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135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5" name="Google Shape;1635;p21"/>
          <p:cNvSpPr txBox="1"/>
          <p:nvPr/>
        </p:nvSpPr>
        <p:spPr>
          <a:xfrm>
            <a:off x="6358792" y="4990900"/>
            <a:ext cx="14389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36" name="Google Shape;1636;p21"/>
          <p:cNvGrpSpPr/>
          <p:nvPr/>
        </p:nvGrpSpPr>
        <p:grpSpPr>
          <a:xfrm>
            <a:off x="6758740" y="2543671"/>
            <a:ext cx="1438988" cy="1598453"/>
            <a:chOff x="1586278" y="1610533"/>
            <a:chExt cx="1992330" cy="1598453"/>
          </a:xfrm>
        </p:grpSpPr>
        <p:sp>
          <p:nvSpPr>
            <p:cNvPr id="1637" name="Google Shape;1637;p21"/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8" name="Google Shape;1638;p21"/>
            <p:cNvSpPr txBox="1"/>
            <p:nvPr/>
          </p:nvSpPr>
          <p:spPr>
            <a:xfrm>
              <a:off x="1587350" y="1823991"/>
              <a:ext cx="1991258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9" name="Google Shape;1639;p21"/>
          <p:cNvSpPr/>
          <p:nvPr/>
        </p:nvSpPr>
        <p:spPr>
          <a:xfrm>
            <a:off x="9076080" y="2682912"/>
            <a:ext cx="2331218" cy="2903974"/>
          </a:xfrm>
          <a:prstGeom prst="roundRect">
            <a:avLst>
              <a:gd fmla="val 10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21"/>
          <p:cNvSpPr/>
          <p:nvPr/>
        </p:nvSpPr>
        <p:spPr>
          <a:xfrm>
            <a:off x="9293952" y="1823883"/>
            <a:ext cx="1895475" cy="2790825"/>
          </a:xfrm>
          <a:custGeom>
            <a:rect b="b" l="l" r="r" t="t"/>
            <a:pathLst>
              <a:path extrusionOk="0" h="2790825" w="1895475">
                <a:moveTo>
                  <a:pt x="0" y="450533"/>
                </a:moveTo>
                <a:cubicBezTo>
                  <a:pt x="0" y="275273"/>
                  <a:pt x="141923" y="133350"/>
                  <a:pt x="317183" y="133350"/>
                </a:cubicBezTo>
                <a:lnTo>
                  <a:pt x="317183" y="133350"/>
                </a:lnTo>
                <a:lnTo>
                  <a:pt x="317183" y="133350"/>
                </a:lnTo>
                <a:lnTo>
                  <a:pt x="1586865" y="0"/>
                </a:lnTo>
                <a:cubicBezTo>
                  <a:pt x="1762125" y="0"/>
                  <a:pt x="1904048" y="141923"/>
                  <a:pt x="1904048" y="317183"/>
                </a:cubicBezTo>
                <a:lnTo>
                  <a:pt x="1827848" y="2110740"/>
                </a:lnTo>
                <a:cubicBezTo>
                  <a:pt x="1827848" y="2286000"/>
                  <a:pt x="1685925" y="2427923"/>
                  <a:pt x="1510665" y="2427923"/>
                </a:cubicBezTo>
                <a:lnTo>
                  <a:pt x="745808" y="2427923"/>
                </a:lnTo>
                <a:lnTo>
                  <a:pt x="650558" y="2792730"/>
                </a:lnTo>
                <a:lnTo>
                  <a:pt x="413385" y="2427923"/>
                </a:lnTo>
                <a:lnTo>
                  <a:pt x="413385" y="2427923"/>
                </a:lnTo>
                <a:cubicBezTo>
                  <a:pt x="238125" y="2427923"/>
                  <a:pt x="96203" y="2286000"/>
                  <a:pt x="96203" y="2110740"/>
                </a:cubicBezTo>
                <a:lnTo>
                  <a:pt x="0" y="450533"/>
                </a:lnTo>
                <a:lnTo>
                  <a:pt x="0" y="450533"/>
                </a:lnTo>
                <a:close/>
              </a:path>
            </a:pathLst>
          </a:cu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135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21"/>
          <p:cNvSpPr txBox="1"/>
          <p:nvPr/>
        </p:nvSpPr>
        <p:spPr>
          <a:xfrm>
            <a:off x="9122247" y="4990900"/>
            <a:ext cx="14389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2" name="Google Shape;1642;p21"/>
          <p:cNvGrpSpPr/>
          <p:nvPr/>
        </p:nvGrpSpPr>
        <p:grpSpPr>
          <a:xfrm>
            <a:off x="9522195" y="2543671"/>
            <a:ext cx="1438988" cy="1598453"/>
            <a:chOff x="1586278" y="1610533"/>
            <a:chExt cx="1992330" cy="1598453"/>
          </a:xfrm>
        </p:grpSpPr>
        <p:sp>
          <p:nvSpPr>
            <p:cNvPr id="1643" name="Google Shape;1643;p21"/>
            <p:cNvSpPr txBox="1"/>
            <p:nvPr/>
          </p:nvSpPr>
          <p:spPr>
            <a:xfrm>
              <a:off x="1586278" y="1610533"/>
              <a:ext cx="1985487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Content Here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4" name="Google Shape;1644;p21"/>
            <p:cNvSpPr txBox="1"/>
            <p:nvPr/>
          </p:nvSpPr>
          <p:spPr>
            <a:xfrm>
              <a:off x="1587350" y="1823991"/>
              <a:ext cx="1991258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0" spcFirstLastPara="1" rIns="0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45" name="Google Shape;1645;p21"/>
          <p:cNvSpPr/>
          <p:nvPr/>
        </p:nvSpPr>
        <p:spPr>
          <a:xfrm rot="-1800000">
            <a:off x="5196968" y="4876270"/>
            <a:ext cx="465009" cy="464931"/>
          </a:xfrm>
          <a:custGeom>
            <a:rect b="b" l="l" r="r" t="t"/>
            <a:pathLst>
              <a:path extrusionOk="0" h="3947711" w="3948369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21"/>
          <p:cNvSpPr/>
          <p:nvPr/>
        </p:nvSpPr>
        <p:spPr>
          <a:xfrm>
            <a:off x="7946483" y="4903741"/>
            <a:ext cx="492606" cy="489177"/>
          </a:xfrm>
          <a:custGeom>
            <a:rect b="b" l="l" r="r" t="t"/>
            <a:pathLst>
              <a:path extrusionOk="0" h="3795110" w="3821708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21"/>
          <p:cNvSpPr/>
          <p:nvPr/>
        </p:nvSpPr>
        <p:spPr>
          <a:xfrm>
            <a:off x="10746129" y="4931169"/>
            <a:ext cx="420224" cy="427237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21"/>
          <p:cNvSpPr/>
          <p:nvPr/>
        </p:nvSpPr>
        <p:spPr>
          <a:xfrm rot="-900000">
            <a:off x="1630332" y="2069235"/>
            <a:ext cx="474711" cy="416049"/>
          </a:xfrm>
          <a:custGeom>
            <a:rect b="b" l="l" r="r" t="t"/>
            <a:pathLst>
              <a:path extrusionOk="0" h="3321003" w="4088377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21"/>
          <p:cNvSpPr/>
          <p:nvPr/>
        </p:nvSpPr>
        <p:spPr>
          <a:xfrm rot="-1800000">
            <a:off x="4475161" y="2022980"/>
            <a:ext cx="465009" cy="464931"/>
          </a:xfrm>
          <a:custGeom>
            <a:rect b="b" l="l" r="r" t="t"/>
            <a:pathLst>
              <a:path extrusionOk="0" h="3947711" w="3948369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21"/>
          <p:cNvSpPr/>
          <p:nvPr/>
        </p:nvSpPr>
        <p:spPr>
          <a:xfrm>
            <a:off x="7224676" y="2050451"/>
            <a:ext cx="492606" cy="489177"/>
          </a:xfrm>
          <a:custGeom>
            <a:rect b="b" l="l" r="r" t="t"/>
            <a:pathLst>
              <a:path extrusionOk="0" h="3795110" w="3821708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21"/>
          <p:cNvSpPr/>
          <p:nvPr/>
        </p:nvSpPr>
        <p:spPr>
          <a:xfrm>
            <a:off x="10024322" y="2077879"/>
            <a:ext cx="420224" cy="427237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5" name="Shape 1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" name="Google Shape;1656;p22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657" name="Google Shape;1657;p22"/>
          <p:cNvSpPr/>
          <p:nvPr/>
        </p:nvSpPr>
        <p:spPr>
          <a:xfrm rot="-2794009">
            <a:off x="-77476" y="1817077"/>
            <a:ext cx="3993118" cy="3951452"/>
          </a:xfrm>
          <a:custGeom>
            <a:rect b="b" l="l" r="r" t="t"/>
            <a:pathLst>
              <a:path extrusionOk="0" h="3343265" w="3378518">
                <a:moveTo>
                  <a:pt x="890036" y="1777279"/>
                </a:moveTo>
                <a:lnTo>
                  <a:pt x="867690" y="1772294"/>
                </a:lnTo>
                <a:lnTo>
                  <a:pt x="874046" y="1768943"/>
                </a:lnTo>
                <a:lnTo>
                  <a:pt x="890036" y="1777279"/>
                </a:lnTo>
                <a:close/>
                <a:moveTo>
                  <a:pt x="910377" y="1787884"/>
                </a:moveTo>
                <a:lnTo>
                  <a:pt x="909725" y="1788361"/>
                </a:lnTo>
                <a:lnTo>
                  <a:pt x="905259" y="1785216"/>
                </a:lnTo>
                <a:lnTo>
                  <a:pt x="910377" y="1787884"/>
                </a:lnTo>
                <a:close/>
                <a:moveTo>
                  <a:pt x="2052499" y="409197"/>
                </a:moveTo>
                <a:cubicBezTo>
                  <a:pt x="1855567" y="522139"/>
                  <a:pt x="1723377" y="734475"/>
                  <a:pt x="1721848" y="978193"/>
                </a:cubicBezTo>
                <a:cubicBezTo>
                  <a:pt x="1720653" y="1168568"/>
                  <a:pt x="1719459" y="1358943"/>
                  <a:pt x="1718264" y="1549318"/>
                </a:cubicBezTo>
                <a:lnTo>
                  <a:pt x="1553358" y="1712169"/>
                </a:lnTo>
                <a:lnTo>
                  <a:pt x="982233" y="1708585"/>
                </a:lnTo>
                <a:cubicBezTo>
                  <a:pt x="755048" y="1707160"/>
                  <a:pt x="553704" y="1819601"/>
                  <a:pt x="438132" y="1996240"/>
                </a:cubicBezTo>
                <a:lnTo>
                  <a:pt x="1327831" y="2935982"/>
                </a:lnTo>
                <a:cubicBezTo>
                  <a:pt x="1517741" y="2823547"/>
                  <a:pt x="1642874" y="2616160"/>
                  <a:pt x="1644360" y="2379076"/>
                </a:cubicBezTo>
                <a:cubicBezTo>
                  <a:pt x="1645555" y="2188701"/>
                  <a:pt x="1646749" y="1998326"/>
                  <a:pt x="1647944" y="1807951"/>
                </a:cubicBezTo>
                <a:lnTo>
                  <a:pt x="1812850" y="1645100"/>
                </a:lnTo>
                <a:lnTo>
                  <a:pt x="2383975" y="1648684"/>
                </a:lnTo>
                <a:cubicBezTo>
                  <a:pt x="2530062" y="1649601"/>
                  <a:pt x="2665464" y="1603436"/>
                  <a:pt x="2775160" y="1524061"/>
                </a:cubicBezTo>
                <a:lnTo>
                  <a:pt x="2793741" y="1508778"/>
                </a:lnTo>
                <a:lnTo>
                  <a:pt x="2816322" y="1508471"/>
                </a:lnTo>
                <a:lnTo>
                  <a:pt x="2806599" y="1498202"/>
                </a:lnTo>
                <a:lnTo>
                  <a:pt x="2837773" y="1472561"/>
                </a:lnTo>
                <a:cubicBezTo>
                  <a:pt x="2877299" y="1435719"/>
                  <a:pt x="2912231" y="1394008"/>
                  <a:pt x="2941609" y="1348315"/>
                </a:cubicBezTo>
                <a:lnTo>
                  <a:pt x="2052499" y="409197"/>
                </a:lnTo>
                <a:close/>
                <a:moveTo>
                  <a:pt x="2174049" y="52146"/>
                </a:moveTo>
                <a:lnTo>
                  <a:pt x="3332823" y="1276097"/>
                </a:lnTo>
                <a:cubicBezTo>
                  <a:pt x="3396186" y="1343023"/>
                  <a:pt x="3393298" y="1448638"/>
                  <a:pt x="3326372" y="1512000"/>
                </a:cubicBezTo>
                <a:cubicBezTo>
                  <a:pt x="3259446" y="1575361"/>
                  <a:pt x="3153829" y="1572473"/>
                  <a:pt x="3090468" y="1505547"/>
                </a:cubicBezTo>
                <a:lnTo>
                  <a:pt x="3073378" y="1487496"/>
                </a:lnTo>
                <a:cubicBezTo>
                  <a:pt x="2919662" y="1701713"/>
                  <a:pt x="2666991" y="1838843"/>
                  <a:pt x="2382792" y="1837062"/>
                </a:cubicBezTo>
                <a:lnTo>
                  <a:pt x="1832752" y="1833609"/>
                </a:lnTo>
                <a:lnTo>
                  <a:pt x="1832752" y="2374892"/>
                </a:lnTo>
                <a:cubicBezTo>
                  <a:pt x="1832752" y="2668478"/>
                  <a:pt x="1684730" y="2927490"/>
                  <a:pt x="1457702" y="3079064"/>
                </a:cubicBezTo>
                <a:cubicBezTo>
                  <a:pt x="1509390" y="3144226"/>
                  <a:pt x="1502268" y="3238971"/>
                  <a:pt x="1440373" y="3297572"/>
                </a:cubicBezTo>
                <a:cubicBezTo>
                  <a:pt x="1373447" y="3360933"/>
                  <a:pt x="1267830" y="3358045"/>
                  <a:pt x="1204469" y="3291119"/>
                </a:cubicBezTo>
                <a:lnTo>
                  <a:pt x="45693" y="2067168"/>
                </a:lnTo>
                <a:cubicBezTo>
                  <a:pt x="-17668" y="2000245"/>
                  <a:pt x="-14779" y="1894627"/>
                  <a:pt x="52146" y="1831267"/>
                </a:cubicBezTo>
                <a:cubicBezTo>
                  <a:pt x="119072" y="1767904"/>
                  <a:pt x="224687" y="1770794"/>
                  <a:pt x="288050" y="1837718"/>
                </a:cubicBezTo>
                <a:lnTo>
                  <a:pt x="305161" y="1855791"/>
                </a:lnTo>
                <a:cubicBezTo>
                  <a:pt x="457589" y="1650481"/>
                  <a:pt x="702601" y="1520187"/>
                  <a:pt x="978047" y="1520187"/>
                </a:cubicBezTo>
                <a:lnTo>
                  <a:pt x="1530057" y="1520187"/>
                </a:lnTo>
                <a:cubicBezTo>
                  <a:pt x="1531194" y="1339127"/>
                  <a:pt x="1532330" y="1158068"/>
                  <a:pt x="1533467" y="977008"/>
                </a:cubicBezTo>
                <a:cubicBezTo>
                  <a:pt x="1535338" y="678827"/>
                  <a:pt x="1689679" y="417271"/>
                  <a:pt x="1923558" y="268587"/>
                </a:cubicBezTo>
                <a:cubicBezTo>
                  <a:pt x="1868853" y="203019"/>
                  <a:pt x="1874955" y="105520"/>
                  <a:pt x="1938145" y="45695"/>
                </a:cubicBezTo>
                <a:cubicBezTo>
                  <a:pt x="2005071" y="-17668"/>
                  <a:pt x="2110688" y="-14780"/>
                  <a:pt x="2174049" y="5214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58" name="Google Shape;1658;p22"/>
          <p:cNvGrpSpPr/>
          <p:nvPr/>
        </p:nvGrpSpPr>
        <p:grpSpPr>
          <a:xfrm>
            <a:off x="1264768" y="3081543"/>
            <a:ext cx="1287667" cy="1993003"/>
            <a:chOff x="1321412" y="3081543"/>
            <a:chExt cx="1287667" cy="1993003"/>
          </a:xfrm>
        </p:grpSpPr>
        <p:grpSp>
          <p:nvGrpSpPr>
            <p:cNvPr id="1659" name="Google Shape;1659;p22"/>
            <p:cNvGrpSpPr/>
            <p:nvPr/>
          </p:nvGrpSpPr>
          <p:grpSpPr>
            <a:xfrm>
              <a:off x="1321412" y="4299009"/>
              <a:ext cx="1287667" cy="775537"/>
              <a:chOff x="1321412" y="4201905"/>
              <a:chExt cx="1287667" cy="775537"/>
            </a:xfrm>
          </p:grpSpPr>
          <p:sp>
            <p:nvSpPr>
              <p:cNvPr id="1660" name="Google Shape;1660;p22"/>
              <p:cNvSpPr/>
              <p:nvPr/>
            </p:nvSpPr>
            <p:spPr>
              <a:xfrm>
                <a:off x="1390918" y="4616726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1" name="Google Shape;1661;p22"/>
              <p:cNvSpPr/>
              <p:nvPr/>
            </p:nvSpPr>
            <p:spPr>
              <a:xfrm>
                <a:off x="1417772" y="4643580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2" name="Google Shape;1662;p22"/>
              <p:cNvSpPr/>
              <p:nvPr/>
            </p:nvSpPr>
            <p:spPr>
              <a:xfrm>
                <a:off x="1620404" y="4201905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3" name="Google Shape;1663;p22"/>
              <p:cNvSpPr/>
              <p:nvPr/>
            </p:nvSpPr>
            <p:spPr>
              <a:xfrm>
                <a:off x="1647258" y="4228759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4" name="Google Shape;1664;p22"/>
              <p:cNvSpPr/>
              <p:nvPr/>
            </p:nvSpPr>
            <p:spPr>
              <a:xfrm>
                <a:off x="1902506" y="4325355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5" name="Google Shape;1665;p22"/>
              <p:cNvSpPr/>
              <p:nvPr/>
            </p:nvSpPr>
            <p:spPr>
              <a:xfrm>
                <a:off x="1929360" y="4352209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6" name="Google Shape;1666;p22"/>
              <p:cNvSpPr/>
              <p:nvPr/>
            </p:nvSpPr>
            <p:spPr>
              <a:xfrm>
                <a:off x="1612344" y="4521377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7" name="Google Shape;1667;p22"/>
              <p:cNvSpPr/>
              <p:nvPr/>
            </p:nvSpPr>
            <p:spPr>
              <a:xfrm>
                <a:off x="1639198" y="4548231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8" name="Google Shape;1668;p22"/>
              <p:cNvSpPr/>
              <p:nvPr/>
            </p:nvSpPr>
            <p:spPr>
              <a:xfrm>
                <a:off x="1321412" y="4368854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9" name="Google Shape;1669;p22"/>
              <p:cNvSpPr/>
              <p:nvPr/>
            </p:nvSpPr>
            <p:spPr>
              <a:xfrm>
                <a:off x="1348266" y="4395708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0" name="Google Shape;1670;p22"/>
              <p:cNvSpPr/>
              <p:nvPr/>
            </p:nvSpPr>
            <p:spPr>
              <a:xfrm>
                <a:off x="1920298" y="4598601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1" name="Google Shape;1671;p22"/>
              <p:cNvSpPr/>
              <p:nvPr/>
            </p:nvSpPr>
            <p:spPr>
              <a:xfrm>
                <a:off x="1947152" y="4625455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2" name="Google Shape;1672;p22"/>
              <p:cNvSpPr/>
              <p:nvPr/>
            </p:nvSpPr>
            <p:spPr>
              <a:xfrm>
                <a:off x="2248364" y="4590297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3" name="Google Shape;1673;p22"/>
              <p:cNvSpPr/>
              <p:nvPr/>
            </p:nvSpPr>
            <p:spPr>
              <a:xfrm>
                <a:off x="2275218" y="4617151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4" name="Google Shape;1674;p22"/>
              <p:cNvSpPr/>
              <p:nvPr/>
            </p:nvSpPr>
            <p:spPr>
              <a:xfrm>
                <a:off x="2224325" y="4311927"/>
                <a:ext cx="360715" cy="36071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5" name="Google Shape;1675;p22"/>
              <p:cNvSpPr/>
              <p:nvPr/>
            </p:nvSpPr>
            <p:spPr>
              <a:xfrm>
                <a:off x="2251179" y="4338781"/>
                <a:ext cx="307007" cy="307007"/>
              </a:xfrm>
              <a:prstGeom prst="ellipse">
                <a:avLst/>
              </a:prstGeom>
              <a:solidFill>
                <a:schemeClr val="accent4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76" name="Google Shape;1676;p22"/>
            <p:cNvSpPr/>
            <p:nvPr/>
          </p:nvSpPr>
          <p:spPr>
            <a:xfrm>
              <a:off x="1509865" y="4789692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22"/>
            <p:cNvSpPr/>
            <p:nvPr/>
          </p:nvSpPr>
          <p:spPr>
            <a:xfrm>
              <a:off x="1739351" y="4374871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22"/>
            <p:cNvSpPr/>
            <p:nvPr/>
          </p:nvSpPr>
          <p:spPr>
            <a:xfrm>
              <a:off x="2021453" y="4498321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22"/>
            <p:cNvSpPr/>
            <p:nvPr/>
          </p:nvSpPr>
          <p:spPr>
            <a:xfrm>
              <a:off x="1731291" y="4694343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0" name="Google Shape;1680;p22"/>
            <p:cNvSpPr/>
            <p:nvPr/>
          </p:nvSpPr>
          <p:spPr>
            <a:xfrm>
              <a:off x="1440359" y="4541820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1" name="Google Shape;1681;p22"/>
            <p:cNvSpPr/>
            <p:nvPr/>
          </p:nvSpPr>
          <p:spPr>
            <a:xfrm>
              <a:off x="2039245" y="4771567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2" name="Google Shape;1682;p22"/>
            <p:cNvSpPr/>
            <p:nvPr/>
          </p:nvSpPr>
          <p:spPr>
            <a:xfrm>
              <a:off x="2367311" y="4763263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3" name="Google Shape;1683;p22"/>
            <p:cNvSpPr/>
            <p:nvPr/>
          </p:nvSpPr>
          <p:spPr>
            <a:xfrm>
              <a:off x="2343272" y="4484893"/>
              <a:ext cx="122821" cy="19984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4" name="Google Shape;1684;p22"/>
            <p:cNvSpPr/>
            <p:nvPr/>
          </p:nvSpPr>
          <p:spPr>
            <a:xfrm rot="10800000">
              <a:off x="1414145" y="3081543"/>
              <a:ext cx="1117827" cy="577974"/>
            </a:xfrm>
            <a:prstGeom prst="triangle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22"/>
            <p:cNvSpPr/>
            <p:nvPr/>
          </p:nvSpPr>
          <p:spPr>
            <a:xfrm>
              <a:off x="1948025" y="3581970"/>
              <a:ext cx="42549" cy="85097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22"/>
            <p:cNvSpPr/>
            <p:nvPr/>
          </p:nvSpPr>
          <p:spPr>
            <a:xfrm>
              <a:off x="2243089" y="4426649"/>
              <a:ext cx="323186" cy="323186"/>
            </a:xfrm>
            <a:prstGeom prst="donut">
              <a:avLst>
                <a:gd fmla="val 4191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7" name="Google Shape;1687;p22"/>
          <p:cNvGrpSpPr/>
          <p:nvPr/>
        </p:nvGrpSpPr>
        <p:grpSpPr>
          <a:xfrm>
            <a:off x="3504526" y="3204590"/>
            <a:ext cx="4217679" cy="1179262"/>
            <a:chOff x="3866265" y="1442486"/>
            <a:chExt cx="4217679" cy="1179262"/>
          </a:xfrm>
        </p:grpSpPr>
        <p:sp>
          <p:nvSpPr>
            <p:cNvPr id="1688" name="Google Shape;1688;p22"/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  <a:endParaRPr/>
            </a:p>
          </p:txBody>
        </p:sp>
        <p:sp>
          <p:nvSpPr>
            <p:cNvPr id="1689" name="Google Shape;1689;p22"/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b="1" sz="1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0" name="Google Shape;1690;p22"/>
          <p:cNvGrpSpPr/>
          <p:nvPr/>
        </p:nvGrpSpPr>
        <p:grpSpPr>
          <a:xfrm>
            <a:off x="3504526" y="1702461"/>
            <a:ext cx="4217679" cy="1179262"/>
            <a:chOff x="3866265" y="1442486"/>
            <a:chExt cx="4217679" cy="1179262"/>
          </a:xfrm>
        </p:grpSpPr>
        <p:sp>
          <p:nvSpPr>
            <p:cNvPr id="1691" name="Google Shape;1691;p22"/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  <a:endParaRPr/>
            </a:p>
          </p:txBody>
        </p:sp>
        <p:sp>
          <p:nvSpPr>
            <p:cNvPr id="1692" name="Google Shape;1692;p22"/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b="1" sz="1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3" name="Google Shape;1693;p22"/>
          <p:cNvGrpSpPr/>
          <p:nvPr/>
        </p:nvGrpSpPr>
        <p:grpSpPr>
          <a:xfrm>
            <a:off x="3504526" y="4706718"/>
            <a:ext cx="4217679" cy="1179262"/>
            <a:chOff x="3866265" y="1442486"/>
            <a:chExt cx="4217679" cy="1179262"/>
          </a:xfrm>
        </p:grpSpPr>
        <p:sp>
          <p:nvSpPr>
            <p:cNvPr id="1694" name="Google Shape;1694;p22"/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  <a:endParaRPr/>
            </a:p>
          </p:txBody>
        </p:sp>
        <p:sp>
          <p:nvSpPr>
            <p:cNvPr id="1695" name="Google Shape;1695;p22"/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b="1" sz="1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96" name="Google Shape;1696;p22"/>
          <p:cNvGrpSpPr/>
          <p:nvPr/>
        </p:nvGrpSpPr>
        <p:grpSpPr>
          <a:xfrm>
            <a:off x="8122402" y="4682287"/>
            <a:ext cx="3415740" cy="725786"/>
            <a:chOff x="1832146" y="1840455"/>
            <a:chExt cx="3892427" cy="827075"/>
          </a:xfrm>
        </p:grpSpPr>
        <p:sp>
          <p:nvSpPr>
            <p:cNvPr id="1697" name="Google Shape;1697;p22"/>
            <p:cNvSpPr/>
            <p:nvPr/>
          </p:nvSpPr>
          <p:spPr>
            <a:xfrm>
              <a:off x="18321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22"/>
            <p:cNvSpPr/>
            <p:nvPr/>
          </p:nvSpPr>
          <p:spPr>
            <a:xfrm>
              <a:off x="22297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22"/>
            <p:cNvSpPr/>
            <p:nvPr/>
          </p:nvSpPr>
          <p:spPr>
            <a:xfrm>
              <a:off x="26273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22"/>
            <p:cNvSpPr/>
            <p:nvPr/>
          </p:nvSpPr>
          <p:spPr>
            <a:xfrm>
              <a:off x="30249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22"/>
            <p:cNvSpPr/>
            <p:nvPr/>
          </p:nvSpPr>
          <p:spPr>
            <a:xfrm>
              <a:off x="34225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22"/>
            <p:cNvSpPr/>
            <p:nvPr/>
          </p:nvSpPr>
          <p:spPr>
            <a:xfrm>
              <a:off x="38201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22"/>
            <p:cNvSpPr/>
            <p:nvPr/>
          </p:nvSpPr>
          <p:spPr>
            <a:xfrm>
              <a:off x="42177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22"/>
            <p:cNvSpPr/>
            <p:nvPr/>
          </p:nvSpPr>
          <p:spPr>
            <a:xfrm>
              <a:off x="46153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22"/>
            <p:cNvSpPr/>
            <p:nvPr/>
          </p:nvSpPr>
          <p:spPr>
            <a:xfrm>
              <a:off x="50129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22"/>
            <p:cNvSpPr/>
            <p:nvPr/>
          </p:nvSpPr>
          <p:spPr>
            <a:xfrm>
              <a:off x="5410543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07" name="Google Shape;1707;p22"/>
          <p:cNvSpPr txBox="1"/>
          <p:nvPr/>
        </p:nvSpPr>
        <p:spPr>
          <a:xfrm>
            <a:off x="9393724" y="5571858"/>
            <a:ext cx="873097" cy="3385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70%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8" name="Google Shape;1708;p22"/>
          <p:cNvGrpSpPr/>
          <p:nvPr/>
        </p:nvGrpSpPr>
        <p:grpSpPr>
          <a:xfrm>
            <a:off x="8122402" y="3164643"/>
            <a:ext cx="3415731" cy="725786"/>
            <a:chOff x="1832149" y="1840455"/>
            <a:chExt cx="3892424" cy="827075"/>
          </a:xfrm>
        </p:grpSpPr>
        <p:sp>
          <p:nvSpPr>
            <p:cNvPr id="1709" name="Google Shape;1709;p22"/>
            <p:cNvSpPr/>
            <p:nvPr/>
          </p:nvSpPr>
          <p:spPr>
            <a:xfrm>
              <a:off x="1832149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22"/>
            <p:cNvSpPr/>
            <p:nvPr/>
          </p:nvSpPr>
          <p:spPr>
            <a:xfrm>
              <a:off x="2229750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22"/>
            <p:cNvSpPr/>
            <p:nvPr/>
          </p:nvSpPr>
          <p:spPr>
            <a:xfrm>
              <a:off x="2627350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22"/>
            <p:cNvSpPr/>
            <p:nvPr/>
          </p:nvSpPr>
          <p:spPr>
            <a:xfrm>
              <a:off x="3024949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22"/>
            <p:cNvSpPr/>
            <p:nvPr/>
          </p:nvSpPr>
          <p:spPr>
            <a:xfrm>
              <a:off x="3422549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22"/>
            <p:cNvSpPr/>
            <p:nvPr/>
          </p:nvSpPr>
          <p:spPr>
            <a:xfrm>
              <a:off x="3820149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22"/>
            <p:cNvSpPr/>
            <p:nvPr/>
          </p:nvSpPr>
          <p:spPr>
            <a:xfrm>
              <a:off x="4217750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22"/>
            <p:cNvSpPr/>
            <p:nvPr/>
          </p:nvSpPr>
          <p:spPr>
            <a:xfrm>
              <a:off x="4615353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22"/>
            <p:cNvSpPr/>
            <p:nvPr/>
          </p:nvSpPr>
          <p:spPr>
            <a:xfrm>
              <a:off x="5012950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22"/>
            <p:cNvSpPr/>
            <p:nvPr/>
          </p:nvSpPr>
          <p:spPr>
            <a:xfrm>
              <a:off x="5410543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19" name="Google Shape;1719;p22"/>
          <p:cNvSpPr txBox="1"/>
          <p:nvPr/>
        </p:nvSpPr>
        <p:spPr>
          <a:xfrm>
            <a:off x="9393724" y="4083046"/>
            <a:ext cx="873097" cy="3385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50%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20" name="Google Shape;1720;p22"/>
          <p:cNvGrpSpPr/>
          <p:nvPr/>
        </p:nvGrpSpPr>
        <p:grpSpPr>
          <a:xfrm>
            <a:off x="8122402" y="1680229"/>
            <a:ext cx="3415740" cy="725786"/>
            <a:chOff x="1832146" y="1840455"/>
            <a:chExt cx="3892427" cy="827075"/>
          </a:xfrm>
        </p:grpSpPr>
        <p:sp>
          <p:nvSpPr>
            <p:cNvPr id="1721" name="Google Shape;1721;p22"/>
            <p:cNvSpPr/>
            <p:nvPr/>
          </p:nvSpPr>
          <p:spPr>
            <a:xfrm>
              <a:off x="18321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22"/>
            <p:cNvSpPr/>
            <p:nvPr/>
          </p:nvSpPr>
          <p:spPr>
            <a:xfrm>
              <a:off x="22297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22"/>
            <p:cNvSpPr/>
            <p:nvPr/>
          </p:nvSpPr>
          <p:spPr>
            <a:xfrm>
              <a:off x="26273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22"/>
            <p:cNvSpPr/>
            <p:nvPr/>
          </p:nvSpPr>
          <p:spPr>
            <a:xfrm>
              <a:off x="30249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22"/>
            <p:cNvSpPr/>
            <p:nvPr/>
          </p:nvSpPr>
          <p:spPr>
            <a:xfrm>
              <a:off x="34225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22"/>
            <p:cNvSpPr/>
            <p:nvPr/>
          </p:nvSpPr>
          <p:spPr>
            <a:xfrm>
              <a:off x="38201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22"/>
            <p:cNvSpPr/>
            <p:nvPr/>
          </p:nvSpPr>
          <p:spPr>
            <a:xfrm>
              <a:off x="42177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22"/>
            <p:cNvSpPr/>
            <p:nvPr/>
          </p:nvSpPr>
          <p:spPr>
            <a:xfrm>
              <a:off x="46153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22"/>
            <p:cNvSpPr/>
            <p:nvPr/>
          </p:nvSpPr>
          <p:spPr>
            <a:xfrm>
              <a:off x="5012946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22"/>
            <p:cNvSpPr/>
            <p:nvPr/>
          </p:nvSpPr>
          <p:spPr>
            <a:xfrm>
              <a:off x="5410543" y="1840455"/>
              <a:ext cx="314030" cy="827075"/>
            </a:xfrm>
            <a:custGeom>
              <a:rect b="b" l="l" r="r" t="t"/>
              <a:pathLst>
                <a:path extrusionOk="0" h="3923699" w="1489775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31" name="Google Shape;1731;p22"/>
          <p:cNvSpPr txBox="1"/>
          <p:nvPr/>
        </p:nvSpPr>
        <p:spPr>
          <a:xfrm>
            <a:off x="9393724" y="2565401"/>
            <a:ext cx="873097" cy="3385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60%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5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3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737" name="Google Shape;1737;p23"/>
          <p:cNvSpPr/>
          <p:nvPr/>
        </p:nvSpPr>
        <p:spPr>
          <a:xfrm flipH="1">
            <a:off x="0" y="2"/>
            <a:ext cx="7219950" cy="6791323"/>
          </a:xfrm>
          <a:custGeom>
            <a:rect b="b" l="l" r="r" t="t"/>
            <a:pathLst>
              <a:path extrusionOk="0" h="6663713" w="8026415">
                <a:moveTo>
                  <a:pt x="941173" y="5654392"/>
                </a:moveTo>
                <a:lnTo>
                  <a:pt x="900483" y="5688697"/>
                </a:lnTo>
                <a:lnTo>
                  <a:pt x="885658" y="5700223"/>
                </a:lnTo>
                <a:lnTo>
                  <a:pt x="885892" y="5696206"/>
                </a:lnTo>
                <a:lnTo>
                  <a:pt x="887974" y="5694180"/>
                </a:lnTo>
                <a:cubicBezTo>
                  <a:pt x="887289" y="5693299"/>
                  <a:pt x="893216" y="5688690"/>
                  <a:pt x="892532" y="5687809"/>
                </a:cubicBezTo>
                <a:lnTo>
                  <a:pt x="886195" y="5690989"/>
                </a:lnTo>
                <a:lnTo>
                  <a:pt x="886251" y="5690021"/>
                </a:lnTo>
                <a:lnTo>
                  <a:pt x="896248" y="5682249"/>
                </a:lnTo>
                <a:cubicBezTo>
                  <a:pt x="908104" y="5673032"/>
                  <a:pt x="923610" y="5662389"/>
                  <a:pt x="941173" y="5654392"/>
                </a:cubicBezTo>
                <a:close/>
                <a:moveTo>
                  <a:pt x="6314373" y="5423453"/>
                </a:moveTo>
                <a:lnTo>
                  <a:pt x="6293047" y="5427510"/>
                </a:lnTo>
                <a:lnTo>
                  <a:pt x="6279496" y="5429742"/>
                </a:lnTo>
                <a:lnTo>
                  <a:pt x="6302242" y="5439154"/>
                </a:lnTo>
                <a:cubicBezTo>
                  <a:pt x="6312773" y="5441909"/>
                  <a:pt x="6323037" y="5442924"/>
                  <a:pt x="6333112" y="5442155"/>
                </a:cubicBezTo>
                <a:lnTo>
                  <a:pt x="6348767" y="5438099"/>
                </a:lnTo>
                <a:lnTo>
                  <a:pt x="6333766" y="5425964"/>
                </a:lnTo>
                <a:cubicBezTo>
                  <a:pt x="6327838" y="5423645"/>
                  <a:pt x="6321266" y="5423002"/>
                  <a:pt x="6314373" y="5423453"/>
                </a:cubicBezTo>
                <a:close/>
                <a:moveTo>
                  <a:pt x="6420877" y="5398654"/>
                </a:moveTo>
                <a:lnTo>
                  <a:pt x="6419214" y="5401233"/>
                </a:lnTo>
                <a:lnTo>
                  <a:pt x="6422938" y="5401488"/>
                </a:lnTo>
                <a:close/>
                <a:moveTo>
                  <a:pt x="6793539" y="5298429"/>
                </a:moveTo>
                <a:cubicBezTo>
                  <a:pt x="6788642" y="5298944"/>
                  <a:pt x="6782716" y="5301779"/>
                  <a:pt x="6775499" y="5307963"/>
                </a:cubicBezTo>
                <a:cubicBezTo>
                  <a:pt x="6759004" y="5324452"/>
                  <a:pt x="6742510" y="5316206"/>
                  <a:pt x="6721892" y="5312085"/>
                </a:cubicBezTo>
                <a:cubicBezTo>
                  <a:pt x="6672410" y="5303838"/>
                  <a:pt x="6622927" y="5328573"/>
                  <a:pt x="6573446" y="5336818"/>
                </a:cubicBezTo>
                <a:cubicBezTo>
                  <a:pt x="6548706" y="5340941"/>
                  <a:pt x="6556951" y="5378042"/>
                  <a:pt x="6544581" y="5398654"/>
                </a:cubicBezTo>
                <a:lnTo>
                  <a:pt x="6531154" y="5418962"/>
                </a:lnTo>
                <a:lnTo>
                  <a:pt x="6548818" y="5419577"/>
                </a:lnTo>
                <a:cubicBezTo>
                  <a:pt x="6561414" y="5420350"/>
                  <a:pt x="6573826" y="5421809"/>
                  <a:pt x="6585772" y="5425010"/>
                </a:cubicBezTo>
                <a:cubicBezTo>
                  <a:pt x="6589754" y="5426076"/>
                  <a:pt x="6593737" y="5427143"/>
                  <a:pt x="6598785" y="5424229"/>
                </a:cubicBezTo>
                <a:lnTo>
                  <a:pt x="6613378" y="5408138"/>
                </a:lnTo>
                <a:lnTo>
                  <a:pt x="6614681" y="5402776"/>
                </a:lnTo>
                <a:cubicBezTo>
                  <a:pt x="6618804" y="5400715"/>
                  <a:pt x="6622928" y="5398654"/>
                  <a:pt x="6626536" y="5398138"/>
                </a:cubicBezTo>
                <a:lnTo>
                  <a:pt x="6628400" y="5399125"/>
                </a:lnTo>
                <a:lnTo>
                  <a:pt x="6632274" y="5397050"/>
                </a:lnTo>
                <a:cubicBezTo>
                  <a:pt x="6643992" y="5393386"/>
                  <a:pt x="6656164" y="5394246"/>
                  <a:pt x="6668493" y="5397016"/>
                </a:cubicBezTo>
                <a:lnTo>
                  <a:pt x="6688870" y="5403280"/>
                </a:lnTo>
                <a:lnTo>
                  <a:pt x="6693028" y="5398654"/>
                </a:lnTo>
                <a:cubicBezTo>
                  <a:pt x="6709522" y="5382164"/>
                  <a:pt x="6721893" y="5382164"/>
                  <a:pt x="6742510" y="5390410"/>
                </a:cubicBezTo>
                <a:cubicBezTo>
                  <a:pt x="6771374" y="5398654"/>
                  <a:pt x="6824980" y="5357430"/>
                  <a:pt x="6816732" y="5328573"/>
                </a:cubicBezTo>
                <a:cubicBezTo>
                  <a:pt x="6813641" y="5316207"/>
                  <a:pt x="6808229" y="5296883"/>
                  <a:pt x="6793539" y="5298429"/>
                </a:cubicBezTo>
                <a:close/>
                <a:moveTo>
                  <a:pt x="8026414" y="4939298"/>
                </a:moveTo>
                <a:lnTo>
                  <a:pt x="8026414" y="5146935"/>
                </a:lnTo>
                <a:lnTo>
                  <a:pt x="7975442" y="5167799"/>
                </a:lnTo>
                <a:cubicBezTo>
                  <a:pt x="7909466" y="5188412"/>
                  <a:pt x="7835244" y="5196657"/>
                  <a:pt x="7777516" y="5233759"/>
                </a:cubicBezTo>
                <a:cubicBezTo>
                  <a:pt x="7728032" y="5262615"/>
                  <a:pt x="7682674" y="5274981"/>
                  <a:pt x="7633190" y="5250247"/>
                </a:cubicBezTo>
                <a:cubicBezTo>
                  <a:pt x="7633190" y="5217269"/>
                  <a:pt x="7649686" y="5200780"/>
                  <a:pt x="7682675" y="5192534"/>
                </a:cubicBezTo>
                <a:cubicBezTo>
                  <a:pt x="7785762" y="5176044"/>
                  <a:pt x="7876479" y="5134821"/>
                  <a:pt x="7942455" y="5052374"/>
                </a:cubicBezTo>
                <a:cubicBezTo>
                  <a:pt x="7958950" y="5031762"/>
                  <a:pt x="8000183" y="5027639"/>
                  <a:pt x="7996059" y="5002906"/>
                </a:cubicBezTo>
                <a:cubicBezTo>
                  <a:pt x="7992968" y="4981262"/>
                  <a:pt x="7996317" y="4966576"/>
                  <a:pt x="8003406" y="4956078"/>
                </a:cubicBezTo>
                <a:close/>
                <a:moveTo>
                  <a:pt x="1335630" y="3756737"/>
                </a:moveTo>
                <a:cubicBezTo>
                  <a:pt x="1333732" y="3760673"/>
                  <a:pt x="1327470" y="3764818"/>
                  <a:pt x="1324955" y="3767821"/>
                </a:cubicBezTo>
                <a:cubicBezTo>
                  <a:pt x="1307404" y="3782120"/>
                  <a:pt x="1301143" y="3786265"/>
                  <a:pt x="1291184" y="3784826"/>
                </a:cubicBezTo>
                <a:cubicBezTo>
                  <a:pt x="1286820" y="3785037"/>
                  <a:pt x="1283689" y="3787110"/>
                  <a:pt x="1281176" y="3790114"/>
                </a:cubicBezTo>
                <a:cubicBezTo>
                  <a:pt x="1273016" y="3798193"/>
                  <a:pt x="1259877" y="3805554"/>
                  <a:pt x="1250484" y="3811773"/>
                </a:cubicBezTo>
                <a:lnTo>
                  <a:pt x="1205504" y="3845071"/>
                </a:lnTo>
                <a:lnTo>
                  <a:pt x="1218814" y="3826047"/>
                </a:lnTo>
                <a:lnTo>
                  <a:pt x="1288102" y="3780172"/>
                </a:lnTo>
                <a:cubicBezTo>
                  <a:pt x="1306886" y="3767734"/>
                  <a:pt x="1323157" y="3758303"/>
                  <a:pt x="1335630" y="3756737"/>
                </a:cubicBezTo>
                <a:close/>
                <a:moveTo>
                  <a:pt x="1447902" y="3305999"/>
                </a:moveTo>
                <a:lnTo>
                  <a:pt x="1433018" y="3316913"/>
                </a:lnTo>
                <a:lnTo>
                  <a:pt x="1428857" y="3319691"/>
                </a:lnTo>
                <a:lnTo>
                  <a:pt x="1430800" y="3317673"/>
                </a:lnTo>
                <a:close/>
                <a:moveTo>
                  <a:pt x="1339393" y="2806931"/>
                </a:moveTo>
                <a:lnTo>
                  <a:pt x="1336223" y="2809445"/>
                </a:lnTo>
                <a:lnTo>
                  <a:pt x="1332705" y="2811909"/>
                </a:lnTo>
                <a:lnTo>
                  <a:pt x="1332566" y="2811134"/>
                </a:lnTo>
                <a:lnTo>
                  <a:pt x="1333628" y="2810446"/>
                </a:lnTo>
                <a:close/>
                <a:moveTo>
                  <a:pt x="1576339" y="2639907"/>
                </a:moveTo>
                <a:cubicBezTo>
                  <a:pt x="1576804" y="2639765"/>
                  <a:pt x="1576894" y="2639908"/>
                  <a:pt x="1575394" y="2641051"/>
                </a:cubicBezTo>
                <a:lnTo>
                  <a:pt x="1575093" y="2641582"/>
                </a:lnTo>
                <a:lnTo>
                  <a:pt x="1572214" y="2643050"/>
                </a:lnTo>
                <a:cubicBezTo>
                  <a:pt x="1572034" y="2642763"/>
                  <a:pt x="1572034" y="2642763"/>
                  <a:pt x="1575034" y="2640478"/>
                </a:cubicBezTo>
                <a:cubicBezTo>
                  <a:pt x="1575034" y="2640478"/>
                  <a:pt x="1575874" y="2640050"/>
                  <a:pt x="1576339" y="2639907"/>
                </a:cubicBezTo>
                <a:close/>
                <a:moveTo>
                  <a:pt x="1675711" y="2594244"/>
                </a:moveTo>
                <a:lnTo>
                  <a:pt x="1675322" y="2594642"/>
                </a:lnTo>
                <a:lnTo>
                  <a:pt x="1671901" y="2596689"/>
                </a:lnTo>
                <a:close/>
                <a:moveTo>
                  <a:pt x="384100" y="1289449"/>
                </a:moveTo>
                <a:cubicBezTo>
                  <a:pt x="378360" y="1300633"/>
                  <a:pt x="363928" y="1312691"/>
                  <a:pt x="345813" y="1326083"/>
                </a:cubicBezTo>
                <a:cubicBezTo>
                  <a:pt x="291466" y="1366261"/>
                  <a:pt x="234100" y="1408669"/>
                  <a:pt x="179754" y="1448845"/>
                </a:cubicBezTo>
                <a:cubicBezTo>
                  <a:pt x="161638" y="1462239"/>
                  <a:pt x="148533" y="1476092"/>
                  <a:pt x="129753" y="1488586"/>
                </a:cubicBezTo>
                <a:cubicBezTo>
                  <a:pt x="126734" y="1490818"/>
                  <a:pt x="125041" y="1494846"/>
                  <a:pt x="122023" y="1497078"/>
                </a:cubicBezTo>
                <a:cubicBezTo>
                  <a:pt x="118340" y="1498412"/>
                  <a:pt x="119667" y="1500207"/>
                  <a:pt x="120331" y="1501105"/>
                </a:cubicBezTo>
                <a:cubicBezTo>
                  <a:pt x="120331" y="1501105"/>
                  <a:pt x="120994" y="1502003"/>
                  <a:pt x="124014" y="1499771"/>
                </a:cubicBezTo>
                <a:cubicBezTo>
                  <a:pt x="130052" y="1495307"/>
                  <a:pt x="132408" y="1492176"/>
                  <a:pt x="136754" y="1491740"/>
                </a:cubicBezTo>
                <a:cubicBezTo>
                  <a:pt x="133734" y="1493972"/>
                  <a:pt x="134398" y="1494869"/>
                  <a:pt x="134398" y="1494869"/>
                </a:cubicBezTo>
                <a:lnTo>
                  <a:pt x="105861" y="1515818"/>
                </a:lnTo>
                <a:lnTo>
                  <a:pt x="90445" y="1505009"/>
                </a:lnTo>
                <a:lnTo>
                  <a:pt x="87593" y="1500660"/>
                </a:lnTo>
                <a:lnTo>
                  <a:pt x="88172" y="1500238"/>
                </a:lnTo>
                <a:cubicBezTo>
                  <a:pt x="98482" y="1493657"/>
                  <a:pt x="108535" y="1488308"/>
                  <a:pt x="117743" y="1484972"/>
                </a:cubicBezTo>
                <a:cubicBezTo>
                  <a:pt x="128127" y="1480070"/>
                  <a:pt x="134165" y="1475607"/>
                  <a:pt x="142560" y="1468013"/>
                </a:cubicBezTo>
                <a:cubicBezTo>
                  <a:pt x="153309" y="1457289"/>
                  <a:pt x="162367" y="1450593"/>
                  <a:pt x="175773" y="1443460"/>
                </a:cubicBezTo>
                <a:cubicBezTo>
                  <a:pt x="182474" y="1439893"/>
                  <a:pt x="188512" y="1435430"/>
                  <a:pt x="193887" y="1430068"/>
                </a:cubicBezTo>
                <a:cubicBezTo>
                  <a:pt x="201618" y="1421576"/>
                  <a:pt x="218040" y="1412211"/>
                  <a:pt x="228128" y="1400591"/>
                </a:cubicBezTo>
                <a:cubicBezTo>
                  <a:pt x="230483" y="1397461"/>
                  <a:pt x="243224" y="1389430"/>
                  <a:pt x="249925" y="1385864"/>
                </a:cubicBezTo>
                <a:cubicBezTo>
                  <a:pt x="270032" y="1375163"/>
                  <a:pt x="285129" y="1364003"/>
                  <a:pt x="303244" y="1350611"/>
                </a:cubicBezTo>
                <a:cubicBezTo>
                  <a:pt x="312302" y="1343915"/>
                  <a:pt x="323715" y="1334090"/>
                  <a:pt x="334100" y="1329188"/>
                </a:cubicBezTo>
                <a:cubicBezTo>
                  <a:pt x="337784" y="1327853"/>
                  <a:pt x="340802" y="1325622"/>
                  <a:pt x="342494" y="1321594"/>
                </a:cubicBezTo>
                <a:cubicBezTo>
                  <a:pt x="344552" y="1311744"/>
                  <a:pt x="350589" y="1307280"/>
                  <a:pt x="370032" y="1295683"/>
                </a:cubicBezTo>
                <a:cubicBezTo>
                  <a:pt x="373715" y="1294350"/>
                  <a:pt x="379753" y="1289884"/>
                  <a:pt x="384100" y="1289449"/>
                </a:cubicBezTo>
                <a:close/>
                <a:moveTo>
                  <a:pt x="620567" y="1249292"/>
                </a:moveTo>
                <a:cubicBezTo>
                  <a:pt x="624249" y="1247958"/>
                  <a:pt x="621894" y="1251087"/>
                  <a:pt x="619539" y="1254217"/>
                </a:cubicBezTo>
                <a:cubicBezTo>
                  <a:pt x="613135" y="1264504"/>
                  <a:pt x="613135" y="1264504"/>
                  <a:pt x="599068" y="1270739"/>
                </a:cubicBezTo>
                <a:cubicBezTo>
                  <a:pt x="595384" y="1272073"/>
                  <a:pt x="584335" y="1276077"/>
                  <a:pt x="583672" y="1275179"/>
                </a:cubicBezTo>
                <a:cubicBezTo>
                  <a:pt x="572923" y="1285902"/>
                  <a:pt x="561874" y="1289906"/>
                  <a:pt x="552816" y="1296601"/>
                </a:cubicBezTo>
                <a:cubicBezTo>
                  <a:pt x="542066" y="1307326"/>
                  <a:pt x="526969" y="1318486"/>
                  <a:pt x="516585" y="1323386"/>
                </a:cubicBezTo>
                <a:cubicBezTo>
                  <a:pt x="510547" y="1327851"/>
                  <a:pt x="506863" y="1329185"/>
                  <a:pt x="501489" y="1334547"/>
                </a:cubicBezTo>
                <a:cubicBezTo>
                  <a:pt x="495451" y="1339011"/>
                  <a:pt x="488748" y="1342577"/>
                  <a:pt x="481018" y="1351069"/>
                </a:cubicBezTo>
                <a:cubicBezTo>
                  <a:pt x="475643" y="1356431"/>
                  <a:pt x="464594" y="1360434"/>
                  <a:pt x="459219" y="1365796"/>
                </a:cubicBezTo>
                <a:cubicBezTo>
                  <a:pt x="457527" y="1369824"/>
                  <a:pt x="450825" y="1373390"/>
                  <a:pt x="447807" y="1375622"/>
                </a:cubicBezTo>
                <a:cubicBezTo>
                  <a:pt x="441767" y="1380086"/>
                  <a:pt x="443460" y="1376058"/>
                  <a:pt x="439777" y="1377393"/>
                </a:cubicBezTo>
                <a:cubicBezTo>
                  <a:pt x="436757" y="1379625"/>
                  <a:pt x="430719" y="1384089"/>
                  <a:pt x="424680" y="1388553"/>
                </a:cubicBezTo>
                <a:cubicBezTo>
                  <a:pt x="425343" y="1389451"/>
                  <a:pt x="422988" y="1392580"/>
                  <a:pt x="419969" y="1394812"/>
                </a:cubicBezTo>
                <a:cubicBezTo>
                  <a:pt x="413267" y="1398379"/>
                  <a:pt x="414960" y="1394353"/>
                  <a:pt x="414295" y="1393454"/>
                </a:cubicBezTo>
                <a:cubicBezTo>
                  <a:pt x="408257" y="1397918"/>
                  <a:pt x="402219" y="1402382"/>
                  <a:pt x="396180" y="1406846"/>
                </a:cubicBezTo>
                <a:cubicBezTo>
                  <a:pt x="400526" y="1406410"/>
                  <a:pt x="394488" y="1410874"/>
                  <a:pt x="391469" y="1413106"/>
                </a:cubicBezTo>
                <a:cubicBezTo>
                  <a:pt x="384767" y="1416672"/>
                  <a:pt x="387122" y="1413543"/>
                  <a:pt x="385795" y="1411748"/>
                </a:cubicBezTo>
                <a:lnTo>
                  <a:pt x="383141" y="1413807"/>
                </a:lnTo>
                <a:lnTo>
                  <a:pt x="383417" y="1412485"/>
                </a:lnTo>
                <a:lnTo>
                  <a:pt x="384488" y="1401607"/>
                </a:lnTo>
                <a:lnTo>
                  <a:pt x="413697" y="1380013"/>
                </a:lnTo>
                <a:cubicBezTo>
                  <a:pt x="428794" y="1368854"/>
                  <a:pt x="446910" y="1355461"/>
                  <a:pt x="465025" y="1342068"/>
                </a:cubicBezTo>
                <a:cubicBezTo>
                  <a:pt x="465025" y="1342068"/>
                  <a:pt x="465689" y="1342967"/>
                  <a:pt x="465689" y="1342967"/>
                </a:cubicBezTo>
                <a:cubicBezTo>
                  <a:pt x="450593" y="1354126"/>
                  <a:pt x="432477" y="1367519"/>
                  <a:pt x="415025" y="1381810"/>
                </a:cubicBezTo>
                <a:cubicBezTo>
                  <a:pt x="421728" y="1378242"/>
                  <a:pt x="426074" y="1377806"/>
                  <a:pt x="429093" y="1375574"/>
                </a:cubicBezTo>
                <a:cubicBezTo>
                  <a:pt x="459949" y="1354150"/>
                  <a:pt x="492132" y="1334523"/>
                  <a:pt x="521661" y="1311305"/>
                </a:cubicBezTo>
                <a:cubicBezTo>
                  <a:pt x="527699" y="1306841"/>
                  <a:pt x="533738" y="1302376"/>
                  <a:pt x="539777" y="1297913"/>
                </a:cubicBezTo>
                <a:cubicBezTo>
                  <a:pt x="557893" y="1284520"/>
                  <a:pt x="571296" y="1277387"/>
                  <a:pt x="583008" y="1274280"/>
                </a:cubicBezTo>
                <a:cubicBezTo>
                  <a:pt x="592066" y="1267585"/>
                  <a:pt x="601124" y="1260889"/>
                  <a:pt x="610181" y="1254193"/>
                </a:cubicBezTo>
                <a:cubicBezTo>
                  <a:pt x="616220" y="1249728"/>
                  <a:pt x="616884" y="1250627"/>
                  <a:pt x="620567" y="1249292"/>
                </a:cubicBezTo>
                <a:close/>
                <a:moveTo>
                  <a:pt x="275195" y="0"/>
                </a:moveTo>
                <a:lnTo>
                  <a:pt x="8026415" y="0"/>
                </a:lnTo>
                <a:lnTo>
                  <a:pt x="8026414" y="4807317"/>
                </a:lnTo>
                <a:lnTo>
                  <a:pt x="8012554" y="4825642"/>
                </a:lnTo>
                <a:cubicBezTo>
                  <a:pt x="7991938" y="4858622"/>
                  <a:pt x="7975444" y="4903969"/>
                  <a:pt x="7942455" y="4924580"/>
                </a:cubicBezTo>
                <a:cubicBezTo>
                  <a:pt x="7901220" y="4953437"/>
                  <a:pt x="7864108" y="4990538"/>
                  <a:pt x="7826993" y="5023517"/>
                </a:cubicBezTo>
                <a:cubicBezTo>
                  <a:pt x="7715658" y="5122454"/>
                  <a:pt x="7587834" y="5196657"/>
                  <a:pt x="7464128" y="5274980"/>
                </a:cubicBezTo>
                <a:cubicBezTo>
                  <a:pt x="7418768" y="5303838"/>
                  <a:pt x="7369284" y="5295594"/>
                  <a:pt x="7336298" y="5258491"/>
                </a:cubicBezTo>
                <a:cubicBezTo>
                  <a:pt x="7307432" y="5225512"/>
                  <a:pt x="7270321" y="5229636"/>
                  <a:pt x="7245580" y="5209023"/>
                </a:cubicBezTo>
                <a:cubicBezTo>
                  <a:pt x="7187852" y="5155433"/>
                  <a:pt x="7200221" y="5242002"/>
                  <a:pt x="7171358" y="5242004"/>
                </a:cubicBezTo>
                <a:cubicBezTo>
                  <a:pt x="7158985" y="5246125"/>
                  <a:pt x="7150738" y="5254369"/>
                  <a:pt x="7138370" y="5258491"/>
                </a:cubicBezTo>
                <a:cubicBezTo>
                  <a:pt x="7093010" y="5279105"/>
                  <a:pt x="7051774" y="5299716"/>
                  <a:pt x="7018785" y="5340943"/>
                </a:cubicBezTo>
                <a:cubicBezTo>
                  <a:pt x="7006414" y="5353306"/>
                  <a:pt x="6989920" y="5357430"/>
                  <a:pt x="6977550" y="5369796"/>
                </a:cubicBezTo>
                <a:cubicBezTo>
                  <a:pt x="6950748" y="5394531"/>
                  <a:pt x="6913636" y="5400715"/>
                  <a:pt x="6877556" y="5409476"/>
                </a:cubicBezTo>
                <a:lnTo>
                  <a:pt x="6860844" y="5415176"/>
                </a:lnTo>
                <a:lnTo>
                  <a:pt x="7228950" y="5413784"/>
                </a:lnTo>
                <a:cubicBezTo>
                  <a:pt x="7250994" y="5411151"/>
                  <a:pt x="7275955" y="5413572"/>
                  <a:pt x="7300912" y="5415990"/>
                </a:cubicBezTo>
                <a:cubicBezTo>
                  <a:pt x="7317906" y="5416274"/>
                  <a:pt x="7342866" y="5418694"/>
                  <a:pt x="7344426" y="5444725"/>
                </a:cubicBezTo>
                <a:cubicBezTo>
                  <a:pt x="7343072" y="5465709"/>
                  <a:pt x="7317046" y="5467272"/>
                  <a:pt x="7304032" y="5468053"/>
                </a:cubicBezTo>
                <a:lnTo>
                  <a:pt x="6973370" y="5507523"/>
                </a:lnTo>
                <a:cubicBezTo>
                  <a:pt x="6815081" y="5524875"/>
                  <a:pt x="6658145" y="5521245"/>
                  <a:pt x="6503058" y="5526648"/>
                </a:cubicBezTo>
                <a:cubicBezTo>
                  <a:pt x="6491110" y="5523447"/>
                  <a:pt x="6478097" y="5524230"/>
                  <a:pt x="6465084" y="5525010"/>
                </a:cubicBezTo>
                <a:cubicBezTo>
                  <a:pt x="6456054" y="5526861"/>
                  <a:pt x="6445956" y="5532690"/>
                  <a:pt x="6447804" y="5541725"/>
                </a:cubicBezTo>
                <a:cubicBezTo>
                  <a:pt x="6445670" y="5549690"/>
                  <a:pt x="6455479" y="5560858"/>
                  <a:pt x="6464510" y="5559008"/>
                </a:cubicBezTo>
                <a:cubicBezTo>
                  <a:pt x="6569681" y="5548770"/>
                  <a:pt x="6664675" y="5608372"/>
                  <a:pt x="6766929" y="5593083"/>
                </a:cubicBezTo>
                <a:cubicBezTo>
                  <a:pt x="6774894" y="5595217"/>
                  <a:pt x="6783926" y="5593368"/>
                  <a:pt x="6789755" y="5603469"/>
                </a:cubicBezTo>
                <a:cubicBezTo>
                  <a:pt x="6794517" y="5617552"/>
                  <a:pt x="6792384" y="5625516"/>
                  <a:pt x="6782284" y="5631350"/>
                </a:cubicBezTo>
                <a:cubicBezTo>
                  <a:pt x="6748007" y="5647777"/>
                  <a:pt x="6716646" y="5669257"/>
                  <a:pt x="6678673" y="5667622"/>
                </a:cubicBezTo>
                <a:cubicBezTo>
                  <a:pt x="6644682" y="5667051"/>
                  <a:pt x="6619437" y="5681632"/>
                  <a:pt x="6604004" y="5707378"/>
                </a:cubicBezTo>
                <a:cubicBezTo>
                  <a:pt x="6587500" y="5737109"/>
                  <a:pt x="6567304" y="5748774"/>
                  <a:pt x="6532534" y="5735187"/>
                </a:cubicBezTo>
                <a:cubicBezTo>
                  <a:pt x="6470958" y="5710151"/>
                  <a:pt x="6407452" y="5740094"/>
                  <a:pt x="6346659" y="5728074"/>
                </a:cubicBezTo>
                <a:cubicBezTo>
                  <a:pt x="6239926" y="5712281"/>
                  <a:pt x="6132828" y="5777501"/>
                  <a:pt x="6020839" y="5717611"/>
                </a:cubicBezTo>
                <a:cubicBezTo>
                  <a:pt x="6055815" y="5778212"/>
                  <a:pt x="6125356" y="5805382"/>
                  <a:pt x="6200519" y="5795639"/>
                </a:cubicBezTo>
                <a:cubicBezTo>
                  <a:pt x="6261603" y="5790662"/>
                  <a:pt x="6321618" y="5789665"/>
                  <a:pt x="6384549" y="5793722"/>
                </a:cubicBezTo>
                <a:cubicBezTo>
                  <a:pt x="6401544" y="5794006"/>
                  <a:pt x="6415624" y="5789242"/>
                  <a:pt x="6426215" y="5813426"/>
                </a:cubicBezTo>
                <a:cubicBezTo>
                  <a:pt x="6365912" y="5831419"/>
                  <a:pt x="6302982" y="5827364"/>
                  <a:pt x="6241900" y="5832340"/>
                </a:cubicBezTo>
                <a:cubicBezTo>
                  <a:pt x="6267350" y="5864775"/>
                  <a:pt x="6275314" y="5866910"/>
                  <a:pt x="6310372" y="5863496"/>
                </a:cubicBezTo>
                <a:cubicBezTo>
                  <a:pt x="6328434" y="5859797"/>
                  <a:pt x="6345430" y="5860081"/>
                  <a:pt x="6363491" y="5856383"/>
                </a:cubicBezTo>
                <a:cubicBezTo>
                  <a:pt x="6381554" y="5852684"/>
                  <a:pt x="6394563" y="5851903"/>
                  <a:pt x="6398260" y="5869970"/>
                </a:cubicBezTo>
                <a:cubicBezTo>
                  <a:pt x="6404872" y="5893084"/>
                  <a:pt x="6387875" y="5892800"/>
                  <a:pt x="6377776" y="5898633"/>
                </a:cubicBezTo>
                <a:cubicBezTo>
                  <a:pt x="6409714" y="5912172"/>
                  <a:pt x="6516043" y="5932124"/>
                  <a:pt x="6589886" y="5951199"/>
                </a:cubicBezTo>
                <a:cubicBezTo>
                  <a:pt x="6673299" y="5926589"/>
                  <a:pt x="6743908" y="5949777"/>
                  <a:pt x="6820836" y="6013081"/>
                </a:cubicBezTo>
                <a:cubicBezTo>
                  <a:pt x="6619526" y="6031712"/>
                  <a:pt x="6429872" y="6070544"/>
                  <a:pt x="6240096" y="5998348"/>
                </a:cubicBezTo>
                <a:cubicBezTo>
                  <a:pt x="6241656" y="6024378"/>
                  <a:pt x="6280981" y="6005034"/>
                  <a:pt x="6274578" y="6028932"/>
                </a:cubicBezTo>
                <a:cubicBezTo>
                  <a:pt x="6268174" y="6052830"/>
                  <a:pt x="6240300" y="6045361"/>
                  <a:pt x="6224374" y="6041094"/>
                </a:cubicBezTo>
                <a:cubicBezTo>
                  <a:pt x="6139686" y="6022672"/>
                  <a:pt x="6053356" y="6042229"/>
                  <a:pt x="5967315" y="6044789"/>
                </a:cubicBezTo>
                <a:cubicBezTo>
                  <a:pt x="5898269" y="6047631"/>
                  <a:pt x="5830577" y="6029493"/>
                  <a:pt x="5766088" y="5999408"/>
                </a:cubicBezTo>
                <a:cubicBezTo>
                  <a:pt x="5721503" y="5974654"/>
                  <a:pt x="5676636" y="5966902"/>
                  <a:pt x="5628279" y="5988094"/>
                </a:cubicBezTo>
                <a:cubicBezTo>
                  <a:pt x="5588952" y="6007441"/>
                  <a:pt x="5540102" y="5998620"/>
                  <a:pt x="5494166" y="5994850"/>
                </a:cubicBezTo>
                <a:cubicBezTo>
                  <a:pt x="5477171" y="5994566"/>
                  <a:pt x="5443468" y="5976997"/>
                  <a:pt x="5453774" y="6018179"/>
                </a:cubicBezTo>
                <a:cubicBezTo>
                  <a:pt x="5459316" y="6045278"/>
                  <a:pt x="5433496" y="6093857"/>
                  <a:pt x="5492446" y="6096843"/>
                </a:cubicBezTo>
                <a:cubicBezTo>
                  <a:pt x="5510508" y="6093146"/>
                  <a:pt x="5526434" y="6097413"/>
                  <a:pt x="5545276" y="6106732"/>
                </a:cubicBezTo>
                <a:cubicBezTo>
                  <a:pt x="5586944" y="6126433"/>
                  <a:pt x="5618224" y="6168967"/>
                  <a:pt x="5660958" y="6184688"/>
                </a:cubicBezTo>
                <a:cubicBezTo>
                  <a:pt x="5699710" y="6199338"/>
                  <a:pt x="5749133" y="6174162"/>
                  <a:pt x="5788666" y="6201831"/>
                </a:cubicBezTo>
                <a:cubicBezTo>
                  <a:pt x="5788378" y="6218830"/>
                  <a:pt x="5779350" y="6220678"/>
                  <a:pt x="5766335" y="6221460"/>
                </a:cubicBezTo>
                <a:cubicBezTo>
                  <a:pt x="5686410" y="6217120"/>
                  <a:pt x="5601148" y="6232695"/>
                  <a:pt x="5519090" y="6236321"/>
                </a:cubicBezTo>
                <a:cubicBezTo>
                  <a:pt x="5489082" y="6236821"/>
                  <a:pt x="5463054" y="6238383"/>
                  <a:pt x="5462850" y="6191370"/>
                </a:cubicBezTo>
                <a:cubicBezTo>
                  <a:pt x="5467404" y="6158437"/>
                  <a:pt x="5436616" y="6145919"/>
                  <a:pt x="5404761" y="6137383"/>
                </a:cubicBezTo>
                <a:cubicBezTo>
                  <a:pt x="5392814" y="6134182"/>
                  <a:pt x="5378736" y="6138949"/>
                  <a:pt x="5362808" y="6134680"/>
                </a:cubicBezTo>
                <a:cubicBezTo>
                  <a:pt x="5341830" y="6133330"/>
                  <a:pt x="5328036" y="6121094"/>
                  <a:pt x="5324342" y="6103029"/>
                </a:cubicBezTo>
                <a:cubicBezTo>
                  <a:pt x="5317732" y="6079914"/>
                  <a:pt x="5336862" y="6072232"/>
                  <a:pt x="5350943" y="6067467"/>
                </a:cubicBezTo>
                <a:cubicBezTo>
                  <a:pt x="5365024" y="6062701"/>
                  <a:pt x="5379102" y="6057936"/>
                  <a:pt x="5378323" y="6044921"/>
                </a:cubicBezTo>
                <a:cubicBezTo>
                  <a:pt x="5376476" y="6035887"/>
                  <a:pt x="5370646" y="6025788"/>
                  <a:pt x="5362682" y="6023654"/>
                </a:cubicBezTo>
                <a:cubicBezTo>
                  <a:pt x="5347823" y="6015403"/>
                  <a:pt x="5346468" y="6036385"/>
                  <a:pt x="5336370" y="6042216"/>
                </a:cubicBezTo>
                <a:cubicBezTo>
                  <a:pt x="5325204" y="6052031"/>
                  <a:pt x="5315106" y="6057866"/>
                  <a:pt x="5303940" y="6067679"/>
                </a:cubicBezTo>
                <a:cubicBezTo>
                  <a:pt x="5271511" y="6093142"/>
                  <a:pt x="5245485" y="6094705"/>
                  <a:pt x="5222168" y="6054307"/>
                </a:cubicBezTo>
                <a:cubicBezTo>
                  <a:pt x="5201764" y="6018956"/>
                  <a:pt x="5168842" y="6014404"/>
                  <a:pt x="5135346" y="6043851"/>
                </a:cubicBezTo>
                <a:lnTo>
                  <a:pt x="5134279" y="6047832"/>
                </a:lnTo>
                <a:cubicBezTo>
                  <a:pt x="5051562" y="6149469"/>
                  <a:pt x="4934652" y="6203522"/>
                  <a:pt x="4823570" y="6267677"/>
                </a:cubicBezTo>
                <a:cubicBezTo>
                  <a:pt x="4778130" y="6293921"/>
                  <a:pt x="4747261" y="6345414"/>
                  <a:pt x="4683548" y="6328342"/>
                </a:cubicBezTo>
                <a:cubicBezTo>
                  <a:pt x="4671604" y="6325142"/>
                  <a:pt x="4658302" y="6342924"/>
                  <a:pt x="4651120" y="6353806"/>
                </a:cubicBezTo>
                <a:cubicBezTo>
                  <a:pt x="4623164" y="6410350"/>
                  <a:pt x="4578502" y="6449611"/>
                  <a:pt x="4526162" y="6469739"/>
                </a:cubicBezTo>
                <a:cubicBezTo>
                  <a:pt x="4469842" y="6488799"/>
                  <a:pt x="4410034" y="6536809"/>
                  <a:pt x="4351166" y="6469807"/>
                </a:cubicBezTo>
                <a:cubicBezTo>
                  <a:pt x="4328628" y="6442422"/>
                  <a:pt x="4311920" y="6425138"/>
                  <a:pt x="4321524" y="6389294"/>
                </a:cubicBezTo>
                <a:lnTo>
                  <a:pt x="4327723" y="6373583"/>
                </a:lnTo>
                <a:lnTo>
                  <a:pt x="4331753" y="6371487"/>
                </a:lnTo>
                <a:cubicBezTo>
                  <a:pt x="4332522" y="6372296"/>
                  <a:pt x="4383396" y="6333167"/>
                  <a:pt x="4385348" y="6329772"/>
                </a:cubicBezTo>
                <a:cubicBezTo>
                  <a:pt x="4396646" y="6314408"/>
                  <a:pt x="4415694" y="6296298"/>
                  <a:pt x="4426222" y="6280125"/>
                </a:cubicBezTo>
                <a:cubicBezTo>
                  <a:pt x="4432078" y="6269937"/>
                  <a:pt x="4442193" y="6258779"/>
                  <a:pt x="4452664" y="6253445"/>
                </a:cubicBezTo>
                <a:cubicBezTo>
                  <a:pt x="4465856" y="6245523"/>
                  <a:pt x="4480230" y="6233396"/>
                  <a:pt x="4493067" y="6219651"/>
                </a:cubicBezTo>
                <a:cubicBezTo>
                  <a:pt x="4498508" y="6214477"/>
                  <a:pt x="4506672" y="6206715"/>
                  <a:pt x="4514835" y="6198953"/>
                </a:cubicBezTo>
                <a:cubicBezTo>
                  <a:pt x="4520277" y="6193780"/>
                  <a:pt x="4522999" y="6191192"/>
                  <a:pt x="4524951" y="6187795"/>
                </a:cubicBezTo>
                <a:cubicBezTo>
                  <a:pt x="4530806" y="6177607"/>
                  <a:pt x="4542460" y="6168067"/>
                  <a:pt x="4553344" y="6157718"/>
                </a:cubicBezTo>
                <a:cubicBezTo>
                  <a:pt x="4556065" y="6155131"/>
                  <a:pt x="4562276" y="6150765"/>
                  <a:pt x="4563459" y="6146561"/>
                </a:cubicBezTo>
                <a:cubicBezTo>
                  <a:pt x="4573218" y="6129579"/>
                  <a:pt x="4582979" y="6112598"/>
                  <a:pt x="4580316" y="6104348"/>
                </a:cubicBezTo>
                <a:cubicBezTo>
                  <a:pt x="4579190" y="6097716"/>
                  <a:pt x="4573806" y="6092053"/>
                  <a:pt x="4595574" y="6071355"/>
                </a:cubicBezTo>
                <a:cubicBezTo>
                  <a:pt x="4603738" y="6063594"/>
                  <a:pt x="4609593" y="6053406"/>
                  <a:pt x="4607285" y="6050978"/>
                </a:cubicBezTo>
                <a:cubicBezTo>
                  <a:pt x="4607700" y="6045965"/>
                  <a:pt x="4608882" y="6041759"/>
                  <a:pt x="4612017" y="6034158"/>
                </a:cubicBezTo>
                <a:cubicBezTo>
                  <a:pt x="4611248" y="6033349"/>
                  <a:pt x="4610478" y="6032540"/>
                  <a:pt x="4610478" y="6032540"/>
                </a:cubicBezTo>
                <a:cubicBezTo>
                  <a:pt x="4593027" y="6041431"/>
                  <a:pt x="4578297" y="6047734"/>
                  <a:pt x="4561970" y="6063258"/>
                </a:cubicBezTo>
                <a:cubicBezTo>
                  <a:pt x="4512990" y="6109827"/>
                  <a:pt x="4466732" y="6153810"/>
                  <a:pt x="4420473" y="6197792"/>
                </a:cubicBezTo>
                <a:cubicBezTo>
                  <a:pt x="4419113" y="6199086"/>
                  <a:pt x="4416776" y="6202078"/>
                  <a:pt x="4414395" y="6204341"/>
                </a:cubicBezTo>
                <a:lnTo>
                  <a:pt x="4408198" y="6206473"/>
                </a:lnTo>
                <a:lnTo>
                  <a:pt x="4409151" y="6204866"/>
                </a:lnTo>
                <a:lnTo>
                  <a:pt x="4411512" y="6201308"/>
                </a:lnTo>
                <a:cubicBezTo>
                  <a:pt x="4413893" y="6199045"/>
                  <a:pt x="4416806" y="6196660"/>
                  <a:pt x="4418167" y="6195366"/>
                </a:cubicBezTo>
                <a:cubicBezTo>
                  <a:pt x="4429051" y="6185017"/>
                  <a:pt x="4439935" y="6174668"/>
                  <a:pt x="4448511" y="6161893"/>
                </a:cubicBezTo>
                <a:cubicBezTo>
                  <a:pt x="4466079" y="6131326"/>
                  <a:pt x="4496424" y="6097852"/>
                  <a:pt x="4531029" y="6063411"/>
                </a:cubicBezTo>
                <a:cubicBezTo>
                  <a:pt x="4547356" y="6047887"/>
                  <a:pt x="4567172" y="6030586"/>
                  <a:pt x="4584682" y="6010856"/>
                </a:cubicBezTo>
                <a:cubicBezTo>
                  <a:pt x="4594028" y="5998891"/>
                  <a:pt x="4608402" y="5986763"/>
                  <a:pt x="4620056" y="5977223"/>
                </a:cubicBezTo>
                <a:cubicBezTo>
                  <a:pt x="4630940" y="5966874"/>
                  <a:pt x="4639518" y="5954099"/>
                  <a:pt x="4651171" y="5944559"/>
                </a:cubicBezTo>
                <a:cubicBezTo>
                  <a:pt x="4656613" y="5939385"/>
                  <a:pt x="4669035" y="5930653"/>
                  <a:pt x="4663237" y="5930005"/>
                </a:cubicBezTo>
                <a:cubicBezTo>
                  <a:pt x="4660930" y="5927578"/>
                  <a:pt x="4654305" y="5936958"/>
                  <a:pt x="4648094" y="5941324"/>
                </a:cubicBezTo>
                <a:cubicBezTo>
                  <a:pt x="4614671" y="5971560"/>
                  <a:pt x="4587047" y="6002446"/>
                  <a:pt x="4554394" y="6033493"/>
                </a:cubicBezTo>
                <a:cubicBezTo>
                  <a:pt x="4538067" y="6049016"/>
                  <a:pt x="4526059" y="6052733"/>
                  <a:pt x="4508962" y="6067447"/>
                </a:cubicBezTo>
                <a:cubicBezTo>
                  <a:pt x="4508962" y="6067447"/>
                  <a:pt x="4508193" y="6066639"/>
                  <a:pt x="4507424" y="6065830"/>
                </a:cubicBezTo>
                <a:cubicBezTo>
                  <a:pt x="4506655" y="6065021"/>
                  <a:pt x="4502396" y="6065989"/>
                  <a:pt x="4507069" y="6060006"/>
                </a:cubicBezTo>
                <a:cubicBezTo>
                  <a:pt x="4515232" y="6052245"/>
                  <a:pt x="4523396" y="6044483"/>
                  <a:pt x="4531559" y="6036722"/>
                </a:cubicBezTo>
                <a:cubicBezTo>
                  <a:pt x="4539723" y="6028961"/>
                  <a:pt x="4540905" y="6024754"/>
                  <a:pt x="4546346" y="6019580"/>
                </a:cubicBezTo>
                <a:cubicBezTo>
                  <a:pt x="4549068" y="6016993"/>
                  <a:pt x="4548299" y="6016184"/>
                  <a:pt x="4547530" y="6015375"/>
                </a:cubicBezTo>
                <a:cubicBezTo>
                  <a:pt x="4546760" y="6014566"/>
                  <a:pt x="4544039" y="6017153"/>
                  <a:pt x="4541318" y="6019741"/>
                </a:cubicBezTo>
                <a:cubicBezTo>
                  <a:pt x="4533154" y="6027502"/>
                  <a:pt x="4524991" y="6035263"/>
                  <a:pt x="4516828" y="6043025"/>
                </a:cubicBezTo>
                <a:cubicBezTo>
                  <a:pt x="4514107" y="6045613"/>
                  <a:pt x="4508665" y="6050786"/>
                  <a:pt x="4507127" y="6049169"/>
                </a:cubicBezTo>
                <a:cubicBezTo>
                  <a:pt x="4506357" y="6048359"/>
                  <a:pt x="4511799" y="6043185"/>
                  <a:pt x="4511030" y="6042376"/>
                </a:cubicBezTo>
                <a:cubicBezTo>
                  <a:pt x="4519607" y="6029600"/>
                  <a:pt x="4528953" y="6017634"/>
                  <a:pt x="4539838" y="6007285"/>
                </a:cubicBezTo>
                <a:cubicBezTo>
                  <a:pt x="4558885" y="5989175"/>
                  <a:pt x="4568644" y="5972194"/>
                  <a:pt x="4588461" y="5954892"/>
                </a:cubicBezTo>
                <a:cubicBezTo>
                  <a:pt x="4588461" y="5954892"/>
                  <a:pt x="4587692" y="5954083"/>
                  <a:pt x="4587692" y="5954083"/>
                </a:cubicBezTo>
                <a:cubicBezTo>
                  <a:pt x="4586923" y="5953274"/>
                  <a:pt x="4586923" y="5953274"/>
                  <a:pt x="4586153" y="5952465"/>
                </a:cubicBezTo>
                <a:cubicBezTo>
                  <a:pt x="4583433" y="5955052"/>
                  <a:pt x="4577990" y="5960227"/>
                  <a:pt x="4575269" y="5962813"/>
                </a:cubicBezTo>
                <a:cubicBezTo>
                  <a:pt x="4563616" y="5972353"/>
                  <a:pt x="4562847" y="5971545"/>
                  <a:pt x="4562491" y="5965722"/>
                </a:cubicBezTo>
                <a:cubicBezTo>
                  <a:pt x="4564443" y="5962325"/>
                  <a:pt x="4563674" y="5961516"/>
                  <a:pt x="4557462" y="5965882"/>
                </a:cubicBezTo>
                <a:cubicBezTo>
                  <a:pt x="4548530" y="5972834"/>
                  <a:pt x="4540366" y="5980596"/>
                  <a:pt x="4530665" y="5986740"/>
                </a:cubicBezTo>
                <a:cubicBezTo>
                  <a:pt x="4538828" y="5978978"/>
                  <a:pt x="4544271" y="5973804"/>
                  <a:pt x="4549713" y="5968629"/>
                </a:cubicBezTo>
                <a:cubicBezTo>
                  <a:pt x="4555155" y="5963455"/>
                  <a:pt x="4553616" y="5961836"/>
                  <a:pt x="4550126" y="5963615"/>
                </a:cubicBezTo>
                <a:cubicBezTo>
                  <a:pt x="4549357" y="5962806"/>
                  <a:pt x="4543915" y="5967981"/>
                  <a:pt x="4548588" y="5961997"/>
                </a:cubicBezTo>
                <a:cubicBezTo>
                  <a:pt x="4548588" y="5961997"/>
                  <a:pt x="4550540" y="5958601"/>
                  <a:pt x="4551309" y="5959409"/>
                </a:cubicBezTo>
                <a:cubicBezTo>
                  <a:pt x="4561011" y="5953267"/>
                  <a:pt x="4571126" y="5942109"/>
                  <a:pt x="4579289" y="5934347"/>
                </a:cubicBezTo>
                <a:cubicBezTo>
                  <a:pt x="4582010" y="5931760"/>
                  <a:pt x="4584731" y="5929173"/>
                  <a:pt x="4583961" y="5928363"/>
                </a:cubicBezTo>
                <a:cubicBezTo>
                  <a:pt x="4583192" y="5927555"/>
                  <a:pt x="4583192" y="5927555"/>
                  <a:pt x="4579703" y="5929333"/>
                </a:cubicBezTo>
                <a:cubicBezTo>
                  <a:pt x="4572722" y="5932889"/>
                  <a:pt x="4564558" y="5940651"/>
                  <a:pt x="4560299" y="5941620"/>
                </a:cubicBezTo>
                <a:cubicBezTo>
                  <a:pt x="4556040" y="5942589"/>
                  <a:pt x="4549828" y="5946955"/>
                  <a:pt x="4553732" y="5940162"/>
                </a:cubicBezTo>
                <a:cubicBezTo>
                  <a:pt x="4555684" y="5936766"/>
                  <a:pt x="4554145" y="5935148"/>
                  <a:pt x="4556867" y="5932561"/>
                </a:cubicBezTo>
                <a:cubicBezTo>
                  <a:pt x="4562309" y="5927386"/>
                  <a:pt x="4566982" y="5921403"/>
                  <a:pt x="4570472" y="5919624"/>
                </a:cubicBezTo>
                <a:cubicBezTo>
                  <a:pt x="4582895" y="5910894"/>
                  <a:pt x="4594548" y="5901354"/>
                  <a:pt x="4606201" y="5891814"/>
                </a:cubicBezTo>
                <a:cubicBezTo>
                  <a:pt x="4615904" y="5885670"/>
                  <a:pt x="4615135" y="5884861"/>
                  <a:pt x="4618269" y="5877260"/>
                </a:cubicBezTo>
                <a:cubicBezTo>
                  <a:pt x="4616731" y="5875642"/>
                  <a:pt x="4617144" y="5870628"/>
                  <a:pt x="4621817" y="5864645"/>
                </a:cubicBezTo>
                <a:cubicBezTo>
                  <a:pt x="4629980" y="5856883"/>
                  <a:pt x="4633884" y="5850090"/>
                  <a:pt x="4644769" y="5839742"/>
                </a:cubicBezTo>
                <a:cubicBezTo>
                  <a:pt x="4650980" y="5835377"/>
                  <a:pt x="4658374" y="5826806"/>
                  <a:pt x="4667306" y="5819854"/>
                </a:cubicBezTo>
                <a:cubicBezTo>
                  <a:pt x="4672749" y="5814679"/>
                  <a:pt x="4671210" y="5813061"/>
                  <a:pt x="4670441" y="5812252"/>
                </a:cubicBezTo>
                <a:cubicBezTo>
                  <a:pt x="4668903" y="5810634"/>
                  <a:pt x="4665412" y="5812412"/>
                  <a:pt x="4662691" y="5815000"/>
                </a:cubicBezTo>
                <a:cubicBezTo>
                  <a:pt x="4657249" y="5820174"/>
                  <a:pt x="4658018" y="5820982"/>
                  <a:pt x="4655297" y="5823570"/>
                </a:cubicBezTo>
                <a:cubicBezTo>
                  <a:pt x="4643231" y="5838124"/>
                  <a:pt x="4631577" y="5847663"/>
                  <a:pt x="4620337" y="5852189"/>
                </a:cubicBezTo>
                <a:cubicBezTo>
                  <a:pt x="4616076" y="5853159"/>
                  <a:pt x="4619981" y="5846366"/>
                  <a:pt x="4613000" y="5849922"/>
                </a:cubicBezTo>
                <a:cubicBezTo>
                  <a:pt x="4604837" y="5857684"/>
                  <a:pt x="4596674" y="5865445"/>
                  <a:pt x="4588510" y="5873207"/>
                </a:cubicBezTo>
                <a:cubicBezTo>
                  <a:pt x="4582299" y="5877573"/>
                  <a:pt x="4575675" y="5886952"/>
                  <a:pt x="4565973" y="5893096"/>
                </a:cubicBezTo>
                <a:cubicBezTo>
                  <a:pt x="4555501" y="5898431"/>
                  <a:pt x="4555857" y="5904253"/>
                  <a:pt x="4547694" y="5912015"/>
                </a:cubicBezTo>
                <a:cubicBezTo>
                  <a:pt x="4522435" y="5934492"/>
                  <a:pt x="4502974" y="5957616"/>
                  <a:pt x="4480436" y="5977505"/>
                </a:cubicBezTo>
                <a:cubicBezTo>
                  <a:pt x="4469552" y="5987853"/>
                  <a:pt x="4461389" y="5995615"/>
                  <a:pt x="4450504" y="6005964"/>
                </a:cubicBezTo>
                <a:cubicBezTo>
                  <a:pt x="4434178" y="6021487"/>
                  <a:pt x="4420572" y="6034423"/>
                  <a:pt x="4408091" y="6053991"/>
                </a:cubicBezTo>
                <a:cubicBezTo>
                  <a:pt x="4404601" y="6055770"/>
                  <a:pt x="4403062" y="6054151"/>
                  <a:pt x="4400342" y="6056739"/>
                </a:cubicBezTo>
                <a:cubicBezTo>
                  <a:pt x="4385612" y="6063042"/>
                  <a:pt x="4382891" y="6065630"/>
                  <a:pt x="4369641" y="6084389"/>
                </a:cubicBezTo>
                <a:cubicBezTo>
                  <a:pt x="4365736" y="6091181"/>
                  <a:pt x="4359112" y="6100561"/>
                  <a:pt x="4350949" y="6108322"/>
                </a:cubicBezTo>
                <a:cubicBezTo>
                  <a:pt x="4343554" y="6116892"/>
                  <a:pt x="4339651" y="6123685"/>
                  <a:pt x="4333440" y="6128051"/>
                </a:cubicBezTo>
                <a:cubicBezTo>
                  <a:pt x="4318295" y="6139369"/>
                  <a:pt x="4301969" y="6154892"/>
                  <a:pt x="4289191" y="6157799"/>
                </a:cubicBezTo>
                <a:cubicBezTo>
                  <a:pt x="4281440" y="6160547"/>
                  <a:pt x="4271739" y="6166691"/>
                  <a:pt x="4264345" y="6175261"/>
                </a:cubicBezTo>
                <a:cubicBezTo>
                  <a:pt x="4260441" y="6182054"/>
                  <a:pt x="4254999" y="6187229"/>
                  <a:pt x="4249557" y="6192402"/>
                </a:cubicBezTo>
                <a:cubicBezTo>
                  <a:pt x="4241394" y="6200165"/>
                  <a:pt x="4236721" y="6206148"/>
                  <a:pt x="4238259" y="6207766"/>
                </a:cubicBezTo>
                <a:cubicBezTo>
                  <a:pt x="4237076" y="6211971"/>
                  <a:pt x="4235123" y="6215367"/>
                  <a:pt x="4236662" y="6216985"/>
                </a:cubicBezTo>
                <a:cubicBezTo>
                  <a:pt x="4234297" y="6225395"/>
                  <a:pt x="4222644" y="6234935"/>
                  <a:pt x="4214895" y="6237683"/>
                </a:cubicBezTo>
                <a:cubicBezTo>
                  <a:pt x="4210635" y="6238651"/>
                  <a:pt x="4205606" y="6238812"/>
                  <a:pt x="4200164" y="6243986"/>
                </a:cubicBezTo>
                <a:cubicBezTo>
                  <a:pt x="4192001" y="6251748"/>
                  <a:pt x="4186559" y="6256923"/>
                  <a:pt x="4181886" y="6262906"/>
                </a:cubicBezTo>
                <a:cubicBezTo>
                  <a:pt x="4175261" y="6272285"/>
                  <a:pt x="4160117" y="6283604"/>
                  <a:pt x="4154262" y="6293792"/>
                </a:cubicBezTo>
                <a:cubicBezTo>
                  <a:pt x="4151540" y="6296379"/>
                  <a:pt x="4148820" y="6298966"/>
                  <a:pt x="4145329" y="6300744"/>
                </a:cubicBezTo>
                <a:cubicBezTo>
                  <a:pt x="4135627" y="6306889"/>
                  <a:pt x="4131368" y="6307857"/>
                  <a:pt x="4129060" y="6305430"/>
                </a:cubicBezTo>
                <a:cubicBezTo>
                  <a:pt x="4128291" y="6304621"/>
                  <a:pt x="4124031" y="6305591"/>
                  <a:pt x="4119359" y="6311574"/>
                </a:cubicBezTo>
                <a:cubicBezTo>
                  <a:pt x="4111551" y="6325159"/>
                  <a:pt x="4099484" y="6339713"/>
                  <a:pt x="4087416" y="6354267"/>
                </a:cubicBezTo>
                <a:cubicBezTo>
                  <a:pt x="4084696" y="6356854"/>
                  <a:pt x="4082743" y="6360250"/>
                  <a:pt x="4083513" y="6361059"/>
                </a:cubicBezTo>
                <a:cubicBezTo>
                  <a:pt x="4084282" y="6361868"/>
                  <a:pt x="4087003" y="6359281"/>
                  <a:pt x="4090493" y="6357503"/>
                </a:cubicBezTo>
                <a:cubicBezTo>
                  <a:pt x="4101378" y="6347153"/>
                  <a:pt x="4118060" y="6337454"/>
                  <a:pt x="4129358" y="6322091"/>
                </a:cubicBezTo>
                <a:cubicBezTo>
                  <a:pt x="4132080" y="6319503"/>
                  <a:pt x="4137522" y="6314329"/>
                  <a:pt x="4138291" y="6315138"/>
                </a:cubicBezTo>
                <a:cubicBezTo>
                  <a:pt x="4140598" y="6317565"/>
                  <a:pt x="4148761" y="6309804"/>
                  <a:pt x="4154204" y="6304629"/>
                </a:cubicBezTo>
                <a:cubicBezTo>
                  <a:pt x="4159646" y="6299455"/>
                  <a:pt x="4163905" y="6298486"/>
                  <a:pt x="4162722" y="6302691"/>
                </a:cubicBezTo>
                <a:cubicBezTo>
                  <a:pt x="4163492" y="6303500"/>
                  <a:pt x="4158819" y="6309483"/>
                  <a:pt x="4157636" y="6313688"/>
                </a:cubicBezTo>
                <a:cubicBezTo>
                  <a:pt x="4163078" y="6308514"/>
                  <a:pt x="4166569" y="6306736"/>
                  <a:pt x="4168520" y="6303340"/>
                </a:cubicBezTo>
                <a:cubicBezTo>
                  <a:pt x="4172424" y="6296547"/>
                  <a:pt x="4181356" y="6289595"/>
                  <a:pt x="4186799" y="6284420"/>
                </a:cubicBezTo>
                <a:cubicBezTo>
                  <a:pt x="4194193" y="6275850"/>
                  <a:pt x="4201943" y="6273103"/>
                  <a:pt x="4209337" y="6264531"/>
                </a:cubicBezTo>
                <a:cubicBezTo>
                  <a:pt x="4219451" y="6253374"/>
                  <a:pt x="4219807" y="6259197"/>
                  <a:pt x="4226788" y="6255641"/>
                </a:cubicBezTo>
                <a:cubicBezTo>
                  <a:pt x="4230278" y="6253863"/>
                  <a:pt x="4235721" y="6248689"/>
                  <a:pt x="4238441" y="6246101"/>
                </a:cubicBezTo>
                <a:cubicBezTo>
                  <a:pt x="4252046" y="6233165"/>
                  <a:pt x="4265652" y="6220229"/>
                  <a:pt x="4281978" y="6204706"/>
                </a:cubicBezTo>
                <a:cubicBezTo>
                  <a:pt x="4295584" y="6191769"/>
                  <a:pt x="4311910" y="6176247"/>
                  <a:pt x="4328237" y="6160723"/>
                </a:cubicBezTo>
                <a:cubicBezTo>
                  <a:pt x="4328237" y="6160723"/>
                  <a:pt x="4329007" y="6161532"/>
                  <a:pt x="4329007" y="6161532"/>
                </a:cubicBezTo>
                <a:cubicBezTo>
                  <a:pt x="4315401" y="6174469"/>
                  <a:pt x="4299075" y="6189992"/>
                  <a:pt x="4283517" y="6206324"/>
                </a:cubicBezTo>
                <a:cubicBezTo>
                  <a:pt x="4289728" y="6201958"/>
                  <a:pt x="4293988" y="6200989"/>
                  <a:pt x="4296709" y="6198403"/>
                </a:cubicBezTo>
                <a:cubicBezTo>
                  <a:pt x="4324689" y="6173338"/>
                  <a:pt x="4354208" y="6149894"/>
                  <a:pt x="4380650" y="6123213"/>
                </a:cubicBezTo>
                <a:cubicBezTo>
                  <a:pt x="4386091" y="6118039"/>
                  <a:pt x="4391534" y="6112864"/>
                  <a:pt x="4396976" y="6107690"/>
                </a:cubicBezTo>
                <a:cubicBezTo>
                  <a:pt x="4413303" y="6092166"/>
                  <a:pt x="4425725" y="6083435"/>
                  <a:pt x="4436965" y="6078909"/>
                </a:cubicBezTo>
                <a:cubicBezTo>
                  <a:pt x="4445128" y="6071148"/>
                  <a:pt x="4453291" y="6063386"/>
                  <a:pt x="4461454" y="6055625"/>
                </a:cubicBezTo>
                <a:cubicBezTo>
                  <a:pt x="4466897" y="6050450"/>
                  <a:pt x="4467667" y="6051260"/>
                  <a:pt x="4471157" y="6049481"/>
                </a:cubicBezTo>
                <a:cubicBezTo>
                  <a:pt x="4474646" y="6047703"/>
                  <a:pt x="4472696" y="6051099"/>
                  <a:pt x="4470743" y="6054495"/>
                </a:cubicBezTo>
                <a:cubicBezTo>
                  <a:pt x="4465657" y="6065493"/>
                  <a:pt x="4465657" y="6065493"/>
                  <a:pt x="4452465" y="6073415"/>
                </a:cubicBezTo>
                <a:cubicBezTo>
                  <a:pt x="4448974" y="6075193"/>
                  <a:pt x="4438504" y="6080528"/>
                  <a:pt x="4437735" y="6079719"/>
                </a:cubicBezTo>
                <a:cubicBezTo>
                  <a:pt x="4428388" y="6091685"/>
                  <a:pt x="4417917" y="6097020"/>
                  <a:pt x="4409754" y="6104781"/>
                </a:cubicBezTo>
                <a:cubicBezTo>
                  <a:pt x="4400408" y="6116748"/>
                  <a:pt x="4386803" y="6129685"/>
                  <a:pt x="4377101" y="6135828"/>
                </a:cubicBezTo>
                <a:cubicBezTo>
                  <a:pt x="4371658" y="6141003"/>
                  <a:pt x="4368169" y="6142781"/>
                  <a:pt x="4363495" y="6148764"/>
                </a:cubicBezTo>
                <a:cubicBezTo>
                  <a:pt x="4358053" y="6153938"/>
                  <a:pt x="4351842" y="6158305"/>
                  <a:pt x="4345217" y="6167684"/>
                </a:cubicBezTo>
                <a:cubicBezTo>
                  <a:pt x="4340544" y="6173667"/>
                  <a:pt x="4330074" y="6179002"/>
                  <a:pt x="4325400" y="6184985"/>
                </a:cubicBezTo>
                <a:cubicBezTo>
                  <a:pt x="4324217" y="6189191"/>
                  <a:pt x="4318007" y="6193556"/>
                  <a:pt x="4315285" y="6196143"/>
                </a:cubicBezTo>
                <a:cubicBezTo>
                  <a:pt x="4309843" y="6201317"/>
                  <a:pt x="4311026" y="6197112"/>
                  <a:pt x="4307536" y="6198891"/>
                </a:cubicBezTo>
                <a:cubicBezTo>
                  <a:pt x="4304815" y="6201478"/>
                  <a:pt x="4299373" y="6206652"/>
                  <a:pt x="4293930" y="6211827"/>
                </a:cubicBezTo>
                <a:lnTo>
                  <a:pt x="4291017" y="6216894"/>
                </a:lnTo>
                <a:lnTo>
                  <a:pt x="4288284" y="6219188"/>
                </a:lnTo>
                <a:lnTo>
                  <a:pt x="4285087" y="6220235"/>
                </a:lnTo>
                <a:cubicBezTo>
                  <a:pt x="4284510" y="6219628"/>
                  <a:pt x="4284613" y="6218375"/>
                  <a:pt x="4284228" y="6217970"/>
                </a:cubicBezTo>
                <a:cubicBezTo>
                  <a:pt x="4278786" y="6223144"/>
                  <a:pt x="4273344" y="6228319"/>
                  <a:pt x="4267902" y="6233493"/>
                </a:cubicBezTo>
                <a:cubicBezTo>
                  <a:pt x="4272161" y="6232524"/>
                  <a:pt x="4266719" y="6237699"/>
                  <a:pt x="4263998" y="6240286"/>
                </a:cubicBezTo>
                <a:cubicBezTo>
                  <a:pt x="4257787" y="6244651"/>
                  <a:pt x="4259738" y="6241255"/>
                  <a:pt x="4258200" y="6239637"/>
                </a:cubicBezTo>
                <a:cubicBezTo>
                  <a:pt x="4244595" y="6252573"/>
                  <a:pt x="4229807" y="6269715"/>
                  <a:pt x="4213894" y="6280223"/>
                </a:cubicBezTo>
                <a:cubicBezTo>
                  <a:pt x="4210403" y="6282001"/>
                  <a:pt x="4207682" y="6284589"/>
                  <a:pt x="4205731" y="6287984"/>
                </a:cubicBezTo>
                <a:cubicBezTo>
                  <a:pt x="4204548" y="6292190"/>
                  <a:pt x="4199106" y="6297364"/>
                  <a:pt x="4195616" y="6299143"/>
                </a:cubicBezTo>
                <a:lnTo>
                  <a:pt x="4185931" y="6309081"/>
                </a:lnTo>
                <a:lnTo>
                  <a:pt x="4086691" y="6379730"/>
                </a:lnTo>
                <a:lnTo>
                  <a:pt x="3989859" y="6443151"/>
                </a:lnTo>
                <a:lnTo>
                  <a:pt x="3999217" y="6430425"/>
                </a:lnTo>
                <a:lnTo>
                  <a:pt x="3976411" y="6452109"/>
                </a:lnTo>
                <a:lnTo>
                  <a:pt x="3876295" y="6521863"/>
                </a:lnTo>
                <a:cubicBezTo>
                  <a:pt x="3865663" y="6529687"/>
                  <a:pt x="3852312" y="6535715"/>
                  <a:pt x="3838596" y="6541111"/>
                </a:cubicBezTo>
                <a:lnTo>
                  <a:pt x="3830960" y="6544071"/>
                </a:lnTo>
                <a:lnTo>
                  <a:pt x="3882854" y="6493311"/>
                </a:lnTo>
                <a:cubicBezTo>
                  <a:pt x="3905807" y="6468408"/>
                  <a:pt x="3928344" y="6448520"/>
                  <a:pt x="3953603" y="6426044"/>
                </a:cubicBezTo>
                <a:cubicBezTo>
                  <a:pt x="3975372" y="6405346"/>
                  <a:pt x="3995603" y="6383031"/>
                  <a:pt x="4019679" y="6364761"/>
                </a:cubicBezTo>
                <a:cubicBezTo>
                  <a:pt x="4023169" y="6362982"/>
                  <a:pt x="4025890" y="6360395"/>
                  <a:pt x="4027842" y="6356998"/>
                </a:cubicBezTo>
                <a:cubicBezTo>
                  <a:pt x="4047304" y="6333874"/>
                  <a:pt x="4070610" y="6314793"/>
                  <a:pt x="4091610" y="6293288"/>
                </a:cubicBezTo>
                <a:cubicBezTo>
                  <a:pt x="4105215" y="6280351"/>
                  <a:pt x="4122311" y="6265637"/>
                  <a:pt x="4134734" y="6256906"/>
                </a:cubicBezTo>
                <a:cubicBezTo>
                  <a:pt x="4149108" y="6244779"/>
                  <a:pt x="4163483" y="6232653"/>
                  <a:pt x="4173598" y="6221494"/>
                </a:cubicBezTo>
                <a:cubicBezTo>
                  <a:pt x="4182944" y="6209528"/>
                  <a:pt x="4197319" y="6197401"/>
                  <a:pt x="4206664" y="6185435"/>
                </a:cubicBezTo>
                <a:cubicBezTo>
                  <a:pt x="4231981" y="6152121"/>
                  <a:pt x="4262327" y="6118648"/>
                  <a:pt x="4294981" y="6087602"/>
                </a:cubicBezTo>
                <a:cubicBezTo>
                  <a:pt x="4314028" y="6069491"/>
                  <a:pt x="4330354" y="6053968"/>
                  <a:pt x="4349402" y="6035857"/>
                </a:cubicBezTo>
                <a:cubicBezTo>
                  <a:pt x="4352123" y="6033270"/>
                  <a:pt x="4358335" y="6028904"/>
                  <a:pt x="4359516" y="6024699"/>
                </a:cubicBezTo>
                <a:cubicBezTo>
                  <a:pt x="4360699" y="6020495"/>
                  <a:pt x="4353719" y="6024050"/>
                  <a:pt x="4350998" y="6026637"/>
                </a:cubicBezTo>
                <a:cubicBezTo>
                  <a:pt x="4339345" y="6036177"/>
                  <a:pt x="4329643" y="6042320"/>
                  <a:pt x="4317989" y="6051861"/>
                </a:cubicBezTo>
                <a:cubicBezTo>
                  <a:pt x="4303615" y="6063989"/>
                  <a:pt x="4290010" y="6076924"/>
                  <a:pt x="4274096" y="6087433"/>
                </a:cubicBezTo>
                <a:cubicBezTo>
                  <a:pt x="4278769" y="6081450"/>
                  <a:pt x="4277230" y="6079832"/>
                  <a:pt x="4282674" y="6074658"/>
                </a:cubicBezTo>
                <a:cubicBezTo>
                  <a:pt x="4293557" y="6064308"/>
                  <a:pt x="4299413" y="6054120"/>
                  <a:pt x="4306807" y="6045549"/>
                </a:cubicBezTo>
                <a:cubicBezTo>
                  <a:pt x="4309528" y="6042962"/>
                  <a:pt x="4310710" y="6038757"/>
                  <a:pt x="4309941" y="6037948"/>
                </a:cubicBezTo>
                <a:cubicBezTo>
                  <a:pt x="4305682" y="6038917"/>
                  <a:pt x="4303731" y="6042313"/>
                  <a:pt x="4301009" y="6044901"/>
                </a:cubicBezTo>
                <a:cubicBezTo>
                  <a:pt x="4298289" y="6047488"/>
                  <a:pt x="4295567" y="6050075"/>
                  <a:pt x="4290125" y="6055250"/>
                </a:cubicBezTo>
                <a:cubicBezTo>
                  <a:pt x="4274981" y="6066567"/>
                  <a:pt x="4264452" y="6082739"/>
                  <a:pt x="4247357" y="6097453"/>
                </a:cubicBezTo>
                <a:cubicBezTo>
                  <a:pt x="4239194" y="6105215"/>
                  <a:pt x="4228309" y="6115564"/>
                  <a:pt x="4220146" y="6123325"/>
                </a:cubicBezTo>
                <a:cubicBezTo>
                  <a:pt x="4212751" y="6131896"/>
                  <a:pt x="4205002" y="6134643"/>
                  <a:pt x="4194117" y="6144992"/>
                </a:cubicBezTo>
                <a:cubicBezTo>
                  <a:pt x="4168445" y="6172483"/>
                  <a:pt x="4138158" y="6195118"/>
                  <a:pt x="4111716" y="6221800"/>
                </a:cubicBezTo>
                <a:cubicBezTo>
                  <a:pt x="4108995" y="6224386"/>
                  <a:pt x="4106274" y="6226974"/>
                  <a:pt x="4102783" y="6228752"/>
                </a:cubicBezTo>
                <a:cubicBezTo>
                  <a:pt x="4099293" y="6230530"/>
                  <a:pt x="4096572" y="6233117"/>
                  <a:pt x="4096572" y="6233117"/>
                </a:cubicBezTo>
                <a:cubicBezTo>
                  <a:pt x="4087995" y="6245893"/>
                  <a:pt x="4076342" y="6255433"/>
                  <a:pt x="4066996" y="6267400"/>
                </a:cubicBezTo>
                <a:cubicBezTo>
                  <a:pt x="4054928" y="6281954"/>
                  <a:pt x="4042092" y="6295698"/>
                  <a:pt x="4027362" y="6302003"/>
                </a:cubicBezTo>
                <a:cubicBezTo>
                  <a:pt x="4024641" y="6304590"/>
                  <a:pt x="4024641" y="6304590"/>
                  <a:pt x="4021920" y="6307177"/>
                </a:cubicBezTo>
                <a:cubicBezTo>
                  <a:pt x="4011036" y="6317526"/>
                  <a:pt x="3999382" y="6327066"/>
                  <a:pt x="3991988" y="6335637"/>
                </a:cubicBezTo>
                <a:cubicBezTo>
                  <a:pt x="3978383" y="6348572"/>
                  <a:pt x="3967912" y="6353907"/>
                  <a:pt x="3957796" y="6365064"/>
                </a:cubicBezTo>
                <a:cubicBezTo>
                  <a:pt x="3944960" y="6378810"/>
                  <a:pt x="3929817" y="6390127"/>
                  <a:pt x="3914259" y="6406460"/>
                </a:cubicBezTo>
                <a:cubicBezTo>
                  <a:pt x="3901423" y="6420206"/>
                  <a:pt x="3888586" y="6433950"/>
                  <a:pt x="3875750" y="6447695"/>
                </a:cubicBezTo>
                <a:cubicBezTo>
                  <a:pt x="3858241" y="6467424"/>
                  <a:pt x="3837241" y="6488930"/>
                  <a:pt x="3816242" y="6510436"/>
                </a:cubicBezTo>
                <a:cubicBezTo>
                  <a:pt x="3799915" y="6525960"/>
                  <a:pt x="3788617" y="6541322"/>
                  <a:pt x="3768801" y="6558624"/>
                </a:cubicBezTo>
                <a:cubicBezTo>
                  <a:pt x="3773060" y="6557656"/>
                  <a:pt x="3776550" y="6555877"/>
                  <a:pt x="3784713" y="6548116"/>
                </a:cubicBezTo>
                <a:cubicBezTo>
                  <a:pt x="3787435" y="6545528"/>
                  <a:pt x="3792877" y="6540354"/>
                  <a:pt x="3798319" y="6535179"/>
                </a:cubicBezTo>
                <a:cubicBezTo>
                  <a:pt x="3816953" y="6522083"/>
                  <a:pt x="3836770" y="6504782"/>
                  <a:pt x="3853097" y="6489258"/>
                </a:cubicBezTo>
                <a:cubicBezTo>
                  <a:pt x="3866702" y="6476322"/>
                  <a:pt x="3883028" y="6460799"/>
                  <a:pt x="3896634" y="6447863"/>
                </a:cubicBezTo>
                <a:cubicBezTo>
                  <a:pt x="3910239" y="6434927"/>
                  <a:pt x="3923076" y="6421182"/>
                  <a:pt x="3933605" y="6405010"/>
                </a:cubicBezTo>
                <a:cubicBezTo>
                  <a:pt x="3935556" y="6401614"/>
                  <a:pt x="3940229" y="6395631"/>
                  <a:pt x="3945672" y="6390456"/>
                </a:cubicBezTo>
                <a:cubicBezTo>
                  <a:pt x="3963950" y="6371537"/>
                  <a:pt x="3983767" y="6354235"/>
                  <a:pt x="4001218" y="6345345"/>
                </a:cubicBezTo>
                <a:cubicBezTo>
                  <a:pt x="4010920" y="6339200"/>
                  <a:pt x="4016362" y="6334026"/>
                  <a:pt x="4023756" y="6325456"/>
                </a:cubicBezTo>
                <a:cubicBezTo>
                  <a:pt x="4033102" y="6313489"/>
                  <a:pt x="4041265" y="6305728"/>
                  <a:pt x="4053689" y="6296996"/>
                </a:cubicBezTo>
                <a:cubicBezTo>
                  <a:pt x="4059900" y="6292631"/>
                  <a:pt x="4065341" y="6287457"/>
                  <a:pt x="4070015" y="6281473"/>
                </a:cubicBezTo>
                <a:cubicBezTo>
                  <a:pt x="4076639" y="6272093"/>
                  <a:pt x="4091783" y="6260776"/>
                  <a:pt x="4100361" y="6247999"/>
                </a:cubicBezTo>
                <a:cubicBezTo>
                  <a:pt x="4102312" y="6244604"/>
                  <a:pt x="4113966" y="6235064"/>
                  <a:pt x="4120176" y="6230698"/>
                </a:cubicBezTo>
                <a:cubicBezTo>
                  <a:pt x="4138811" y="6217602"/>
                  <a:pt x="4152417" y="6204665"/>
                  <a:pt x="4168743" y="6189142"/>
                </a:cubicBezTo>
                <a:cubicBezTo>
                  <a:pt x="4176906" y="6181381"/>
                  <a:pt x="4187022" y="6170223"/>
                  <a:pt x="4196723" y="6164080"/>
                </a:cubicBezTo>
                <a:cubicBezTo>
                  <a:pt x="4200214" y="6162302"/>
                  <a:pt x="4202934" y="6159715"/>
                  <a:pt x="4204117" y="6155509"/>
                </a:cubicBezTo>
                <a:cubicBezTo>
                  <a:pt x="4204944" y="6145481"/>
                  <a:pt x="4210386" y="6140306"/>
                  <a:pt x="4228251" y="6126401"/>
                </a:cubicBezTo>
                <a:cubicBezTo>
                  <a:pt x="4231741" y="6124623"/>
                  <a:pt x="4237184" y="6119448"/>
                  <a:pt x="4241444" y="6118480"/>
                </a:cubicBezTo>
                <a:cubicBezTo>
                  <a:pt x="4237125" y="6130286"/>
                  <a:pt x="4224289" y="6144031"/>
                  <a:pt x="4207963" y="6159554"/>
                </a:cubicBezTo>
                <a:cubicBezTo>
                  <a:pt x="4158984" y="6206124"/>
                  <a:pt x="4107284" y="6255280"/>
                  <a:pt x="4058304" y="6301850"/>
                </a:cubicBezTo>
                <a:cubicBezTo>
                  <a:pt x="4041977" y="6317374"/>
                  <a:pt x="4030679" y="6332737"/>
                  <a:pt x="4013583" y="6347451"/>
                </a:cubicBezTo>
                <a:cubicBezTo>
                  <a:pt x="4010862" y="6350038"/>
                  <a:pt x="4009679" y="6354244"/>
                  <a:pt x="4006958" y="6356830"/>
                </a:cubicBezTo>
                <a:cubicBezTo>
                  <a:pt x="4003468" y="6358609"/>
                  <a:pt x="4005006" y="6360226"/>
                  <a:pt x="4005775" y="6361035"/>
                </a:cubicBezTo>
                <a:cubicBezTo>
                  <a:pt x="4005775" y="6361035"/>
                  <a:pt x="4006545" y="6361845"/>
                  <a:pt x="4009266" y="6359257"/>
                </a:cubicBezTo>
                <a:cubicBezTo>
                  <a:pt x="4014708" y="6354083"/>
                  <a:pt x="4016660" y="6350686"/>
                  <a:pt x="4020919" y="6349717"/>
                </a:cubicBezTo>
                <a:cubicBezTo>
                  <a:pt x="4018198" y="6352305"/>
                  <a:pt x="4018967" y="6353113"/>
                  <a:pt x="4018967" y="6353113"/>
                </a:cubicBezTo>
                <a:cubicBezTo>
                  <a:pt x="3977382" y="6391113"/>
                  <a:pt x="3940825" y="6428952"/>
                  <a:pt x="3897701" y="6465333"/>
                </a:cubicBezTo>
                <a:cubicBezTo>
                  <a:pt x="3883326" y="6477460"/>
                  <a:pt x="3869721" y="6490395"/>
                  <a:pt x="3856885" y="6504141"/>
                </a:cubicBezTo>
                <a:cubicBezTo>
                  <a:pt x="3844048" y="6517886"/>
                  <a:pt x="3827366" y="6527586"/>
                  <a:pt x="3816068" y="6542949"/>
                </a:cubicBezTo>
                <a:cubicBezTo>
                  <a:pt x="3813347" y="6545537"/>
                  <a:pt x="3810626" y="6548123"/>
                  <a:pt x="3810626" y="6548123"/>
                </a:cubicBezTo>
                <a:lnTo>
                  <a:pt x="3799778" y="6556158"/>
                </a:lnTo>
                <a:lnTo>
                  <a:pt x="3798710" y="6556572"/>
                </a:lnTo>
                <a:cubicBezTo>
                  <a:pt x="3779581" y="6564253"/>
                  <a:pt x="3760449" y="6571933"/>
                  <a:pt x="3754909" y="6544836"/>
                </a:cubicBezTo>
                <a:cubicBezTo>
                  <a:pt x="3750146" y="6530750"/>
                  <a:pt x="3736065" y="6535516"/>
                  <a:pt x="3727034" y="6537366"/>
                </a:cubicBezTo>
                <a:cubicBezTo>
                  <a:pt x="3671781" y="6552445"/>
                  <a:pt x="3651091" y="6534091"/>
                  <a:pt x="3653021" y="6479113"/>
                </a:cubicBezTo>
                <a:cubicBezTo>
                  <a:pt x="3654088" y="6475130"/>
                  <a:pt x="3652238" y="6466097"/>
                  <a:pt x="3648257" y="6465030"/>
                </a:cubicBezTo>
                <a:cubicBezTo>
                  <a:pt x="3585122" y="6413961"/>
                  <a:pt x="3638815" y="6372851"/>
                  <a:pt x="3659587" y="6327188"/>
                </a:cubicBezTo>
                <a:lnTo>
                  <a:pt x="3677933" y="6306491"/>
                </a:lnTo>
                <a:cubicBezTo>
                  <a:pt x="3718902" y="6249164"/>
                  <a:pt x="3709378" y="6220999"/>
                  <a:pt x="3645667" y="6203927"/>
                </a:cubicBezTo>
                <a:cubicBezTo>
                  <a:pt x="3641686" y="6202861"/>
                  <a:pt x="3637703" y="6201794"/>
                  <a:pt x="3636635" y="6205777"/>
                </a:cubicBezTo>
                <a:cubicBezTo>
                  <a:pt x="3606833" y="6253288"/>
                  <a:pt x="3533311" y="6225051"/>
                  <a:pt x="3505359" y="6281596"/>
                </a:cubicBezTo>
                <a:cubicBezTo>
                  <a:pt x="3486721" y="6319290"/>
                  <a:pt x="3456427" y="6336786"/>
                  <a:pt x="3410491" y="6333016"/>
                </a:cubicBezTo>
                <a:cubicBezTo>
                  <a:pt x="3450804" y="6373701"/>
                  <a:pt x="3450228" y="6407699"/>
                  <a:pt x="3415378" y="6458126"/>
                </a:cubicBezTo>
                <a:cubicBezTo>
                  <a:pt x="3409262" y="6465026"/>
                  <a:pt x="3402080" y="6475909"/>
                  <a:pt x="3391201" y="6468724"/>
                </a:cubicBezTo>
                <a:cubicBezTo>
                  <a:pt x="3380320" y="6461539"/>
                  <a:pt x="3387505" y="6450657"/>
                  <a:pt x="3393622" y="6443759"/>
                </a:cubicBezTo>
                <a:cubicBezTo>
                  <a:pt x="3400806" y="6432875"/>
                  <a:pt x="3407988" y="6421994"/>
                  <a:pt x="3404296" y="6403928"/>
                </a:cubicBezTo>
                <a:cubicBezTo>
                  <a:pt x="3384384" y="6398593"/>
                  <a:pt x="3376133" y="6413457"/>
                  <a:pt x="3372932" y="6425406"/>
                </a:cubicBezTo>
                <a:cubicBezTo>
                  <a:pt x="3361190" y="6469223"/>
                  <a:pt x="3333524" y="6508767"/>
                  <a:pt x="3313822" y="6550446"/>
                </a:cubicBezTo>
                <a:cubicBezTo>
                  <a:pt x="3288002" y="6599023"/>
                  <a:pt x="3254503" y="6628469"/>
                  <a:pt x="3196625" y="6621497"/>
                </a:cubicBezTo>
                <a:cubicBezTo>
                  <a:pt x="3183610" y="6622281"/>
                  <a:pt x="3171664" y="6619080"/>
                  <a:pt x="3163414" y="6633945"/>
                </a:cubicBezTo>
                <a:cubicBezTo>
                  <a:pt x="3141862" y="6666591"/>
                  <a:pt x="3107872" y="6666020"/>
                  <a:pt x="3074950" y="6661469"/>
                </a:cubicBezTo>
                <a:cubicBezTo>
                  <a:pt x="3055040" y="6656134"/>
                  <a:pt x="3017725" y="6556485"/>
                  <a:pt x="3028111" y="6533655"/>
                </a:cubicBezTo>
                <a:lnTo>
                  <a:pt x="3176626" y="6266084"/>
                </a:lnTo>
                <a:cubicBezTo>
                  <a:pt x="3190992" y="6244320"/>
                  <a:pt x="3211188" y="6232656"/>
                  <a:pt x="3232947" y="6247022"/>
                </a:cubicBezTo>
                <a:cubicBezTo>
                  <a:pt x="3258687" y="6262458"/>
                  <a:pt x="3240336" y="6283155"/>
                  <a:pt x="3231020" y="6302003"/>
                </a:cubicBezTo>
                <a:cubicBezTo>
                  <a:pt x="3226749" y="6317936"/>
                  <a:pt x="3210533" y="6330667"/>
                  <a:pt x="3208112" y="6355631"/>
                </a:cubicBezTo>
                <a:cubicBezTo>
                  <a:pt x="3287832" y="6312956"/>
                  <a:pt x="3329867" y="6251648"/>
                  <a:pt x="3371121" y="6177323"/>
                </a:cubicBezTo>
                <a:cubicBezTo>
                  <a:pt x="3327033" y="6182585"/>
                  <a:pt x="3315581" y="6209398"/>
                  <a:pt x="3296165" y="6234079"/>
                </a:cubicBezTo>
                <a:cubicBezTo>
                  <a:pt x="3288979" y="6244960"/>
                  <a:pt x="3278884" y="6250794"/>
                  <a:pt x="3264021" y="6242542"/>
                </a:cubicBezTo>
                <a:cubicBezTo>
                  <a:pt x="3249162" y="6234291"/>
                  <a:pt x="3239350" y="6223125"/>
                  <a:pt x="3239636" y="6206127"/>
                </a:cubicBezTo>
                <a:cubicBezTo>
                  <a:pt x="3240991" y="6185143"/>
                  <a:pt x="3252938" y="6188344"/>
                  <a:pt x="3264883" y="6191545"/>
                </a:cubicBezTo>
                <a:cubicBezTo>
                  <a:pt x="3290910" y="6189982"/>
                  <a:pt x="3294112" y="6178033"/>
                  <a:pt x="3290416" y="6159968"/>
                </a:cubicBezTo>
                <a:cubicBezTo>
                  <a:pt x="3275062" y="6121701"/>
                  <a:pt x="3294478" y="6097021"/>
                  <a:pt x="3310981" y="6067291"/>
                </a:cubicBezTo>
                <a:cubicBezTo>
                  <a:pt x="3320299" y="6048441"/>
                  <a:pt x="3329332" y="6046591"/>
                  <a:pt x="3347105" y="6059893"/>
                </a:cubicBezTo>
                <a:cubicBezTo>
                  <a:pt x="3364880" y="6073193"/>
                  <a:pt x="3372351" y="6045313"/>
                  <a:pt x="3372351" y="6045313"/>
                </a:cubicBezTo>
                <a:cubicBezTo>
                  <a:pt x="3329903" y="6012596"/>
                  <a:pt x="3362618" y="5970133"/>
                  <a:pt x="3354162" y="5937985"/>
                </a:cubicBezTo>
                <a:cubicBezTo>
                  <a:pt x="3351248" y="5932934"/>
                  <a:pt x="3351248" y="5932934"/>
                  <a:pt x="3347268" y="5931868"/>
                </a:cubicBezTo>
                <a:cubicBezTo>
                  <a:pt x="3320174" y="5937414"/>
                  <a:pt x="3339797" y="5959749"/>
                  <a:pt x="3331543" y="5974614"/>
                </a:cubicBezTo>
                <a:cubicBezTo>
                  <a:pt x="3327275" y="5990546"/>
                  <a:pt x="3317178" y="5996377"/>
                  <a:pt x="3305232" y="5993176"/>
                </a:cubicBezTo>
                <a:cubicBezTo>
                  <a:pt x="3293285" y="5989975"/>
                  <a:pt x="3291437" y="5980943"/>
                  <a:pt x="3294640" y="5968994"/>
                </a:cubicBezTo>
                <a:cubicBezTo>
                  <a:pt x="3299484" y="5919065"/>
                  <a:pt x="3331134" y="5880585"/>
                  <a:pt x="3351123" y="5821908"/>
                </a:cubicBezTo>
                <a:cubicBezTo>
                  <a:pt x="3303547" y="5856119"/>
                  <a:pt x="3267137" y="5880515"/>
                  <a:pt x="3224115" y="5881793"/>
                </a:cubicBezTo>
                <a:cubicBezTo>
                  <a:pt x="3215084" y="5883643"/>
                  <a:pt x="3207900" y="5894525"/>
                  <a:pt x="3209747" y="5903557"/>
                </a:cubicBezTo>
                <a:cubicBezTo>
                  <a:pt x="3208887" y="5954554"/>
                  <a:pt x="3166646" y="5968852"/>
                  <a:pt x="3138197" y="5995377"/>
                </a:cubicBezTo>
                <a:cubicBezTo>
                  <a:pt x="3083150" y="6057471"/>
                  <a:pt x="2998463" y="6039047"/>
                  <a:pt x="2934672" y="6085989"/>
                </a:cubicBezTo>
                <a:cubicBezTo>
                  <a:pt x="2912341" y="6105620"/>
                  <a:pt x="2886600" y="6090184"/>
                  <a:pt x="2879212" y="6054053"/>
                </a:cubicBezTo>
                <a:cubicBezTo>
                  <a:pt x="2868125" y="5999856"/>
                  <a:pt x="2838981" y="5949355"/>
                  <a:pt x="2875964" y="5890963"/>
                </a:cubicBezTo>
                <a:cubicBezTo>
                  <a:pt x="2886349" y="5868130"/>
                  <a:pt x="2868862" y="5837832"/>
                  <a:pt x="2858273" y="5813647"/>
                </a:cubicBezTo>
                <a:cubicBezTo>
                  <a:pt x="2838937" y="5774315"/>
                  <a:pt x="2842425" y="5745368"/>
                  <a:pt x="2875921" y="5715921"/>
                </a:cubicBezTo>
                <a:cubicBezTo>
                  <a:pt x="2894271" y="5695225"/>
                  <a:pt x="2922718" y="5668695"/>
                  <a:pt x="2904163" y="5642380"/>
                </a:cubicBezTo>
                <a:cubicBezTo>
                  <a:pt x="2878712" y="5609945"/>
                  <a:pt x="2845502" y="5622393"/>
                  <a:pt x="2815206" y="5639887"/>
                </a:cubicBezTo>
                <a:cubicBezTo>
                  <a:pt x="2741603" y="5675664"/>
                  <a:pt x="2668002" y="5711438"/>
                  <a:pt x="2590704" y="5729147"/>
                </a:cubicBezTo>
                <a:cubicBezTo>
                  <a:pt x="2563609" y="5734694"/>
                  <a:pt x="2547681" y="5730425"/>
                  <a:pt x="2547190" y="5700411"/>
                </a:cubicBezTo>
                <a:cubicBezTo>
                  <a:pt x="2550391" y="5688463"/>
                  <a:pt x="2548542" y="5679428"/>
                  <a:pt x="2537666" y="5672247"/>
                </a:cubicBezTo>
                <a:lnTo>
                  <a:pt x="2518989" y="5648886"/>
                </a:lnTo>
                <a:lnTo>
                  <a:pt x="2652347" y="5560978"/>
                </a:lnTo>
                <a:cubicBezTo>
                  <a:pt x="2667346" y="5549613"/>
                  <a:pt x="2683705" y="5540308"/>
                  <a:pt x="2698026" y="5527912"/>
                </a:cubicBezTo>
                <a:lnTo>
                  <a:pt x="2730638" y="5506414"/>
                </a:lnTo>
                <a:lnTo>
                  <a:pt x="2762536" y="5501975"/>
                </a:lnTo>
                <a:cubicBezTo>
                  <a:pt x="2779531" y="5502259"/>
                  <a:pt x="2790698" y="5492444"/>
                  <a:pt x="2796034" y="5472529"/>
                </a:cubicBezTo>
                <a:cubicBezTo>
                  <a:pt x="2809620" y="5437750"/>
                  <a:pt x="2844677" y="5434334"/>
                  <a:pt x="2871197" y="5462786"/>
                </a:cubicBezTo>
                <a:cubicBezTo>
                  <a:pt x="2882075" y="5469970"/>
                  <a:pt x="2891888" y="5481136"/>
                  <a:pt x="2903052" y="5471322"/>
                </a:cubicBezTo>
                <a:cubicBezTo>
                  <a:pt x="2918200" y="5462574"/>
                  <a:pt x="2912369" y="5452473"/>
                  <a:pt x="2906541" y="5442374"/>
                </a:cubicBezTo>
                <a:cubicBezTo>
                  <a:pt x="2890901" y="5421107"/>
                  <a:pt x="2898083" y="5410226"/>
                  <a:pt x="2920128" y="5407592"/>
                </a:cubicBezTo>
                <a:cubicBezTo>
                  <a:pt x="2957782" y="5398472"/>
                  <a:pt x="2942557" y="5389590"/>
                  <a:pt x="2930583" y="5379779"/>
                </a:cubicBezTo>
                <a:lnTo>
                  <a:pt x="2925565" y="5373990"/>
                </a:lnTo>
                <a:lnTo>
                  <a:pt x="2947334" y="5359284"/>
                </a:lnTo>
                <a:lnTo>
                  <a:pt x="2965443" y="5351966"/>
                </a:lnTo>
                <a:cubicBezTo>
                  <a:pt x="2979425" y="5345574"/>
                  <a:pt x="2992314" y="5337288"/>
                  <a:pt x="3002556" y="5322956"/>
                </a:cubicBezTo>
                <a:lnTo>
                  <a:pt x="3002563" y="5322732"/>
                </a:lnTo>
                <a:lnTo>
                  <a:pt x="3018981" y="5311909"/>
                </a:lnTo>
                <a:cubicBezTo>
                  <a:pt x="3040931" y="5297439"/>
                  <a:pt x="3059747" y="5285037"/>
                  <a:pt x="3081019" y="5269537"/>
                </a:cubicBezTo>
                <a:cubicBezTo>
                  <a:pt x="3102290" y="5254037"/>
                  <a:pt x="3124241" y="5239567"/>
                  <a:pt x="3146192" y="5225097"/>
                </a:cubicBezTo>
                <a:cubicBezTo>
                  <a:pt x="3146192" y="5225097"/>
                  <a:pt x="3149328" y="5223031"/>
                  <a:pt x="3152464" y="5220963"/>
                </a:cubicBezTo>
                <a:cubicBezTo>
                  <a:pt x="3158736" y="5216829"/>
                  <a:pt x="3168823" y="5211658"/>
                  <a:pt x="3170600" y="5207530"/>
                </a:cubicBezTo>
                <a:cubicBezTo>
                  <a:pt x="3183143" y="5199262"/>
                  <a:pt x="3194328" y="5188933"/>
                  <a:pt x="3206872" y="5180665"/>
                </a:cubicBezTo>
                <a:cubicBezTo>
                  <a:pt x="3213144" y="5176530"/>
                  <a:pt x="3216280" y="5174464"/>
                  <a:pt x="3221872" y="5169298"/>
                </a:cubicBezTo>
                <a:cubicBezTo>
                  <a:pt x="3227464" y="5164134"/>
                  <a:pt x="3234416" y="5161029"/>
                  <a:pt x="3243823" y="5154830"/>
                </a:cubicBezTo>
                <a:cubicBezTo>
                  <a:pt x="3250095" y="5150694"/>
                  <a:pt x="3255008" y="5144500"/>
                  <a:pt x="3264416" y="5138299"/>
                </a:cubicBezTo>
                <a:cubicBezTo>
                  <a:pt x="3267552" y="5136231"/>
                  <a:pt x="3271366" y="5135194"/>
                  <a:pt x="3278317" y="5132090"/>
                </a:cubicBezTo>
                <a:cubicBezTo>
                  <a:pt x="3284589" y="5127957"/>
                  <a:pt x="3279416" y="5126932"/>
                  <a:pt x="3282552" y="5124865"/>
                </a:cubicBezTo>
                <a:cubicBezTo>
                  <a:pt x="3285687" y="5122798"/>
                  <a:pt x="3285687" y="5122798"/>
                  <a:pt x="3288823" y="5120731"/>
                </a:cubicBezTo>
                <a:cubicBezTo>
                  <a:pt x="3304503" y="5110396"/>
                  <a:pt x="3322638" y="5096963"/>
                  <a:pt x="3337639" y="5085596"/>
                </a:cubicBezTo>
                <a:cubicBezTo>
                  <a:pt x="3350182" y="5077329"/>
                  <a:pt x="3362046" y="5068029"/>
                  <a:pt x="3373910" y="5058731"/>
                </a:cubicBezTo>
                <a:cubicBezTo>
                  <a:pt x="3392047" y="5045298"/>
                  <a:pt x="3392047" y="5045298"/>
                  <a:pt x="3411540" y="5033926"/>
                </a:cubicBezTo>
                <a:cubicBezTo>
                  <a:pt x="3418491" y="5030822"/>
                  <a:pt x="3425442" y="5027717"/>
                  <a:pt x="3422726" y="5023597"/>
                </a:cubicBezTo>
                <a:cubicBezTo>
                  <a:pt x="3421367" y="5021536"/>
                  <a:pt x="3430096" y="5014304"/>
                  <a:pt x="3437047" y="5011200"/>
                </a:cubicBezTo>
                <a:cubicBezTo>
                  <a:pt x="3451627" y="5006023"/>
                  <a:pt x="3459676" y="4997762"/>
                  <a:pt x="3472220" y="4989493"/>
                </a:cubicBezTo>
                <a:cubicBezTo>
                  <a:pt x="3479170" y="4986389"/>
                  <a:pt x="3488998" y="4973999"/>
                  <a:pt x="3484504" y="4974006"/>
                </a:cubicBezTo>
                <a:cubicBezTo>
                  <a:pt x="3481107" y="4968854"/>
                  <a:pt x="3482206" y="4963696"/>
                  <a:pt x="3491613" y="4957495"/>
                </a:cubicBezTo>
                <a:cubicBezTo>
                  <a:pt x="3504157" y="4949226"/>
                  <a:pt x="3512206" y="4940965"/>
                  <a:pt x="3524750" y="4932696"/>
                </a:cubicBezTo>
                <a:cubicBezTo>
                  <a:pt x="3537294" y="4924428"/>
                  <a:pt x="3550516" y="4917190"/>
                  <a:pt x="3565516" y="4905824"/>
                </a:cubicBezTo>
                <a:cubicBezTo>
                  <a:pt x="3577379" y="4896525"/>
                  <a:pt x="3589923" y="4888256"/>
                  <a:pt x="3603145" y="4881019"/>
                </a:cubicBezTo>
                <a:cubicBezTo>
                  <a:pt x="3613232" y="4875847"/>
                  <a:pt x="3614331" y="4870689"/>
                  <a:pt x="3616109" y="4866562"/>
                </a:cubicBezTo>
                <a:cubicBezTo>
                  <a:pt x="3619794" y="4861916"/>
                  <a:pt x="3620512" y="4859595"/>
                  <a:pt x="3618742" y="4859468"/>
                </a:cubicBezTo>
                <a:cubicBezTo>
                  <a:pt x="3616972" y="4859342"/>
                  <a:pt x="3612712" y="4861410"/>
                  <a:pt x="3606441" y="4865545"/>
                </a:cubicBezTo>
                <a:cubicBezTo>
                  <a:pt x="3603305" y="4867611"/>
                  <a:pt x="3597033" y="4871746"/>
                  <a:pt x="3590762" y="4875880"/>
                </a:cubicBezTo>
                <a:cubicBezTo>
                  <a:pt x="3583811" y="4878983"/>
                  <a:pt x="3574403" y="4885185"/>
                  <a:pt x="3573045" y="4883125"/>
                </a:cubicBezTo>
                <a:cubicBezTo>
                  <a:pt x="3569649" y="4877973"/>
                  <a:pt x="3560241" y="4884174"/>
                  <a:pt x="3550834" y="4890376"/>
                </a:cubicBezTo>
                <a:cubicBezTo>
                  <a:pt x="3538291" y="4898644"/>
                  <a:pt x="3528883" y="4904845"/>
                  <a:pt x="3520574" y="4905889"/>
                </a:cubicBezTo>
                <a:cubicBezTo>
                  <a:pt x="3512944" y="4907962"/>
                  <a:pt x="3500400" y="4916231"/>
                  <a:pt x="3492351" y="4924494"/>
                </a:cubicBezTo>
                <a:cubicBezTo>
                  <a:pt x="3481846" y="4935852"/>
                  <a:pt x="3464807" y="4944128"/>
                  <a:pt x="3449128" y="4954462"/>
                </a:cubicBezTo>
                <a:cubicBezTo>
                  <a:pt x="3445993" y="4956531"/>
                  <a:pt x="3445314" y="4955500"/>
                  <a:pt x="3442178" y="4957566"/>
                </a:cubicBezTo>
                <a:cubicBezTo>
                  <a:pt x="3437683" y="4957573"/>
                  <a:pt x="3440140" y="4954475"/>
                  <a:pt x="3443276" y="4952409"/>
                </a:cubicBezTo>
                <a:cubicBezTo>
                  <a:pt x="3452684" y="4946207"/>
                  <a:pt x="3458955" y="4942072"/>
                  <a:pt x="3460733" y="4937945"/>
                </a:cubicBezTo>
                <a:cubicBezTo>
                  <a:pt x="3468103" y="4928652"/>
                  <a:pt x="3463609" y="4928659"/>
                  <a:pt x="3462250" y="4926599"/>
                </a:cubicBezTo>
                <a:cubicBezTo>
                  <a:pt x="3452843" y="4932800"/>
                  <a:pt x="3442756" y="4937972"/>
                  <a:pt x="3430212" y="4946240"/>
                </a:cubicBezTo>
                <a:cubicBezTo>
                  <a:pt x="3435805" y="4941076"/>
                  <a:pt x="3438941" y="4939008"/>
                  <a:pt x="3442077" y="4936941"/>
                </a:cubicBezTo>
                <a:cubicBezTo>
                  <a:pt x="3451484" y="4930739"/>
                  <a:pt x="3460213" y="4923508"/>
                  <a:pt x="3470300" y="4918336"/>
                </a:cubicBezTo>
                <a:cubicBezTo>
                  <a:pt x="3483522" y="4911099"/>
                  <a:pt x="3484621" y="4905941"/>
                  <a:pt x="3496485" y="4896643"/>
                </a:cubicBezTo>
                <a:cubicBezTo>
                  <a:pt x="3508349" y="4887343"/>
                  <a:pt x="3507671" y="4886313"/>
                  <a:pt x="3498682" y="4886325"/>
                </a:cubicBezTo>
                <a:cubicBezTo>
                  <a:pt x="3493508" y="4885302"/>
                  <a:pt x="3486557" y="4888407"/>
                  <a:pt x="3480965" y="4893570"/>
                </a:cubicBezTo>
                <a:cubicBezTo>
                  <a:pt x="3472916" y="4901832"/>
                  <a:pt x="3462829" y="4907004"/>
                  <a:pt x="3456557" y="4911138"/>
                </a:cubicBezTo>
                <a:cubicBezTo>
                  <a:pt x="3438421" y="4924571"/>
                  <a:pt x="3421384" y="4932846"/>
                  <a:pt x="3404606" y="4948339"/>
                </a:cubicBezTo>
                <a:cubicBezTo>
                  <a:pt x="3404606" y="4948339"/>
                  <a:pt x="3401470" y="4950406"/>
                  <a:pt x="3397655" y="4951443"/>
                </a:cubicBezTo>
                <a:cubicBezTo>
                  <a:pt x="3380617" y="4959718"/>
                  <a:pt x="3368074" y="4967986"/>
                  <a:pt x="3352395" y="4978322"/>
                </a:cubicBezTo>
                <a:cubicBezTo>
                  <a:pt x="3329765" y="4991761"/>
                  <a:pt x="3306456" y="5004171"/>
                  <a:pt x="3285184" y="5019671"/>
                </a:cubicBezTo>
                <a:cubicBezTo>
                  <a:pt x="3285184" y="5019671"/>
                  <a:pt x="3282048" y="5021738"/>
                  <a:pt x="3282048" y="5021738"/>
                </a:cubicBezTo>
                <a:cubicBezTo>
                  <a:pt x="3281369" y="5020707"/>
                  <a:pt x="3281369" y="5020707"/>
                  <a:pt x="3281369" y="5020707"/>
                </a:cubicBezTo>
                <a:cubicBezTo>
                  <a:pt x="3280690" y="5019678"/>
                  <a:pt x="3280010" y="5018647"/>
                  <a:pt x="3283147" y="5016580"/>
                </a:cubicBezTo>
                <a:cubicBezTo>
                  <a:pt x="3286282" y="5014513"/>
                  <a:pt x="3289418" y="5012445"/>
                  <a:pt x="3292554" y="5010379"/>
                </a:cubicBezTo>
                <a:cubicBezTo>
                  <a:pt x="3311369" y="4997976"/>
                  <a:pt x="3330184" y="4985573"/>
                  <a:pt x="3348999" y="4973170"/>
                </a:cubicBezTo>
                <a:cubicBezTo>
                  <a:pt x="3352135" y="4971103"/>
                  <a:pt x="3358407" y="4966969"/>
                  <a:pt x="3357049" y="4964909"/>
                </a:cubicBezTo>
                <a:cubicBezTo>
                  <a:pt x="3351196" y="4962854"/>
                  <a:pt x="3363740" y="4954586"/>
                  <a:pt x="3370011" y="4950451"/>
                </a:cubicBezTo>
                <a:cubicBezTo>
                  <a:pt x="3382554" y="4942184"/>
                  <a:pt x="3395098" y="4933915"/>
                  <a:pt x="3407641" y="4925647"/>
                </a:cubicBezTo>
                <a:cubicBezTo>
                  <a:pt x="3417048" y="4919445"/>
                  <a:pt x="3425778" y="4912214"/>
                  <a:pt x="3434505" y="4904982"/>
                </a:cubicBezTo>
                <a:cubicBezTo>
                  <a:pt x="3430011" y="4904988"/>
                  <a:pt x="3423061" y="4908092"/>
                  <a:pt x="3416789" y="4912227"/>
                </a:cubicBezTo>
                <a:cubicBezTo>
                  <a:pt x="3391702" y="4928764"/>
                  <a:pt x="3367973" y="4947360"/>
                  <a:pt x="3340849" y="4960807"/>
                </a:cubicBezTo>
                <a:cubicBezTo>
                  <a:pt x="3300083" y="4987680"/>
                  <a:pt x="3259317" y="5014551"/>
                  <a:pt x="3221687" y="5039357"/>
                </a:cubicBezTo>
                <a:cubicBezTo>
                  <a:pt x="3215416" y="5043492"/>
                  <a:pt x="3214317" y="5048649"/>
                  <a:pt x="3206687" y="5050722"/>
                </a:cubicBezTo>
                <a:cubicBezTo>
                  <a:pt x="3195242" y="5053833"/>
                  <a:pt x="3184057" y="5064163"/>
                  <a:pt x="3174649" y="5070363"/>
                </a:cubicBezTo>
                <a:cubicBezTo>
                  <a:pt x="3165241" y="5076565"/>
                  <a:pt x="3152019" y="5083803"/>
                  <a:pt x="3143970" y="5092065"/>
                </a:cubicBezTo>
                <a:cubicBezTo>
                  <a:pt x="3138378" y="5097229"/>
                  <a:pt x="3128290" y="5102400"/>
                  <a:pt x="3122019" y="5106534"/>
                </a:cubicBezTo>
                <a:cubicBezTo>
                  <a:pt x="3104982" y="5114809"/>
                  <a:pt x="3085488" y="5126181"/>
                  <a:pt x="3066672" y="5138585"/>
                </a:cubicBezTo>
                <a:cubicBezTo>
                  <a:pt x="3060400" y="5142718"/>
                  <a:pt x="3058623" y="5146846"/>
                  <a:pt x="3055487" y="5148914"/>
                </a:cubicBezTo>
                <a:cubicBezTo>
                  <a:pt x="3048536" y="5152017"/>
                  <a:pt x="3041586" y="5155121"/>
                  <a:pt x="3035313" y="5159255"/>
                </a:cubicBezTo>
                <a:cubicBezTo>
                  <a:pt x="2997684" y="5184060"/>
                  <a:pt x="2963189" y="5206799"/>
                  <a:pt x="2925559" y="5231604"/>
                </a:cubicBezTo>
                <a:lnTo>
                  <a:pt x="2831020" y="5292621"/>
                </a:lnTo>
                <a:lnTo>
                  <a:pt x="2825967" y="5295116"/>
                </a:lnTo>
                <a:cubicBezTo>
                  <a:pt x="2777484" y="5320102"/>
                  <a:pt x="2726308" y="5347834"/>
                  <a:pt x="2687824" y="5366693"/>
                </a:cubicBezTo>
                <a:cubicBezTo>
                  <a:pt x="2628012" y="5414701"/>
                  <a:pt x="2545954" y="5418327"/>
                  <a:pt x="2486143" y="5466334"/>
                </a:cubicBezTo>
                <a:cubicBezTo>
                  <a:pt x="2476045" y="5472169"/>
                  <a:pt x="2460117" y="5467901"/>
                  <a:pt x="2448170" y="5464700"/>
                </a:cubicBezTo>
                <a:cubicBezTo>
                  <a:pt x="2427195" y="5463348"/>
                  <a:pt x="2400389" y="5451896"/>
                  <a:pt x="2406710" y="5492012"/>
                </a:cubicBezTo>
                <a:cubicBezTo>
                  <a:pt x="2407490" y="5505028"/>
                  <a:pt x="2393410" y="5509792"/>
                  <a:pt x="2384380" y="5511641"/>
                </a:cubicBezTo>
                <a:cubicBezTo>
                  <a:pt x="2299405" y="5510218"/>
                  <a:pt x="2247272" y="5577360"/>
                  <a:pt x="2176871" y="5601185"/>
                </a:cubicBezTo>
                <a:cubicBezTo>
                  <a:pt x="2077243" y="5638525"/>
                  <a:pt x="1997727" y="5728212"/>
                  <a:pt x="1883527" y="5740302"/>
                </a:cubicBezTo>
                <a:cubicBezTo>
                  <a:pt x="1866531" y="5740017"/>
                  <a:pt x="1851383" y="5748763"/>
                  <a:pt x="1832256" y="5756447"/>
                </a:cubicBezTo>
                <a:cubicBezTo>
                  <a:pt x="1820596" y="5736248"/>
                  <a:pt x="1825932" y="5716331"/>
                  <a:pt x="1810292" y="5695064"/>
                </a:cubicBezTo>
                <a:cubicBezTo>
                  <a:pt x="1780857" y="5661564"/>
                  <a:pt x="1788902" y="5599686"/>
                  <a:pt x="1827450" y="5567323"/>
                </a:cubicBezTo>
                <a:cubicBezTo>
                  <a:pt x="1858811" y="5545843"/>
                  <a:pt x="1899985" y="5535532"/>
                  <a:pt x="1911725" y="5491718"/>
                </a:cubicBezTo>
                <a:cubicBezTo>
                  <a:pt x="1915995" y="5475785"/>
                  <a:pt x="1935904" y="5481120"/>
                  <a:pt x="1948916" y="5480340"/>
                </a:cubicBezTo>
                <a:cubicBezTo>
                  <a:pt x="1985820" y="5485959"/>
                  <a:pt x="2016114" y="5468462"/>
                  <a:pt x="2046409" y="5450965"/>
                </a:cubicBezTo>
                <a:cubicBezTo>
                  <a:pt x="2071655" y="5436384"/>
                  <a:pt x="2082823" y="5426570"/>
                  <a:pt x="2064266" y="5400254"/>
                </a:cubicBezTo>
                <a:cubicBezTo>
                  <a:pt x="2058437" y="5390153"/>
                  <a:pt x="2057655" y="5377137"/>
                  <a:pt x="2067755" y="5371304"/>
                </a:cubicBezTo>
                <a:cubicBezTo>
                  <a:pt x="2083970" y="5358572"/>
                  <a:pt x="2092712" y="5373724"/>
                  <a:pt x="2098544" y="5383823"/>
                </a:cubicBezTo>
                <a:cubicBezTo>
                  <a:pt x="2123996" y="5416258"/>
                  <a:pt x="2144192" y="5404595"/>
                  <a:pt x="2163609" y="5379911"/>
                </a:cubicBezTo>
                <a:cubicBezTo>
                  <a:pt x="2218656" y="5317820"/>
                  <a:pt x="2276618" y="5260781"/>
                  <a:pt x="2347305" y="5219956"/>
                </a:cubicBezTo>
                <a:cubicBezTo>
                  <a:pt x="2378668" y="5198475"/>
                  <a:pt x="2367583" y="5144278"/>
                  <a:pt x="2419635" y="5141150"/>
                </a:cubicBezTo>
                <a:cubicBezTo>
                  <a:pt x="2423616" y="5142216"/>
                  <a:pt x="2419922" y="5124151"/>
                  <a:pt x="2417009" y="5119100"/>
                </a:cubicBezTo>
                <a:cubicBezTo>
                  <a:pt x="2405350" y="5098901"/>
                  <a:pt x="2389423" y="5094632"/>
                  <a:pt x="2371360" y="5098329"/>
                </a:cubicBezTo>
                <a:cubicBezTo>
                  <a:pt x="2358348" y="5099112"/>
                  <a:pt x="2336304" y="5101745"/>
                  <a:pt x="2343978" y="5120877"/>
                </a:cubicBezTo>
                <a:cubicBezTo>
                  <a:pt x="2348455" y="5151960"/>
                  <a:pt x="2326410" y="5154589"/>
                  <a:pt x="2306213" y="5166254"/>
                </a:cubicBezTo>
                <a:cubicBezTo>
                  <a:pt x="2238726" y="5195129"/>
                  <a:pt x="2163565" y="5204872"/>
                  <a:pt x="2106667" y="5257931"/>
                </a:cubicBezTo>
                <a:cubicBezTo>
                  <a:pt x="2089388" y="5274647"/>
                  <a:pt x="2075595" y="5262412"/>
                  <a:pt x="2060733" y="5254162"/>
                </a:cubicBezTo>
                <a:cubicBezTo>
                  <a:pt x="2033147" y="5229694"/>
                  <a:pt x="2010035" y="5236308"/>
                  <a:pt x="1982654" y="5258854"/>
                </a:cubicBezTo>
                <a:cubicBezTo>
                  <a:pt x="1939061" y="5294131"/>
                  <a:pt x="1911187" y="5286662"/>
                  <a:pt x="1892138" y="5230331"/>
                </a:cubicBezTo>
                <a:cubicBezTo>
                  <a:pt x="1881545" y="5206149"/>
                  <a:pt x="1873295" y="5221015"/>
                  <a:pt x="1864264" y="5222862"/>
                </a:cubicBezTo>
                <a:cubicBezTo>
                  <a:pt x="1815907" y="5244056"/>
                  <a:pt x="1767549" y="5265252"/>
                  <a:pt x="1722108" y="5291497"/>
                </a:cubicBezTo>
                <a:cubicBezTo>
                  <a:pt x="1627240" y="5342919"/>
                  <a:pt x="1523631" y="5379191"/>
                  <a:pt x="1437508" y="5445762"/>
                </a:cubicBezTo>
                <a:cubicBezTo>
                  <a:pt x="1381679" y="5494838"/>
                  <a:pt x="1304384" y="5512547"/>
                  <a:pt x="1232914" y="5540357"/>
                </a:cubicBezTo>
                <a:cubicBezTo>
                  <a:pt x="1208736" y="5550954"/>
                  <a:pt x="1198636" y="5556785"/>
                  <a:pt x="1188252" y="5579618"/>
                </a:cubicBezTo>
                <a:cubicBezTo>
                  <a:pt x="1173884" y="5601380"/>
                  <a:pt x="1161076" y="5649178"/>
                  <a:pt x="1117850" y="5603442"/>
                </a:cubicBezTo>
                <a:cubicBezTo>
                  <a:pt x="1108039" y="5592278"/>
                  <a:pt x="1088908" y="5599957"/>
                  <a:pt x="1089691" y="5612973"/>
                </a:cubicBezTo>
                <a:cubicBezTo>
                  <a:pt x="1094658" y="5674070"/>
                  <a:pt x="1043674" y="5673217"/>
                  <a:pt x="1012310" y="5694695"/>
                </a:cubicBezTo>
                <a:cubicBezTo>
                  <a:pt x="987064" y="5709274"/>
                  <a:pt x="962888" y="5719873"/>
                  <a:pt x="938706" y="5730469"/>
                </a:cubicBezTo>
                <a:cubicBezTo>
                  <a:pt x="927151" y="5733776"/>
                  <a:pt x="917622" y="5735493"/>
                  <a:pt x="909951" y="5735505"/>
                </a:cubicBezTo>
                <a:lnTo>
                  <a:pt x="900129" y="5732613"/>
                </a:lnTo>
                <a:lnTo>
                  <a:pt x="905311" y="5727186"/>
                </a:lnTo>
                <a:cubicBezTo>
                  <a:pt x="905054" y="5726855"/>
                  <a:pt x="902489" y="5728143"/>
                  <a:pt x="897357" y="5730719"/>
                </a:cubicBezTo>
                <a:lnTo>
                  <a:pt x="895587" y="5731276"/>
                </a:lnTo>
                <a:lnTo>
                  <a:pt x="893229" y="5730582"/>
                </a:lnTo>
                <a:lnTo>
                  <a:pt x="895301" y="5728075"/>
                </a:lnTo>
                <a:cubicBezTo>
                  <a:pt x="900545" y="5722584"/>
                  <a:pt x="902823" y="5719399"/>
                  <a:pt x="898489" y="5719940"/>
                </a:cubicBezTo>
                <a:lnTo>
                  <a:pt x="889543" y="5724325"/>
                </a:lnTo>
                <a:lnTo>
                  <a:pt x="884843" y="5714236"/>
                </a:lnTo>
                <a:lnTo>
                  <a:pt x="884861" y="5713914"/>
                </a:lnTo>
                <a:lnTo>
                  <a:pt x="912610" y="5689165"/>
                </a:lnTo>
                <a:cubicBezTo>
                  <a:pt x="915575" y="5686860"/>
                  <a:pt x="923782" y="5679066"/>
                  <a:pt x="927432" y="5677642"/>
                </a:cubicBezTo>
                <a:cubicBezTo>
                  <a:pt x="938380" y="5673373"/>
                  <a:pt x="945903" y="5664697"/>
                  <a:pt x="952517" y="5660968"/>
                </a:cubicBezTo>
                <a:cubicBezTo>
                  <a:pt x="961409" y="5654054"/>
                  <a:pt x="966653" y="5648565"/>
                  <a:pt x="965283" y="5646802"/>
                </a:cubicBezTo>
                <a:lnTo>
                  <a:pt x="953977" y="5650094"/>
                </a:lnTo>
                <a:lnTo>
                  <a:pt x="975150" y="5630803"/>
                </a:lnTo>
                <a:cubicBezTo>
                  <a:pt x="978114" y="5628500"/>
                  <a:pt x="980394" y="5625314"/>
                  <a:pt x="982672" y="5622127"/>
                </a:cubicBezTo>
                <a:cubicBezTo>
                  <a:pt x="988140" y="5610808"/>
                  <a:pt x="1003646" y="5600165"/>
                  <a:pt x="1019152" y="5589525"/>
                </a:cubicBezTo>
                <a:cubicBezTo>
                  <a:pt x="1028731" y="5583491"/>
                  <a:pt x="1047202" y="5570546"/>
                  <a:pt x="1056555" y="5570343"/>
                </a:cubicBezTo>
                <a:cubicBezTo>
                  <a:pt x="1058611" y="5572986"/>
                  <a:pt x="1068190" y="5566954"/>
                  <a:pt x="1076397" y="5559158"/>
                </a:cubicBezTo>
                <a:cubicBezTo>
                  <a:pt x="1078675" y="5555973"/>
                  <a:pt x="1077990" y="5555092"/>
                  <a:pt x="1080955" y="5552787"/>
                </a:cubicBezTo>
                <a:cubicBezTo>
                  <a:pt x="1105354" y="5535232"/>
                  <a:pt x="1129292" y="5510965"/>
                  <a:pt x="1154377" y="5494292"/>
                </a:cubicBezTo>
                <a:cubicBezTo>
                  <a:pt x="1185388" y="5473008"/>
                  <a:pt x="1216626" y="5445896"/>
                  <a:pt x="1250379" y="5428136"/>
                </a:cubicBezTo>
                <a:cubicBezTo>
                  <a:pt x="1256993" y="5424410"/>
                  <a:pt x="1262236" y="5418919"/>
                  <a:pt x="1268850" y="5415191"/>
                </a:cubicBezTo>
                <a:cubicBezTo>
                  <a:pt x="1277742" y="5408277"/>
                  <a:pt x="1278652" y="5403329"/>
                  <a:pt x="1280245" y="5399261"/>
                </a:cubicBezTo>
                <a:cubicBezTo>
                  <a:pt x="1283209" y="5396957"/>
                  <a:pt x="1275911" y="5399803"/>
                  <a:pt x="1269983" y="5404413"/>
                </a:cubicBezTo>
                <a:cubicBezTo>
                  <a:pt x="1264054" y="5409021"/>
                  <a:pt x="1262683" y="5407259"/>
                  <a:pt x="1264962" y="5404073"/>
                </a:cubicBezTo>
                <a:cubicBezTo>
                  <a:pt x="1264276" y="5403192"/>
                  <a:pt x="1270205" y="5398583"/>
                  <a:pt x="1273170" y="5396278"/>
                </a:cubicBezTo>
                <a:cubicBezTo>
                  <a:pt x="1290046" y="5387399"/>
                  <a:pt x="1307147" y="5372691"/>
                  <a:pt x="1320151" y="5371064"/>
                </a:cubicBezTo>
                <a:cubicBezTo>
                  <a:pt x="1332693" y="5362727"/>
                  <a:pt x="1340678" y="5360762"/>
                  <a:pt x="1352534" y="5351544"/>
                </a:cubicBezTo>
                <a:cubicBezTo>
                  <a:pt x="1361426" y="5344630"/>
                  <a:pt x="1371004" y="5338598"/>
                  <a:pt x="1374192" y="5330463"/>
                </a:cubicBezTo>
                <a:cubicBezTo>
                  <a:pt x="1375101" y="5325514"/>
                  <a:pt x="1386959" y="5316296"/>
                  <a:pt x="1391517" y="5309925"/>
                </a:cubicBezTo>
                <a:cubicBezTo>
                  <a:pt x="1396760" y="5304434"/>
                  <a:pt x="1401780" y="5304774"/>
                  <a:pt x="1410672" y="5297860"/>
                </a:cubicBezTo>
                <a:cubicBezTo>
                  <a:pt x="1413637" y="5295555"/>
                  <a:pt x="1415007" y="5297318"/>
                  <a:pt x="1412043" y="5299623"/>
                </a:cubicBezTo>
                <a:cubicBezTo>
                  <a:pt x="1406800" y="5305113"/>
                  <a:pt x="1404520" y="5308299"/>
                  <a:pt x="1399278" y="5313790"/>
                </a:cubicBezTo>
                <a:cubicBezTo>
                  <a:pt x="1396313" y="5316094"/>
                  <a:pt x="1393349" y="5318399"/>
                  <a:pt x="1394719" y="5320161"/>
                </a:cubicBezTo>
                <a:cubicBezTo>
                  <a:pt x="1395404" y="5321043"/>
                  <a:pt x="1401333" y="5316434"/>
                  <a:pt x="1404296" y="5314129"/>
                </a:cubicBezTo>
                <a:cubicBezTo>
                  <a:pt x="1436903" y="5288778"/>
                  <a:pt x="1473160" y="5262005"/>
                  <a:pt x="1505082" y="5235773"/>
                </a:cubicBezTo>
                <a:cubicBezTo>
                  <a:pt x="1539283" y="5206354"/>
                  <a:pt x="1575538" y="5179581"/>
                  <a:pt x="1610425" y="5151044"/>
                </a:cubicBezTo>
                <a:cubicBezTo>
                  <a:pt x="1616354" y="5146435"/>
                  <a:pt x="1620002" y="5145013"/>
                  <a:pt x="1621596" y="5140945"/>
                </a:cubicBezTo>
                <a:cubicBezTo>
                  <a:pt x="1620226" y="5139182"/>
                  <a:pt x="1612928" y="5142029"/>
                  <a:pt x="1609963" y="5144333"/>
                </a:cubicBezTo>
                <a:cubicBezTo>
                  <a:pt x="1601070" y="5151247"/>
                  <a:pt x="1591493" y="5157280"/>
                  <a:pt x="1583971" y="5165957"/>
                </a:cubicBezTo>
                <a:cubicBezTo>
                  <a:pt x="1570520" y="5179241"/>
                  <a:pt x="1551363" y="5191307"/>
                  <a:pt x="1537227" y="5203711"/>
                </a:cubicBezTo>
                <a:cubicBezTo>
                  <a:pt x="1526279" y="5207980"/>
                  <a:pt x="1518070" y="5215776"/>
                  <a:pt x="1512143" y="5220384"/>
                </a:cubicBezTo>
                <a:cubicBezTo>
                  <a:pt x="1500285" y="5229604"/>
                  <a:pt x="1491392" y="5236516"/>
                  <a:pt x="1485688" y="5235296"/>
                </a:cubicBezTo>
                <a:cubicBezTo>
                  <a:pt x="1484318" y="5233534"/>
                  <a:pt x="1477704" y="5237261"/>
                  <a:pt x="1474055" y="5238685"/>
                </a:cubicBezTo>
                <a:cubicBezTo>
                  <a:pt x="1475649" y="5234618"/>
                  <a:pt x="1485912" y="5229467"/>
                  <a:pt x="1488191" y="5226281"/>
                </a:cubicBezTo>
                <a:cubicBezTo>
                  <a:pt x="1517834" y="5203235"/>
                  <a:pt x="1544512" y="5182495"/>
                  <a:pt x="1571190" y="5161753"/>
                </a:cubicBezTo>
                <a:cubicBezTo>
                  <a:pt x="1588976" y="5147925"/>
                  <a:pt x="1604482" y="5137284"/>
                  <a:pt x="1620897" y="5121694"/>
                </a:cubicBezTo>
                <a:cubicBezTo>
                  <a:pt x="1631384" y="5110713"/>
                  <a:pt x="1642556" y="5100613"/>
                  <a:pt x="1658063" y="5089971"/>
                </a:cubicBezTo>
                <a:cubicBezTo>
                  <a:pt x="1663990" y="5085362"/>
                  <a:pt x="1666270" y="5082176"/>
                  <a:pt x="1668549" y="5078989"/>
                </a:cubicBezTo>
                <a:cubicBezTo>
                  <a:pt x="1670828" y="5075804"/>
                  <a:pt x="1670143" y="5074923"/>
                  <a:pt x="1666494" y="5076346"/>
                </a:cubicBezTo>
                <a:cubicBezTo>
                  <a:pt x="1659195" y="5079193"/>
                  <a:pt x="1654859" y="5079735"/>
                  <a:pt x="1643002" y="5088954"/>
                </a:cubicBezTo>
                <a:cubicBezTo>
                  <a:pt x="1634795" y="5096749"/>
                  <a:pt x="1625217" y="5102781"/>
                  <a:pt x="1610396" y="5114304"/>
                </a:cubicBezTo>
                <a:cubicBezTo>
                  <a:pt x="1620882" y="5103323"/>
                  <a:pt x="1627497" y="5099594"/>
                  <a:pt x="1636390" y="5092681"/>
                </a:cubicBezTo>
                <a:cubicBezTo>
                  <a:pt x="1656454" y="5075669"/>
                  <a:pt x="1677205" y="5059537"/>
                  <a:pt x="1698639" y="5044286"/>
                </a:cubicBezTo>
                <a:cubicBezTo>
                  <a:pt x="1704567" y="5039675"/>
                  <a:pt x="1706160" y="5035608"/>
                  <a:pt x="1705476" y="5034728"/>
                </a:cubicBezTo>
                <a:cubicBezTo>
                  <a:pt x="1704105" y="5032965"/>
                  <a:pt x="1700457" y="5034387"/>
                  <a:pt x="1694528" y="5038997"/>
                </a:cubicBezTo>
                <a:cubicBezTo>
                  <a:pt x="1685635" y="5045911"/>
                  <a:pt x="1674462" y="5056010"/>
                  <a:pt x="1667849" y="5059738"/>
                </a:cubicBezTo>
                <a:cubicBezTo>
                  <a:pt x="1657587" y="5064890"/>
                  <a:pt x="1650063" y="5073566"/>
                  <a:pt x="1639115" y="5077835"/>
                </a:cubicBezTo>
                <a:cubicBezTo>
                  <a:pt x="1635466" y="5079259"/>
                  <a:pt x="1624295" y="5089358"/>
                  <a:pt x="1618366" y="5093968"/>
                </a:cubicBezTo>
                <a:cubicBezTo>
                  <a:pt x="1619275" y="5089020"/>
                  <a:pt x="1625888" y="5085292"/>
                  <a:pt x="1628853" y="5082987"/>
                </a:cubicBezTo>
                <a:cubicBezTo>
                  <a:pt x="1655532" y="5062246"/>
                  <a:pt x="1679244" y="5043809"/>
                  <a:pt x="1702959" y="5025373"/>
                </a:cubicBezTo>
                <a:cubicBezTo>
                  <a:pt x="1708888" y="5020763"/>
                  <a:pt x="1715501" y="5017035"/>
                  <a:pt x="1714131" y="5015273"/>
                </a:cubicBezTo>
                <a:cubicBezTo>
                  <a:pt x="1712075" y="5012628"/>
                  <a:pt x="1706147" y="5017237"/>
                  <a:pt x="1703868" y="5020423"/>
                </a:cubicBezTo>
                <a:cubicBezTo>
                  <a:pt x="1686082" y="5034252"/>
                  <a:pt x="1669206" y="5043131"/>
                  <a:pt x="1653700" y="5053773"/>
                </a:cubicBezTo>
                <a:cubicBezTo>
                  <a:pt x="1668520" y="5042249"/>
                  <a:pt x="1683342" y="5030726"/>
                  <a:pt x="1698163" y="5019204"/>
                </a:cubicBezTo>
                <a:cubicBezTo>
                  <a:pt x="1701128" y="5016898"/>
                  <a:pt x="1704092" y="5014594"/>
                  <a:pt x="1702722" y="5012831"/>
                </a:cubicBezTo>
                <a:cubicBezTo>
                  <a:pt x="1702036" y="5011950"/>
                  <a:pt x="1700665" y="5010187"/>
                  <a:pt x="1697701" y="5012492"/>
                </a:cubicBezTo>
                <a:cubicBezTo>
                  <a:pt x="1692458" y="5017982"/>
                  <a:pt x="1686753" y="5016761"/>
                  <a:pt x="1681509" y="5022252"/>
                </a:cubicBezTo>
                <a:cubicBezTo>
                  <a:pt x="1679230" y="5025439"/>
                  <a:pt x="1672616" y="5029167"/>
                  <a:pt x="1669652" y="5031472"/>
                </a:cubicBezTo>
                <a:cubicBezTo>
                  <a:pt x="1643660" y="5053094"/>
                  <a:pt x="1615611" y="5072073"/>
                  <a:pt x="1591212" y="5089628"/>
                </a:cubicBezTo>
                <a:cubicBezTo>
                  <a:pt x="1592805" y="5085560"/>
                  <a:pt x="1598734" y="5080951"/>
                  <a:pt x="1602383" y="5079529"/>
                </a:cubicBezTo>
                <a:cubicBezTo>
                  <a:pt x="1614926" y="5071191"/>
                  <a:pt x="1624042" y="5058447"/>
                  <a:pt x="1640234" y="5048686"/>
                </a:cubicBezTo>
                <a:cubicBezTo>
                  <a:pt x="1653461" y="5041231"/>
                  <a:pt x="1667597" y="5028828"/>
                  <a:pt x="1679454" y="5019609"/>
                </a:cubicBezTo>
                <a:cubicBezTo>
                  <a:pt x="1685383" y="5014999"/>
                  <a:pt x="1688347" y="5012695"/>
                  <a:pt x="1694275" y="5008087"/>
                </a:cubicBezTo>
                <a:cubicBezTo>
                  <a:pt x="1696555" y="5004899"/>
                  <a:pt x="1695869" y="5004019"/>
                  <a:pt x="1695184" y="5003137"/>
                </a:cubicBezTo>
                <a:cubicBezTo>
                  <a:pt x="1691534" y="5004560"/>
                  <a:pt x="1687200" y="5005103"/>
                  <a:pt x="1681272" y="5009712"/>
                </a:cubicBezTo>
                <a:cubicBezTo>
                  <a:pt x="1673064" y="5017508"/>
                  <a:pt x="1664171" y="5024421"/>
                  <a:pt x="1655278" y="5031334"/>
                </a:cubicBezTo>
                <a:cubicBezTo>
                  <a:pt x="1643421" y="5040553"/>
                  <a:pt x="1631564" y="5049771"/>
                  <a:pt x="1619707" y="5058990"/>
                </a:cubicBezTo>
                <a:cubicBezTo>
                  <a:pt x="1608074" y="5062378"/>
                  <a:pt x="1595994" y="5077425"/>
                  <a:pt x="1584360" y="5080815"/>
                </a:cubicBezTo>
                <a:cubicBezTo>
                  <a:pt x="1573188" y="5090914"/>
                  <a:pt x="1562239" y="5095184"/>
                  <a:pt x="1550383" y="5104402"/>
                </a:cubicBezTo>
                <a:cubicBezTo>
                  <a:pt x="1541490" y="5111316"/>
                  <a:pt x="1537841" y="5112740"/>
                  <a:pt x="1534191" y="5114163"/>
                </a:cubicBezTo>
                <a:cubicBezTo>
                  <a:pt x="1536470" y="5110977"/>
                  <a:pt x="1535100" y="5109215"/>
                  <a:pt x="1537378" y="5106028"/>
                </a:cubicBezTo>
                <a:cubicBezTo>
                  <a:pt x="1536693" y="5105148"/>
                  <a:pt x="1542622" y="5100538"/>
                  <a:pt x="1545587" y="5098233"/>
                </a:cubicBezTo>
                <a:cubicBezTo>
                  <a:pt x="1569300" y="5079796"/>
                  <a:pt x="1593015" y="5061360"/>
                  <a:pt x="1616729" y="5042923"/>
                </a:cubicBezTo>
                <a:cubicBezTo>
                  <a:pt x="1619693" y="5040618"/>
                  <a:pt x="1623342" y="5039195"/>
                  <a:pt x="1621972" y="5037434"/>
                </a:cubicBezTo>
                <a:cubicBezTo>
                  <a:pt x="1621287" y="5036552"/>
                  <a:pt x="1617637" y="5037975"/>
                  <a:pt x="1614673" y="5040280"/>
                </a:cubicBezTo>
                <a:cubicBezTo>
                  <a:pt x="1603725" y="5044548"/>
                  <a:pt x="1592553" y="5054650"/>
                  <a:pt x="1580697" y="5063868"/>
                </a:cubicBezTo>
                <a:cubicBezTo>
                  <a:pt x="1571804" y="5070782"/>
                  <a:pt x="1569524" y="5073967"/>
                  <a:pt x="1566784" y="5070442"/>
                </a:cubicBezTo>
                <a:cubicBezTo>
                  <a:pt x="1561078" y="5069222"/>
                  <a:pt x="1548536" y="5077558"/>
                  <a:pt x="1539643" y="5084472"/>
                </a:cubicBezTo>
                <a:cubicBezTo>
                  <a:pt x="1535995" y="5085895"/>
                  <a:pt x="1530066" y="5090505"/>
                  <a:pt x="1524138" y="5095114"/>
                </a:cubicBezTo>
                <a:cubicBezTo>
                  <a:pt x="1530066" y="5090505"/>
                  <a:pt x="1524138" y="5095114"/>
                  <a:pt x="1526416" y="5091928"/>
                </a:cubicBezTo>
                <a:cubicBezTo>
                  <a:pt x="1567916" y="5059665"/>
                  <a:pt x="1606452" y="5029704"/>
                  <a:pt x="1644987" y="4999745"/>
                </a:cubicBezTo>
                <a:cubicBezTo>
                  <a:pt x="1647951" y="4997440"/>
                  <a:pt x="1647266" y="4996558"/>
                  <a:pt x="1647266" y="4996558"/>
                </a:cubicBezTo>
                <a:cubicBezTo>
                  <a:pt x="1639282" y="4998524"/>
                  <a:pt x="1625146" y="5010928"/>
                  <a:pt x="1615568" y="5016961"/>
                </a:cubicBezTo>
                <a:cubicBezTo>
                  <a:pt x="1618755" y="5008826"/>
                  <a:pt x="1629927" y="4998727"/>
                  <a:pt x="1634486" y="4992354"/>
                </a:cubicBezTo>
                <a:cubicBezTo>
                  <a:pt x="1641323" y="4982799"/>
                  <a:pt x="1641323" y="4982799"/>
                  <a:pt x="1629689" y="4986185"/>
                </a:cubicBezTo>
                <a:cubicBezTo>
                  <a:pt x="1626725" y="4988491"/>
                  <a:pt x="1626725" y="4988491"/>
                  <a:pt x="1626725" y="4988491"/>
                </a:cubicBezTo>
                <a:cubicBezTo>
                  <a:pt x="1626040" y="4987610"/>
                  <a:pt x="1621705" y="4988151"/>
                  <a:pt x="1624670" y="4985846"/>
                </a:cubicBezTo>
                <a:cubicBezTo>
                  <a:pt x="1638805" y="4973443"/>
                  <a:pt x="1629228" y="4979475"/>
                  <a:pt x="1624894" y="4980016"/>
                </a:cubicBezTo>
                <a:cubicBezTo>
                  <a:pt x="1617594" y="4982864"/>
                  <a:pt x="1617594" y="4982864"/>
                  <a:pt x="1625802" y="4975068"/>
                </a:cubicBezTo>
                <a:cubicBezTo>
                  <a:pt x="1631731" y="4970459"/>
                  <a:pt x="1634694" y="4968155"/>
                  <a:pt x="1633324" y="4966393"/>
                </a:cubicBezTo>
                <a:cubicBezTo>
                  <a:pt x="1631954" y="4964629"/>
                  <a:pt x="1631268" y="4963749"/>
                  <a:pt x="1622376" y="4970662"/>
                </a:cubicBezTo>
                <a:cubicBezTo>
                  <a:pt x="1609834" y="4979000"/>
                  <a:pt x="1596607" y="4986455"/>
                  <a:pt x="1584065" y="4994792"/>
                </a:cubicBezTo>
                <a:cubicBezTo>
                  <a:pt x="1574486" y="5000824"/>
                  <a:pt x="1567187" y="5003671"/>
                  <a:pt x="1556925" y="5008821"/>
                </a:cubicBezTo>
                <a:cubicBezTo>
                  <a:pt x="1553960" y="5011127"/>
                  <a:pt x="1548032" y="5015736"/>
                  <a:pt x="1542103" y="5020345"/>
                </a:cubicBezTo>
                <a:cubicBezTo>
                  <a:pt x="1533210" y="5027259"/>
                  <a:pt x="1521353" y="5036478"/>
                  <a:pt x="1512461" y="5043391"/>
                </a:cubicBezTo>
                <a:cubicBezTo>
                  <a:pt x="1503568" y="5050304"/>
                  <a:pt x="1491711" y="5059522"/>
                  <a:pt x="1482818" y="5066437"/>
                </a:cubicBezTo>
                <a:cubicBezTo>
                  <a:pt x="1482818" y="5066437"/>
                  <a:pt x="1482133" y="5065555"/>
                  <a:pt x="1479168" y="5067860"/>
                </a:cubicBezTo>
                <a:cubicBezTo>
                  <a:pt x="1478484" y="5066979"/>
                  <a:pt x="1480763" y="5063792"/>
                  <a:pt x="1480763" y="5063792"/>
                </a:cubicBezTo>
                <a:cubicBezTo>
                  <a:pt x="1488970" y="5055997"/>
                  <a:pt x="1501512" y="5047661"/>
                  <a:pt x="1510405" y="5040747"/>
                </a:cubicBezTo>
                <a:cubicBezTo>
                  <a:pt x="1512685" y="5037560"/>
                  <a:pt x="1516333" y="5036139"/>
                  <a:pt x="1518612" y="5032953"/>
                </a:cubicBezTo>
                <a:cubicBezTo>
                  <a:pt x="1517927" y="5032071"/>
                  <a:pt x="1517242" y="5031189"/>
                  <a:pt x="1517242" y="5031189"/>
                </a:cubicBezTo>
                <a:cubicBezTo>
                  <a:pt x="1501736" y="5041831"/>
                  <a:pt x="1504924" y="5033697"/>
                  <a:pt x="1502868" y="5031053"/>
                </a:cubicBezTo>
                <a:cubicBezTo>
                  <a:pt x="1499903" y="5033358"/>
                  <a:pt x="1496940" y="5035662"/>
                  <a:pt x="1493976" y="5037966"/>
                </a:cubicBezTo>
                <a:lnTo>
                  <a:pt x="1460904" y="5061761"/>
                </a:lnTo>
                <a:lnTo>
                  <a:pt x="1461949" y="5052968"/>
                </a:lnTo>
                <a:lnTo>
                  <a:pt x="1480287" y="5038711"/>
                </a:lnTo>
                <a:cubicBezTo>
                  <a:pt x="1492829" y="5030374"/>
                  <a:pt x="1505371" y="5022038"/>
                  <a:pt x="1517228" y="5012819"/>
                </a:cubicBezTo>
                <a:cubicBezTo>
                  <a:pt x="1520193" y="5010515"/>
                  <a:pt x="1523157" y="5008209"/>
                  <a:pt x="1524751" y="5004143"/>
                </a:cubicBezTo>
                <a:cubicBezTo>
                  <a:pt x="1524065" y="5003262"/>
                  <a:pt x="1518137" y="5007871"/>
                  <a:pt x="1517451" y="5006989"/>
                </a:cubicBezTo>
                <a:cubicBezTo>
                  <a:pt x="1510153" y="5009836"/>
                  <a:pt x="1501944" y="5017631"/>
                  <a:pt x="1491681" y="5022782"/>
                </a:cubicBezTo>
                <a:cubicBezTo>
                  <a:pt x="1512432" y="5006650"/>
                  <a:pt x="1527253" y="4995126"/>
                  <a:pt x="1545038" y="4981299"/>
                </a:cubicBezTo>
                <a:cubicBezTo>
                  <a:pt x="1556896" y="4972081"/>
                  <a:pt x="1565103" y="4964287"/>
                  <a:pt x="1576275" y="4954186"/>
                </a:cubicBezTo>
                <a:cubicBezTo>
                  <a:pt x="1582204" y="4949577"/>
                  <a:pt x="1583797" y="4945510"/>
                  <a:pt x="1582427" y="4943748"/>
                </a:cubicBezTo>
                <a:cubicBezTo>
                  <a:pt x="1581056" y="4941986"/>
                  <a:pt x="1574443" y="4945713"/>
                  <a:pt x="1565551" y="4952626"/>
                </a:cubicBezTo>
                <a:cubicBezTo>
                  <a:pt x="1560307" y="4958118"/>
                  <a:pt x="1550044" y="4963268"/>
                  <a:pt x="1543207" y="4972825"/>
                </a:cubicBezTo>
                <a:cubicBezTo>
                  <a:pt x="1540928" y="4976012"/>
                  <a:pt x="1531350" y="4982044"/>
                  <a:pt x="1528385" y="4984348"/>
                </a:cubicBezTo>
                <a:lnTo>
                  <a:pt x="1511199" y="4994871"/>
                </a:lnTo>
                <a:lnTo>
                  <a:pt x="1510324" y="4982879"/>
                </a:lnTo>
                <a:cubicBezTo>
                  <a:pt x="1503427" y="4976762"/>
                  <a:pt x="1495464" y="4974629"/>
                  <a:pt x="1490414" y="4977544"/>
                </a:cubicBezTo>
                <a:lnTo>
                  <a:pt x="1418706" y="5021819"/>
                </a:lnTo>
                <a:lnTo>
                  <a:pt x="1437820" y="5002442"/>
                </a:lnTo>
                <a:cubicBezTo>
                  <a:pt x="1422539" y="5007254"/>
                  <a:pt x="1406808" y="5023725"/>
                  <a:pt x="1391302" y="5034367"/>
                </a:cubicBezTo>
                <a:cubicBezTo>
                  <a:pt x="1387653" y="5035790"/>
                  <a:pt x="1390616" y="5033485"/>
                  <a:pt x="1392895" y="5030300"/>
                </a:cubicBezTo>
                <a:cubicBezTo>
                  <a:pt x="1399047" y="5019861"/>
                  <a:pt x="1395398" y="5021283"/>
                  <a:pt x="1382171" y="5028740"/>
                </a:cubicBezTo>
                <a:lnTo>
                  <a:pt x="1342887" y="5057005"/>
                </a:lnTo>
                <a:lnTo>
                  <a:pt x="1312913" y="5066590"/>
                </a:lnTo>
                <a:lnTo>
                  <a:pt x="1282214" y="5103676"/>
                </a:lnTo>
                <a:lnTo>
                  <a:pt x="1257357" y="5124363"/>
                </a:lnTo>
                <a:lnTo>
                  <a:pt x="1236543" y="5143654"/>
                </a:lnTo>
                <a:lnTo>
                  <a:pt x="1204244" y="5165542"/>
                </a:lnTo>
                <a:lnTo>
                  <a:pt x="1148463" y="5197575"/>
                </a:lnTo>
                <a:lnTo>
                  <a:pt x="1150035" y="5195075"/>
                </a:lnTo>
                <a:cubicBezTo>
                  <a:pt x="1148665" y="5193313"/>
                  <a:pt x="1142051" y="5197041"/>
                  <a:pt x="1139087" y="5199346"/>
                </a:cubicBezTo>
                <a:cubicBezTo>
                  <a:pt x="1135438" y="5200769"/>
                  <a:pt x="1129510" y="5205377"/>
                  <a:pt x="1126545" y="5207683"/>
                </a:cubicBezTo>
                <a:cubicBezTo>
                  <a:pt x="1105795" y="5223814"/>
                  <a:pt x="1085044" y="5239948"/>
                  <a:pt x="1061331" y="5258383"/>
                </a:cubicBezTo>
                <a:lnTo>
                  <a:pt x="1044445" y="5270794"/>
                </a:lnTo>
                <a:lnTo>
                  <a:pt x="1035379" y="5276113"/>
                </a:lnTo>
                <a:cubicBezTo>
                  <a:pt x="1023788" y="5281545"/>
                  <a:pt x="1011771" y="5282594"/>
                  <a:pt x="998511" y="5268368"/>
                </a:cubicBezTo>
                <a:cubicBezTo>
                  <a:pt x="971993" y="5239917"/>
                  <a:pt x="999372" y="5217371"/>
                  <a:pt x="1013738" y="5195608"/>
                </a:cubicBezTo>
                <a:cubicBezTo>
                  <a:pt x="1031309" y="5161894"/>
                  <a:pt x="1059755" y="5135364"/>
                  <a:pt x="1094032" y="5118935"/>
                </a:cubicBezTo>
                <a:cubicBezTo>
                  <a:pt x="1166856" y="5070144"/>
                  <a:pt x="1220057" y="4999018"/>
                  <a:pt x="1288897" y="4949163"/>
                </a:cubicBezTo>
                <a:cubicBezTo>
                  <a:pt x="1310160" y="4933514"/>
                  <a:pt x="1293738" y="4899232"/>
                  <a:pt x="1313156" y="4874551"/>
                </a:cubicBezTo>
                <a:cubicBezTo>
                  <a:pt x="1328591" y="4848805"/>
                  <a:pt x="1336061" y="4820922"/>
                  <a:pt x="1294395" y="4801221"/>
                </a:cubicBezTo>
                <a:cubicBezTo>
                  <a:pt x="1271570" y="4790835"/>
                  <a:pt x="1287006" y="4765089"/>
                  <a:pt x="1300304" y="4747306"/>
                </a:cubicBezTo>
                <a:cubicBezTo>
                  <a:pt x="1312538" y="4733510"/>
                  <a:pt x="1326619" y="4728744"/>
                  <a:pt x="1339345" y="4744961"/>
                </a:cubicBezTo>
                <a:cubicBezTo>
                  <a:pt x="1345172" y="4755062"/>
                  <a:pt x="1353918" y="4770211"/>
                  <a:pt x="1374114" y="4758546"/>
                </a:cubicBezTo>
                <a:cubicBezTo>
                  <a:pt x="1370133" y="4757480"/>
                  <a:pt x="1368284" y="4748447"/>
                  <a:pt x="1368284" y="4748447"/>
                </a:cubicBezTo>
                <a:cubicBezTo>
                  <a:pt x="1321365" y="4684647"/>
                  <a:pt x="1333884" y="4653850"/>
                  <a:pt x="1406131" y="4639056"/>
                </a:cubicBezTo>
                <a:cubicBezTo>
                  <a:pt x="1429242" y="4632442"/>
                  <a:pt x="1462944" y="4650009"/>
                  <a:pt x="1473331" y="4627180"/>
                </a:cubicBezTo>
                <a:cubicBezTo>
                  <a:pt x="1494101" y="4581518"/>
                  <a:pt x="1530801" y="4540123"/>
                  <a:pt x="1535642" y="4490192"/>
                </a:cubicBezTo>
                <a:cubicBezTo>
                  <a:pt x="1536997" y="4469211"/>
                  <a:pt x="1533302" y="4451144"/>
                  <a:pt x="1553500" y="4439481"/>
                </a:cubicBezTo>
                <a:cubicBezTo>
                  <a:pt x="1584862" y="4418001"/>
                  <a:pt x="1559121" y="4402566"/>
                  <a:pt x="1544262" y="4394317"/>
                </a:cubicBezTo>
                <a:cubicBezTo>
                  <a:pt x="1518522" y="4378881"/>
                  <a:pt x="1464831" y="4419993"/>
                  <a:pt x="1465323" y="4450005"/>
                </a:cubicBezTo>
                <a:cubicBezTo>
                  <a:pt x="1467952" y="4472055"/>
                  <a:pt x="1464750" y="4484005"/>
                  <a:pt x="1444552" y="4495668"/>
                </a:cubicBezTo>
                <a:cubicBezTo>
                  <a:pt x="1424355" y="4507333"/>
                  <a:pt x="1383182" y="4517645"/>
                  <a:pt x="1425630" y="4550363"/>
                </a:cubicBezTo>
                <a:cubicBezTo>
                  <a:pt x="1432525" y="4556481"/>
                  <a:pt x="1426409" y="4563379"/>
                  <a:pt x="1420294" y="4570279"/>
                </a:cubicBezTo>
                <a:cubicBezTo>
                  <a:pt x="1383102" y="4581657"/>
                  <a:pt x="1373863" y="4536492"/>
                  <a:pt x="1340941" y="4531941"/>
                </a:cubicBezTo>
                <a:cubicBezTo>
                  <a:pt x="1325013" y="4527672"/>
                  <a:pt x="1342296" y="4510958"/>
                  <a:pt x="1350546" y="4496092"/>
                </a:cubicBezTo>
                <a:cubicBezTo>
                  <a:pt x="1367048" y="4466362"/>
                  <a:pt x="1406374" y="4447018"/>
                  <a:pt x="1396072" y="4405835"/>
                </a:cubicBezTo>
                <a:cubicBezTo>
                  <a:pt x="1393153" y="4400787"/>
                  <a:pt x="1399273" y="4393886"/>
                  <a:pt x="1404322" y="4390971"/>
                </a:cubicBezTo>
                <a:cubicBezTo>
                  <a:pt x="1483754" y="4365295"/>
                  <a:pt x="1484408" y="4267283"/>
                  <a:pt x="1546066" y="4228309"/>
                </a:cubicBezTo>
                <a:cubicBezTo>
                  <a:pt x="1561211" y="4219561"/>
                  <a:pt x="1569465" y="4204695"/>
                  <a:pt x="1584610" y="4195948"/>
                </a:cubicBezTo>
                <a:cubicBezTo>
                  <a:pt x="1632969" y="4174753"/>
                  <a:pt x="1663550" y="4140256"/>
                  <a:pt x="1695201" y="4101778"/>
                </a:cubicBezTo>
                <a:cubicBezTo>
                  <a:pt x="1702383" y="4090897"/>
                  <a:pt x="1712481" y="4085065"/>
                  <a:pt x="1719667" y="4074181"/>
                </a:cubicBezTo>
                <a:cubicBezTo>
                  <a:pt x="1727137" y="4046301"/>
                  <a:pt x="1807556" y="4080655"/>
                  <a:pt x="1770732" y="4011023"/>
                </a:cubicBezTo>
                <a:cubicBezTo>
                  <a:pt x="1767355" y="4003715"/>
                  <a:pt x="1765672" y="3996060"/>
                  <a:pt x="1764666" y="3988120"/>
                </a:cubicBezTo>
                <a:lnTo>
                  <a:pt x="1763642" y="3975547"/>
                </a:lnTo>
                <a:lnTo>
                  <a:pt x="1722206" y="4005024"/>
                </a:lnTo>
                <a:cubicBezTo>
                  <a:pt x="1668086" y="4039614"/>
                  <a:pt x="1609325" y="4068987"/>
                  <a:pt x="1559842" y="4112272"/>
                </a:cubicBezTo>
                <a:cubicBezTo>
                  <a:pt x="1535101" y="4141130"/>
                  <a:pt x="1502113" y="4161741"/>
                  <a:pt x="1465001" y="4169987"/>
                </a:cubicBezTo>
                <a:cubicBezTo>
                  <a:pt x="1440260" y="4178230"/>
                  <a:pt x="1411397" y="4198841"/>
                  <a:pt x="1390779" y="4165864"/>
                </a:cubicBezTo>
                <a:cubicBezTo>
                  <a:pt x="1370159" y="4132883"/>
                  <a:pt x="1407272" y="4120518"/>
                  <a:pt x="1419642" y="4099904"/>
                </a:cubicBezTo>
                <a:cubicBezTo>
                  <a:pt x="1423767" y="4095783"/>
                  <a:pt x="1427891" y="4095783"/>
                  <a:pt x="1432012" y="4091661"/>
                </a:cubicBezTo>
                <a:cubicBezTo>
                  <a:pt x="1518608" y="4042193"/>
                  <a:pt x="1563967" y="3939131"/>
                  <a:pt x="1667054" y="3914398"/>
                </a:cubicBezTo>
                <a:cubicBezTo>
                  <a:pt x="1683548" y="3883481"/>
                  <a:pt x="1704166" y="3857715"/>
                  <a:pt x="1726844" y="3834010"/>
                </a:cubicBezTo>
                <a:lnTo>
                  <a:pt x="1736221" y="3825172"/>
                </a:lnTo>
                <a:cubicBezTo>
                  <a:pt x="1737599" y="3820886"/>
                  <a:pt x="1738977" y="3816600"/>
                  <a:pt x="1740354" y="3812313"/>
                </a:cubicBezTo>
                <a:cubicBezTo>
                  <a:pt x="1745952" y="3801873"/>
                  <a:pt x="1753684" y="3791939"/>
                  <a:pt x="1763586" y="3782853"/>
                </a:cubicBezTo>
                <a:lnTo>
                  <a:pt x="1799007" y="3750261"/>
                </a:lnTo>
                <a:lnTo>
                  <a:pt x="1799009" y="3745381"/>
                </a:lnTo>
                <a:cubicBezTo>
                  <a:pt x="1790759" y="3737135"/>
                  <a:pt x="1782513" y="3741257"/>
                  <a:pt x="1778390" y="3749503"/>
                </a:cubicBezTo>
                <a:cubicBezTo>
                  <a:pt x="1761895" y="3765992"/>
                  <a:pt x="1741276" y="3778358"/>
                  <a:pt x="1720660" y="3774237"/>
                </a:cubicBezTo>
                <a:lnTo>
                  <a:pt x="1687622" y="3769462"/>
                </a:lnTo>
                <a:lnTo>
                  <a:pt x="1641307" y="3807746"/>
                </a:lnTo>
                <a:cubicBezTo>
                  <a:pt x="1628053" y="3819973"/>
                  <a:pt x="1616760" y="3825523"/>
                  <a:pt x="1605066" y="3820077"/>
                </a:cubicBezTo>
                <a:lnTo>
                  <a:pt x="1593946" y="3811426"/>
                </a:lnTo>
                <a:lnTo>
                  <a:pt x="1580461" y="3823705"/>
                </a:lnTo>
                <a:cubicBezTo>
                  <a:pt x="1506239" y="3889663"/>
                  <a:pt x="1427891" y="3959746"/>
                  <a:pt x="1333051" y="4000968"/>
                </a:cubicBezTo>
                <a:cubicBezTo>
                  <a:pt x="1312430" y="4009214"/>
                  <a:pt x="1300062" y="4029825"/>
                  <a:pt x="1287691" y="4050436"/>
                </a:cubicBezTo>
                <a:cubicBezTo>
                  <a:pt x="1238208" y="4124639"/>
                  <a:pt x="1163986" y="4169987"/>
                  <a:pt x="1089760" y="4215330"/>
                </a:cubicBezTo>
                <a:cubicBezTo>
                  <a:pt x="1048525" y="4244188"/>
                  <a:pt x="1007291" y="4223577"/>
                  <a:pt x="986674" y="4178230"/>
                </a:cubicBezTo>
                <a:cubicBezTo>
                  <a:pt x="978428" y="4165863"/>
                  <a:pt x="970180" y="4169987"/>
                  <a:pt x="957809" y="4165863"/>
                </a:cubicBezTo>
                <a:cubicBezTo>
                  <a:pt x="912450" y="4161741"/>
                  <a:pt x="904202" y="4145252"/>
                  <a:pt x="928945" y="4104028"/>
                </a:cubicBezTo>
                <a:cubicBezTo>
                  <a:pt x="945438" y="4083415"/>
                  <a:pt x="961935" y="4062805"/>
                  <a:pt x="982549" y="4042193"/>
                </a:cubicBezTo>
                <a:cubicBezTo>
                  <a:pt x="1011413" y="4017457"/>
                  <a:pt x="1023786" y="3967988"/>
                  <a:pt x="1081516" y="3988600"/>
                </a:cubicBezTo>
                <a:cubicBezTo>
                  <a:pt x="1093885" y="3992724"/>
                  <a:pt x="1106254" y="3976234"/>
                  <a:pt x="1098010" y="3963867"/>
                </a:cubicBezTo>
                <a:lnTo>
                  <a:pt x="1088759" y="3937593"/>
                </a:lnTo>
                <a:lnTo>
                  <a:pt x="1102576" y="3928445"/>
                </a:lnTo>
                <a:cubicBezTo>
                  <a:pt x="1105707" y="3926371"/>
                  <a:pt x="1105707" y="3926371"/>
                  <a:pt x="1108838" y="3924299"/>
                </a:cubicBezTo>
                <a:cubicBezTo>
                  <a:pt x="1113559" y="3917826"/>
                  <a:pt x="1119987" y="3912232"/>
                  <a:pt x="1127345" y="3907193"/>
                </a:cubicBezTo>
                <a:lnTo>
                  <a:pt x="1133970" y="3903404"/>
                </a:lnTo>
                <a:lnTo>
                  <a:pt x="1139243" y="3902031"/>
                </a:lnTo>
                <a:cubicBezTo>
                  <a:pt x="1151614" y="3899970"/>
                  <a:pt x="1159861" y="3896877"/>
                  <a:pt x="1167078" y="3891724"/>
                </a:cubicBezTo>
                <a:lnTo>
                  <a:pt x="1179738" y="3878465"/>
                </a:lnTo>
                <a:lnTo>
                  <a:pt x="1191469" y="3872268"/>
                </a:lnTo>
                <a:cubicBezTo>
                  <a:pt x="1191469" y="3872268"/>
                  <a:pt x="1194600" y="3870195"/>
                  <a:pt x="1197114" y="3867191"/>
                </a:cubicBezTo>
                <a:cubicBezTo>
                  <a:pt x="1199628" y="3864187"/>
                  <a:pt x="1202759" y="3862114"/>
                  <a:pt x="1205890" y="3860042"/>
                </a:cubicBezTo>
                <a:cubicBezTo>
                  <a:pt x="1237812" y="3840244"/>
                  <a:pt x="1266656" y="3815792"/>
                  <a:pt x="1299195" y="3796926"/>
                </a:cubicBezTo>
                <a:cubicBezTo>
                  <a:pt x="1311718" y="3788635"/>
                  <a:pt x="1316131" y="3781698"/>
                  <a:pt x="1326139" y="3776409"/>
                </a:cubicBezTo>
                <a:cubicBezTo>
                  <a:pt x="1335531" y="3770191"/>
                  <a:pt x="1348054" y="3761900"/>
                  <a:pt x="1357446" y="3755681"/>
                </a:cubicBezTo>
                <a:cubicBezTo>
                  <a:pt x="1375614" y="3742313"/>
                  <a:pt x="1393733" y="3735672"/>
                  <a:pt x="1408153" y="3723446"/>
                </a:cubicBezTo>
                <a:cubicBezTo>
                  <a:pt x="1414415" y="3719300"/>
                  <a:pt x="1417546" y="3717228"/>
                  <a:pt x="1420676" y="3715155"/>
                </a:cubicBezTo>
                <a:cubicBezTo>
                  <a:pt x="1423807" y="3713083"/>
                  <a:pt x="1427555" y="3711941"/>
                  <a:pt x="1429453" y="3708006"/>
                </a:cubicBezTo>
                <a:cubicBezTo>
                  <a:pt x="1428836" y="3707076"/>
                  <a:pt x="1424473" y="3707286"/>
                  <a:pt x="1421342" y="3709359"/>
                </a:cubicBezTo>
                <a:cubicBezTo>
                  <a:pt x="1411334" y="3714647"/>
                  <a:pt x="1400092" y="3718073"/>
                  <a:pt x="1387570" y="3726364"/>
                </a:cubicBezTo>
                <a:cubicBezTo>
                  <a:pt x="1381308" y="3730510"/>
                  <a:pt x="1380075" y="3728649"/>
                  <a:pt x="1373199" y="3731864"/>
                </a:cubicBezTo>
                <a:cubicBezTo>
                  <a:pt x="1387002" y="3718708"/>
                  <a:pt x="1402657" y="3708342"/>
                  <a:pt x="1417694" y="3697047"/>
                </a:cubicBezTo>
                <a:cubicBezTo>
                  <a:pt x="1429601" y="3687826"/>
                  <a:pt x="1437761" y="3679746"/>
                  <a:pt x="1449668" y="3670524"/>
                </a:cubicBezTo>
                <a:cubicBezTo>
                  <a:pt x="1452797" y="3668452"/>
                  <a:pt x="1457827" y="3662444"/>
                  <a:pt x="1453464" y="3662656"/>
                </a:cubicBezTo>
                <a:cubicBezTo>
                  <a:pt x="1449100" y="3662867"/>
                  <a:pt x="1443455" y="3667943"/>
                  <a:pt x="1440324" y="3670016"/>
                </a:cubicBezTo>
                <a:cubicBezTo>
                  <a:pt x="1418409" y="3684526"/>
                  <a:pt x="1399626" y="3696962"/>
                  <a:pt x="1377710" y="3711471"/>
                </a:cubicBezTo>
                <a:cubicBezTo>
                  <a:pt x="1340142" y="3736346"/>
                  <a:pt x="1300724" y="3758428"/>
                  <a:pt x="1262588" y="3775645"/>
                </a:cubicBezTo>
                <a:lnTo>
                  <a:pt x="1248470" y="3783659"/>
                </a:lnTo>
                <a:lnTo>
                  <a:pt x="1254703" y="3774752"/>
                </a:lnTo>
                <a:cubicBezTo>
                  <a:pt x="1277382" y="3744349"/>
                  <a:pt x="1302124" y="3716523"/>
                  <a:pt x="1333051" y="3695911"/>
                </a:cubicBezTo>
                <a:cubicBezTo>
                  <a:pt x="1354699" y="3679421"/>
                  <a:pt x="1373027" y="3662273"/>
                  <a:pt x="1389501" y="3644602"/>
                </a:cubicBezTo>
                <a:lnTo>
                  <a:pt x="1391425" y="3642291"/>
                </a:lnTo>
                <a:lnTo>
                  <a:pt x="1397556" y="3639425"/>
                </a:lnTo>
                <a:cubicBezTo>
                  <a:pt x="1418805" y="3630712"/>
                  <a:pt x="1421936" y="3628639"/>
                  <a:pt x="1431378" y="3615694"/>
                </a:cubicBezTo>
                <a:cubicBezTo>
                  <a:pt x="1434508" y="3613621"/>
                  <a:pt x="1433275" y="3611760"/>
                  <a:pt x="1435790" y="3608756"/>
                </a:cubicBezTo>
                <a:cubicBezTo>
                  <a:pt x="1457655" y="3600973"/>
                  <a:pt x="1473308" y="3590608"/>
                  <a:pt x="1492093" y="3578172"/>
                </a:cubicBezTo>
                <a:cubicBezTo>
                  <a:pt x="1504615" y="3569881"/>
                  <a:pt x="1514008" y="3563662"/>
                  <a:pt x="1526530" y="3555371"/>
                </a:cubicBezTo>
                <a:cubicBezTo>
                  <a:pt x="1550960" y="3537858"/>
                  <a:pt x="1577856" y="3524067"/>
                  <a:pt x="1605415" y="3504482"/>
                </a:cubicBezTo>
                <a:cubicBezTo>
                  <a:pt x="1614807" y="3498263"/>
                  <a:pt x="1620403" y="3499914"/>
                  <a:pt x="1627947" y="3490902"/>
                </a:cubicBezTo>
                <a:cubicBezTo>
                  <a:pt x="1636105" y="3482822"/>
                  <a:pt x="1646731" y="3478465"/>
                  <a:pt x="1652375" y="3473389"/>
                </a:cubicBezTo>
                <a:cubicBezTo>
                  <a:pt x="1661767" y="3467171"/>
                  <a:pt x="1671160" y="3460953"/>
                  <a:pt x="1680553" y="3454734"/>
                </a:cubicBezTo>
                <a:cubicBezTo>
                  <a:pt x="1685581" y="3448726"/>
                  <a:pt x="1678087" y="3451011"/>
                  <a:pt x="1679985" y="3447076"/>
                </a:cubicBezTo>
                <a:cubicBezTo>
                  <a:pt x="1686912" y="3437135"/>
                  <a:pt x="1698819" y="3427911"/>
                  <a:pt x="1715705" y="3419409"/>
                </a:cubicBezTo>
                <a:cubicBezTo>
                  <a:pt x="1718837" y="3417337"/>
                  <a:pt x="1719452" y="3418268"/>
                  <a:pt x="1725713" y="3414122"/>
                </a:cubicBezTo>
                <a:cubicBezTo>
                  <a:pt x="1728844" y="3412049"/>
                  <a:pt x="1731359" y="3409046"/>
                  <a:pt x="1730126" y="3407184"/>
                </a:cubicBezTo>
                <a:cubicBezTo>
                  <a:pt x="1729510" y="3406253"/>
                  <a:pt x="1728278" y="3404392"/>
                  <a:pt x="1722016" y="3408538"/>
                </a:cubicBezTo>
                <a:cubicBezTo>
                  <a:pt x="1713240" y="3415688"/>
                  <a:pt x="1703232" y="3420975"/>
                  <a:pt x="1697587" y="3426051"/>
                </a:cubicBezTo>
                <a:cubicBezTo>
                  <a:pt x="1685063" y="3434342"/>
                  <a:pt x="1677570" y="3436627"/>
                  <a:pt x="1668177" y="3442844"/>
                </a:cubicBezTo>
                <a:cubicBezTo>
                  <a:pt x="1661300" y="3446060"/>
                  <a:pt x="1656321" y="3445340"/>
                  <a:pt x="1655088" y="3443478"/>
                </a:cubicBezTo>
                <a:cubicBezTo>
                  <a:pt x="1646978" y="3444832"/>
                  <a:pt x="1646361" y="3443900"/>
                  <a:pt x="1638201" y="3451982"/>
                </a:cubicBezTo>
                <a:cubicBezTo>
                  <a:pt x="1626295" y="3461203"/>
                  <a:pt x="1614389" y="3470425"/>
                  <a:pt x="1603097" y="3480578"/>
                </a:cubicBezTo>
                <a:cubicBezTo>
                  <a:pt x="1600583" y="3483581"/>
                  <a:pt x="1593706" y="3486797"/>
                  <a:pt x="1587444" y="3490942"/>
                </a:cubicBezTo>
                <a:cubicBezTo>
                  <a:pt x="1584314" y="3493015"/>
                  <a:pt x="1583081" y="3491153"/>
                  <a:pt x="1579335" y="3492296"/>
                </a:cubicBezTo>
                <a:cubicBezTo>
                  <a:pt x="1571841" y="3494580"/>
                  <a:pt x="1577486" y="3489503"/>
                  <a:pt x="1579384" y="3485569"/>
                </a:cubicBezTo>
                <a:lnTo>
                  <a:pt x="1583008" y="3481980"/>
                </a:lnTo>
                <a:lnTo>
                  <a:pt x="1593519" y="3475021"/>
                </a:lnTo>
                <a:cubicBezTo>
                  <a:pt x="1602911" y="3468802"/>
                  <a:pt x="1609172" y="3464656"/>
                  <a:pt x="1614201" y="3458650"/>
                </a:cubicBezTo>
                <a:cubicBezTo>
                  <a:pt x="1627390" y="3444563"/>
                  <a:pt x="1636783" y="3438344"/>
                  <a:pt x="1658031" y="3429629"/>
                </a:cubicBezTo>
                <a:cubicBezTo>
                  <a:pt x="1668656" y="3425273"/>
                  <a:pt x="1681795" y="3417912"/>
                  <a:pt x="1694934" y="3410552"/>
                </a:cubicBezTo>
                <a:cubicBezTo>
                  <a:pt x="1708074" y="3403191"/>
                  <a:pt x="1718748" y="3392108"/>
                  <a:pt x="1734402" y="3381744"/>
                </a:cubicBezTo>
                <a:cubicBezTo>
                  <a:pt x="1734402" y="3381744"/>
                  <a:pt x="1736916" y="3378740"/>
                  <a:pt x="1736300" y="3377809"/>
                </a:cubicBezTo>
                <a:cubicBezTo>
                  <a:pt x="1741944" y="3372733"/>
                  <a:pt x="1744459" y="3369729"/>
                  <a:pt x="1746974" y="3366726"/>
                </a:cubicBezTo>
                <a:cubicBezTo>
                  <a:pt x="1757031" y="3354711"/>
                  <a:pt x="1769554" y="3346420"/>
                  <a:pt x="1787057" y="3338848"/>
                </a:cubicBezTo>
                <a:cubicBezTo>
                  <a:pt x="1790804" y="3337706"/>
                  <a:pt x="1794551" y="3336564"/>
                  <a:pt x="1798298" y="3335422"/>
                </a:cubicBezTo>
                <a:cubicBezTo>
                  <a:pt x="1802661" y="3335211"/>
                  <a:pt x="1830788" y="3323283"/>
                  <a:pt x="1833919" y="3321209"/>
                </a:cubicBezTo>
                <a:cubicBezTo>
                  <a:pt x="1842078" y="3313130"/>
                  <a:pt x="1847674" y="3314780"/>
                  <a:pt x="1856451" y="3307631"/>
                </a:cubicBezTo>
                <a:cubicBezTo>
                  <a:pt x="1871488" y="3296335"/>
                  <a:pt x="1881545" y="3284321"/>
                  <a:pt x="1900329" y="3271885"/>
                </a:cubicBezTo>
                <a:cubicBezTo>
                  <a:pt x="1903460" y="3269812"/>
                  <a:pt x="1902844" y="3268881"/>
                  <a:pt x="1902227" y="3267950"/>
                </a:cubicBezTo>
                <a:cubicBezTo>
                  <a:pt x="1910387" y="3259870"/>
                  <a:pt x="1917931" y="3250859"/>
                  <a:pt x="1927939" y="3245571"/>
                </a:cubicBezTo>
                <a:cubicBezTo>
                  <a:pt x="1937331" y="3239353"/>
                  <a:pt x="1950471" y="3231993"/>
                  <a:pt x="1959197" y="3231570"/>
                </a:cubicBezTo>
                <a:cubicBezTo>
                  <a:pt x="1959812" y="3232501"/>
                  <a:pt x="2016733" y="3202847"/>
                  <a:pt x="2019247" y="3199844"/>
                </a:cubicBezTo>
                <a:cubicBezTo>
                  <a:pt x="2033052" y="3186688"/>
                  <a:pt x="2054967" y="3172178"/>
                  <a:pt x="2068155" y="3158090"/>
                </a:cubicBezTo>
                <a:cubicBezTo>
                  <a:pt x="2075699" y="3149080"/>
                  <a:pt x="2087606" y="3139857"/>
                  <a:pt x="2098846" y="3136432"/>
                </a:cubicBezTo>
                <a:cubicBezTo>
                  <a:pt x="2113218" y="3130932"/>
                  <a:pt x="2129487" y="3121500"/>
                  <a:pt x="2144525" y="3110204"/>
                </a:cubicBezTo>
                <a:cubicBezTo>
                  <a:pt x="2150786" y="3106059"/>
                  <a:pt x="2160179" y="3099840"/>
                  <a:pt x="2169571" y="3093622"/>
                </a:cubicBezTo>
                <a:cubicBezTo>
                  <a:pt x="2175832" y="3089476"/>
                  <a:pt x="2178964" y="3087403"/>
                  <a:pt x="2181478" y="3084400"/>
                </a:cubicBezTo>
                <a:cubicBezTo>
                  <a:pt x="2189021" y="3075389"/>
                  <a:pt x="2202160" y="3068028"/>
                  <a:pt x="2214683" y="3059737"/>
                </a:cubicBezTo>
                <a:cubicBezTo>
                  <a:pt x="2217813" y="3057665"/>
                  <a:pt x="2224691" y="3054449"/>
                  <a:pt x="2226591" y="3050515"/>
                </a:cubicBezTo>
                <a:cubicBezTo>
                  <a:pt x="2239161" y="3035497"/>
                  <a:pt x="2251734" y="3020479"/>
                  <a:pt x="2250552" y="3011891"/>
                </a:cubicBezTo>
                <a:cubicBezTo>
                  <a:pt x="2250600" y="3005164"/>
                  <a:pt x="2246286" y="2998649"/>
                  <a:pt x="2271332" y="2982067"/>
                </a:cubicBezTo>
                <a:cubicBezTo>
                  <a:pt x="2280724" y="2975848"/>
                  <a:pt x="2288267" y="2966837"/>
                  <a:pt x="2286419" y="2964045"/>
                </a:cubicBezTo>
                <a:cubicBezTo>
                  <a:pt x="2287701" y="2959180"/>
                  <a:pt x="2289599" y="2955245"/>
                  <a:pt x="2294012" y="2948308"/>
                </a:cubicBezTo>
                <a:cubicBezTo>
                  <a:pt x="2293396" y="2947377"/>
                  <a:pt x="2292778" y="2946446"/>
                  <a:pt x="2292778" y="2946446"/>
                </a:cubicBezTo>
                <a:cubicBezTo>
                  <a:pt x="2274045" y="2952156"/>
                  <a:pt x="2258440" y="2955793"/>
                  <a:pt x="2239655" y="2968229"/>
                </a:cubicBezTo>
                <a:cubicBezTo>
                  <a:pt x="2183302" y="3005541"/>
                  <a:pt x="2130081" y="3040779"/>
                  <a:pt x="2076859" y="3076016"/>
                </a:cubicBezTo>
                <a:cubicBezTo>
                  <a:pt x="2073728" y="3078089"/>
                  <a:pt x="2065569" y="3086169"/>
                  <a:pt x="2063103" y="3082447"/>
                </a:cubicBezTo>
                <a:cubicBezTo>
                  <a:pt x="2061871" y="3080585"/>
                  <a:pt x="2071880" y="3075299"/>
                  <a:pt x="2075010" y="3073224"/>
                </a:cubicBezTo>
                <a:cubicBezTo>
                  <a:pt x="2087533" y="3064933"/>
                  <a:pt x="2100056" y="3056643"/>
                  <a:pt x="2110729" y="3045559"/>
                </a:cubicBezTo>
                <a:cubicBezTo>
                  <a:pt x="2133360" y="3018526"/>
                  <a:pt x="2169080" y="2990859"/>
                  <a:pt x="2209162" y="2962982"/>
                </a:cubicBezTo>
                <a:cubicBezTo>
                  <a:pt x="2227946" y="2950545"/>
                  <a:pt x="2250478" y="2936967"/>
                  <a:pt x="2271160" y="2920595"/>
                </a:cubicBezTo>
                <a:cubicBezTo>
                  <a:pt x="2282450" y="2910443"/>
                  <a:pt x="2298721" y="2901009"/>
                  <a:pt x="2311860" y="2893648"/>
                </a:cubicBezTo>
                <a:cubicBezTo>
                  <a:pt x="2324383" y="2885357"/>
                  <a:pt x="2335058" y="2874274"/>
                  <a:pt x="2348196" y="2866912"/>
                </a:cubicBezTo>
                <a:cubicBezTo>
                  <a:pt x="2354458" y="2862768"/>
                  <a:pt x="2368213" y="2856338"/>
                  <a:pt x="2362617" y="2854688"/>
                </a:cubicBezTo>
                <a:cubicBezTo>
                  <a:pt x="2360768" y="2851896"/>
                  <a:pt x="2352608" y="2859976"/>
                  <a:pt x="2345731" y="2863190"/>
                </a:cubicBezTo>
                <a:cubicBezTo>
                  <a:pt x="2307546" y="2887133"/>
                  <a:pt x="2274957" y="2912726"/>
                  <a:pt x="2237388" y="2937601"/>
                </a:cubicBezTo>
                <a:cubicBezTo>
                  <a:pt x="2218604" y="2950036"/>
                  <a:pt x="2206131" y="2951602"/>
                  <a:pt x="2186729" y="2963108"/>
                </a:cubicBezTo>
                <a:cubicBezTo>
                  <a:pt x="2186729" y="2963108"/>
                  <a:pt x="2186114" y="2962177"/>
                  <a:pt x="2185498" y="2961247"/>
                </a:cubicBezTo>
                <a:cubicBezTo>
                  <a:pt x="2184881" y="2960316"/>
                  <a:pt x="2180519" y="2960527"/>
                  <a:pt x="2186164" y="2955451"/>
                </a:cubicBezTo>
                <a:cubicBezTo>
                  <a:pt x="2195556" y="2949232"/>
                  <a:pt x="2204949" y="2943013"/>
                  <a:pt x="2214340" y="2936795"/>
                </a:cubicBezTo>
                <a:cubicBezTo>
                  <a:pt x="2223732" y="2930577"/>
                  <a:pt x="2225630" y="2926642"/>
                  <a:pt x="2231892" y="2922497"/>
                </a:cubicBezTo>
                <a:cubicBezTo>
                  <a:pt x="2235023" y="2920424"/>
                  <a:pt x="2234407" y="2919494"/>
                  <a:pt x="2233791" y="2918563"/>
                </a:cubicBezTo>
                <a:cubicBezTo>
                  <a:pt x="2233174" y="2917631"/>
                  <a:pt x="2230043" y="2919705"/>
                  <a:pt x="2226911" y="2921777"/>
                </a:cubicBezTo>
                <a:cubicBezTo>
                  <a:pt x="2217519" y="2927996"/>
                  <a:pt x="2208127" y="2934214"/>
                  <a:pt x="2198735" y="2940432"/>
                </a:cubicBezTo>
                <a:cubicBezTo>
                  <a:pt x="2195605" y="2942505"/>
                  <a:pt x="2189344" y="2946650"/>
                  <a:pt x="2188112" y="2944790"/>
                </a:cubicBezTo>
                <a:cubicBezTo>
                  <a:pt x="2187495" y="2943858"/>
                  <a:pt x="2193756" y="2939713"/>
                  <a:pt x="2193140" y="2938783"/>
                </a:cubicBezTo>
                <a:cubicBezTo>
                  <a:pt x="2203814" y="2927698"/>
                  <a:pt x="2215105" y="2917546"/>
                  <a:pt x="2227628" y="2909255"/>
                </a:cubicBezTo>
                <a:cubicBezTo>
                  <a:pt x="2249542" y="2894745"/>
                  <a:pt x="2262114" y="2879727"/>
                  <a:pt x="2284646" y="2866148"/>
                </a:cubicBezTo>
                <a:cubicBezTo>
                  <a:pt x="2284646" y="2866148"/>
                  <a:pt x="2284030" y="2865217"/>
                  <a:pt x="2284030" y="2865217"/>
                </a:cubicBezTo>
                <a:cubicBezTo>
                  <a:pt x="2283413" y="2864287"/>
                  <a:pt x="2283413" y="2864287"/>
                  <a:pt x="2282797" y="2863354"/>
                </a:cubicBezTo>
                <a:cubicBezTo>
                  <a:pt x="2279666" y="2865428"/>
                  <a:pt x="2273404" y="2869574"/>
                  <a:pt x="2270274" y="2871646"/>
                </a:cubicBezTo>
                <a:cubicBezTo>
                  <a:pt x="2257135" y="2879007"/>
                  <a:pt x="2256519" y="2878076"/>
                  <a:pt x="2257184" y="2872281"/>
                </a:cubicBezTo>
                <a:cubicBezTo>
                  <a:pt x="2259698" y="2869277"/>
                  <a:pt x="2259082" y="2868346"/>
                  <a:pt x="2252205" y="2871561"/>
                </a:cubicBezTo>
                <a:cubicBezTo>
                  <a:pt x="2242197" y="2876847"/>
                  <a:pt x="2232804" y="2883067"/>
                  <a:pt x="2222180" y="2887424"/>
                </a:cubicBezTo>
                <a:cubicBezTo>
                  <a:pt x="2231572" y="2881206"/>
                  <a:pt x="2237834" y="2877061"/>
                  <a:pt x="2244094" y="2872915"/>
                </a:cubicBezTo>
                <a:cubicBezTo>
                  <a:pt x="2250357" y="2868769"/>
                  <a:pt x="2249123" y="2866908"/>
                  <a:pt x="2245377" y="2868049"/>
                </a:cubicBezTo>
                <a:cubicBezTo>
                  <a:pt x="2244760" y="2867119"/>
                  <a:pt x="2238500" y="2871264"/>
                  <a:pt x="2244144" y="2866187"/>
                </a:cubicBezTo>
                <a:cubicBezTo>
                  <a:pt x="2244144" y="2866187"/>
                  <a:pt x="2246658" y="2863184"/>
                  <a:pt x="2247275" y="2864114"/>
                </a:cubicBezTo>
                <a:cubicBezTo>
                  <a:pt x="2257900" y="2859758"/>
                  <a:pt x="2269806" y="2850536"/>
                  <a:pt x="2279199" y="2844317"/>
                </a:cubicBezTo>
                <a:cubicBezTo>
                  <a:pt x="2282329" y="2842244"/>
                  <a:pt x="2285459" y="2840172"/>
                  <a:pt x="2284843" y="2839241"/>
                </a:cubicBezTo>
                <a:cubicBezTo>
                  <a:pt x="2284227" y="2838310"/>
                  <a:pt x="2284227" y="2838310"/>
                  <a:pt x="2280481" y="2839453"/>
                </a:cubicBezTo>
                <a:cubicBezTo>
                  <a:pt x="2272986" y="2841736"/>
                  <a:pt x="2263595" y="2847955"/>
                  <a:pt x="2259231" y="2848167"/>
                </a:cubicBezTo>
                <a:cubicBezTo>
                  <a:pt x="2254868" y="2848376"/>
                  <a:pt x="2247990" y="2851593"/>
                  <a:pt x="2253020" y="2845585"/>
                </a:cubicBezTo>
                <a:cubicBezTo>
                  <a:pt x="2255533" y="2842581"/>
                  <a:pt x="2254301" y="2840720"/>
                  <a:pt x="2257432" y="2838647"/>
                </a:cubicBezTo>
                <a:cubicBezTo>
                  <a:pt x="2263693" y="2834501"/>
                  <a:pt x="2269338" y="2829425"/>
                  <a:pt x="2273085" y="2828283"/>
                </a:cubicBezTo>
                <a:cubicBezTo>
                  <a:pt x="2286841" y="2821853"/>
                  <a:pt x="2299979" y="2814491"/>
                  <a:pt x="2313117" y="2807132"/>
                </a:cubicBezTo>
                <a:cubicBezTo>
                  <a:pt x="2323744" y="2802775"/>
                  <a:pt x="2323127" y="2801845"/>
                  <a:pt x="2327541" y="2794907"/>
                </a:cubicBezTo>
                <a:cubicBezTo>
                  <a:pt x="2326307" y="2793044"/>
                  <a:pt x="2327589" y="2788179"/>
                  <a:pt x="2333234" y="2783104"/>
                </a:cubicBezTo>
                <a:cubicBezTo>
                  <a:pt x="2342626" y="2776885"/>
                  <a:pt x="2347656" y="2770878"/>
                  <a:pt x="2360178" y="2762587"/>
                </a:cubicBezTo>
                <a:cubicBezTo>
                  <a:pt x="2367056" y="2759372"/>
                  <a:pt x="2375832" y="2752222"/>
                  <a:pt x="2385840" y="2746936"/>
                </a:cubicBezTo>
                <a:cubicBezTo>
                  <a:pt x="2392102" y="2742789"/>
                  <a:pt x="2390869" y="2740928"/>
                  <a:pt x="2390253" y="2739996"/>
                </a:cubicBezTo>
                <a:cubicBezTo>
                  <a:pt x="2389021" y="2738135"/>
                  <a:pt x="2385273" y="2739277"/>
                  <a:pt x="2382142" y="2741350"/>
                </a:cubicBezTo>
                <a:cubicBezTo>
                  <a:pt x="2375881" y="2745495"/>
                  <a:pt x="2376498" y="2746426"/>
                  <a:pt x="2373367" y="2748499"/>
                </a:cubicBezTo>
                <a:cubicBezTo>
                  <a:pt x="2358946" y="2760725"/>
                  <a:pt x="2345806" y="2768085"/>
                  <a:pt x="2333949" y="2770580"/>
                </a:cubicBezTo>
                <a:cubicBezTo>
                  <a:pt x="2329586" y="2770792"/>
                  <a:pt x="2334615" y="2764785"/>
                  <a:pt x="2327121" y="2767069"/>
                </a:cubicBezTo>
                <a:cubicBezTo>
                  <a:pt x="2317729" y="2773287"/>
                  <a:pt x="2308337" y="2779506"/>
                  <a:pt x="2298944" y="2785725"/>
                </a:cubicBezTo>
                <a:cubicBezTo>
                  <a:pt x="2292067" y="2788939"/>
                  <a:pt x="2283908" y="2797020"/>
                  <a:pt x="2273283" y="2801376"/>
                </a:cubicBezTo>
                <a:cubicBezTo>
                  <a:pt x="2262041" y="2804803"/>
                  <a:pt x="2261376" y="2810597"/>
                  <a:pt x="2251984" y="2816815"/>
                </a:cubicBezTo>
                <a:cubicBezTo>
                  <a:pt x="2223191" y="2834541"/>
                  <a:pt x="2199994" y="2853916"/>
                  <a:pt x="2174332" y="2869568"/>
                </a:cubicBezTo>
                <a:cubicBezTo>
                  <a:pt x="2161810" y="2877859"/>
                  <a:pt x="2152417" y="2884078"/>
                  <a:pt x="2139894" y="2892369"/>
                </a:cubicBezTo>
                <a:cubicBezTo>
                  <a:pt x="2121110" y="2904805"/>
                  <a:pt x="2105456" y="2915170"/>
                  <a:pt x="2089754" y="2932259"/>
                </a:cubicBezTo>
                <a:cubicBezTo>
                  <a:pt x="2086006" y="2933403"/>
                  <a:pt x="2084774" y="2931541"/>
                  <a:pt x="2081643" y="2933614"/>
                </a:cubicBezTo>
                <a:cubicBezTo>
                  <a:pt x="2066040" y="2937251"/>
                  <a:pt x="2062908" y="2939324"/>
                  <a:pt x="2046590" y="2955484"/>
                </a:cubicBezTo>
                <a:cubicBezTo>
                  <a:pt x="2041559" y="2961491"/>
                  <a:pt x="2033401" y="2969571"/>
                  <a:pt x="2024008" y="2975790"/>
                </a:cubicBezTo>
                <a:cubicBezTo>
                  <a:pt x="2015233" y="2982939"/>
                  <a:pt x="2010203" y="2988946"/>
                  <a:pt x="2003326" y="2992160"/>
                </a:cubicBezTo>
                <a:cubicBezTo>
                  <a:pt x="1986439" y="3000663"/>
                  <a:pt x="1967656" y="3013100"/>
                  <a:pt x="1954566" y="3013734"/>
                </a:cubicBezTo>
                <a:cubicBezTo>
                  <a:pt x="1946455" y="3015087"/>
                  <a:pt x="1935831" y="3019445"/>
                  <a:pt x="1927055" y="3026593"/>
                </a:cubicBezTo>
                <a:cubicBezTo>
                  <a:pt x="1922026" y="3032602"/>
                  <a:pt x="1915765" y="3036747"/>
                  <a:pt x="1909505" y="3040892"/>
                </a:cubicBezTo>
                <a:cubicBezTo>
                  <a:pt x="1900111" y="3047111"/>
                  <a:pt x="1894466" y="3052186"/>
                  <a:pt x="1895699" y="3054049"/>
                </a:cubicBezTo>
                <a:cubicBezTo>
                  <a:pt x="1893800" y="3057983"/>
                  <a:pt x="1891285" y="3060987"/>
                  <a:pt x="1892518" y="3062849"/>
                </a:cubicBezTo>
                <a:cubicBezTo>
                  <a:pt x="1888722" y="3070716"/>
                  <a:pt x="1875583" y="3078077"/>
                  <a:pt x="1867473" y="3079430"/>
                </a:cubicBezTo>
                <a:cubicBezTo>
                  <a:pt x="1863109" y="3079641"/>
                  <a:pt x="1858130" y="3078923"/>
                  <a:pt x="1851869" y="3083069"/>
                </a:cubicBezTo>
                <a:cubicBezTo>
                  <a:pt x="1842477" y="3089287"/>
                  <a:pt x="1836215" y="3093433"/>
                  <a:pt x="1830569" y="3098508"/>
                </a:cubicBezTo>
                <a:cubicBezTo>
                  <a:pt x="1822410" y="3106588"/>
                  <a:pt x="1805524" y="3115091"/>
                  <a:pt x="1797982" y="3124102"/>
                </a:cubicBezTo>
                <a:cubicBezTo>
                  <a:pt x="1794850" y="3126175"/>
                  <a:pt x="1791720" y="3128247"/>
                  <a:pt x="1787972" y="3129389"/>
                </a:cubicBezTo>
                <a:cubicBezTo>
                  <a:pt x="1777347" y="3133747"/>
                  <a:pt x="1772985" y="3133957"/>
                  <a:pt x="1771136" y="3131164"/>
                </a:cubicBezTo>
                <a:cubicBezTo>
                  <a:pt x="1770520" y="3130235"/>
                  <a:pt x="1766156" y="3130445"/>
                  <a:pt x="1760512" y="3135522"/>
                </a:cubicBezTo>
                <a:cubicBezTo>
                  <a:pt x="1750453" y="3147537"/>
                  <a:pt x="1736032" y="3159762"/>
                  <a:pt x="1721611" y="3171988"/>
                </a:cubicBezTo>
                <a:cubicBezTo>
                  <a:pt x="1718481" y="3174060"/>
                  <a:pt x="1715966" y="3177063"/>
                  <a:pt x="1716582" y="3177996"/>
                </a:cubicBezTo>
                <a:cubicBezTo>
                  <a:pt x="1717199" y="3178926"/>
                  <a:pt x="1720330" y="3176852"/>
                  <a:pt x="1724076" y="3175711"/>
                </a:cubicBezTo>
                <a:cubicBezTo>
                  <a:pt x="1736600" y="3167419"/>
                  <a:pt x="1754718" y="3160779"/>
                  <a:pt x="1768523" y="3147622"/>
                </a:cubicBezTo>
                <a:cubicBezTo>
                  <a:pt x="1771654" y="3145549"/>
                  <a:pt x="1777915" y="3141404"/>
                  <a:pt x="1778531" y="3142334"/>
                </a:cubicBezTo>
                <a:cubicBezTo>
                  <a:pt x="1780381" y="3145127"/>
                  <a:pt x="1789772" y="3138909"/>
                  <a:pt x="1796033" y="3134763"/>
                </a:cubicBezTo>
                <a:cubicBezTo>
                  <a:pt x="1802295" y="3130618"/>
                  <a:pt x="1806657" y="3130407"/>
                  <a:pt x="1804759" y="3134340"/>
                </a:cubicBezTo>
                <a:cubicBezTo>
                  <a:pt x="1805377" y="3135271"/>
                  <a:pt x="1799731" y="3140347"/>
                  <a:pt x="1797833" y="3144282"/>
                </a:cubicBezTo>
                <a:cubicBezTo>
                  <a:pt x="1804094" y="3140136"/>
                  <a:pt x="1807841" y="3138995"/>
                  <a:pt x="1810355" y="3135991"/>
                </a:cubicBezTo>
                <a:cubicBezTo>
                  <a:pt x="1815384" y="3129983"/>
                  <a:pt x="1825393" y="3124696"/>
                  <a:pt x="1831655" y="3120549"/>
                </a:cubicBezTo>
                <a:cubicBezTo>
                  <a:pt x="1840430" y="3113400"/>
                  <a:pt x="1848540" y="3112048"/>
                  <a:pt x="1857317" y="3104898"/>
                </a:cubicBezTo>
                <a:cubicBezTo>
                  <a:pt x="1869223" y="3095677"/>
                  <a:pt x="1868557" y="3101472"/>
                  <a:pt x="1876051" y="3099188"/>
                </a:cubicBezTo>
                <a:cubicBezTo>
                  <a:pt x="1879798" y="3098046"/>
                  <a:pt x="1886059" y="3093901"/>
                  <a:pt x="1889190" y="3091827"/>
                </a:cubicBezTo>
                <a:cubicBezTo>
                  <a:pt x="1904843" y="3081464"/>
                  <a:pt x="1920497" y="3071099"/>
                  <a:pt x="1939281" y="3058663"/>
                </a:cubicBezTo>
                <a:cubicBezTo>
                  <a:pt x="1954935" y="3048299"/>
                  <a:pt x="1973719" y="3035862"/>
                  <a:pt x="1992503" y="3023424"/>
                </a:cubicBezTo>
                <a:cubicBezTo>
                  <a:pt x="1992503" y="3023424"/>
                  <a:pt x="1993121" y="3024356"/>
                  <a:pt x="1993121" y="3024356"/>
                </a:cubicBezTo>
                <a:cubicBezTo>
                  <a:pt x="1977467" y="3034720"/>
                  <a:pt x="1958682" y="3047156"/>
                  <a:pt x="1940514" y="3060524"/>
                </a:cubicBezTo>
                <a:cubicBezTo>
                  <a:pt x="1947392" y="3057309"/>
                  <a:pt x="1951756" y="3057098"/>
                  <a:pt x="1954886" y="3055026"/>
                </a:cubicBezTo>
                <a:cubicBezTo>
                  <a:pt x="1986810" y="3035228"/>
                  <a:pt x="2019965" y="3017291"/>
                  <a:pt x="2050657" y="2995633"/>
                </a:cubicBezTo>
                <a:cubicBezTo>
                  <a:pt x="2056917" y="2991489"/>
                  <a:pt x="2063179" y="2987342"/>
                  <a:pt x="2069440" y="2983197"/>
                </a:cubicBezTo>
                <a:cubicBezTo>
                  <a:pt x="2088225" y="2970759"/>
                  <a:pt x="2101980" y="2964329"/>
                  <a:pt x="2113837" y="2961834"/>
                </a:cubicBezTo>
                <a:cubicBezTo>
                  <a:pt x="2123229" y="2955616"/>
                  <a:pt x="2132621" y="2949397"/>
                  <a:pt x="2142013" y="2943179"/>
                </a:cubicBezTo>
                <a:cubicBezTo>
                  <a:pt x="2148275" y="2939033"/>
                  <a:pt x="2148892" y="2939964"/>
                  <a:pt x="2152639" y="2938822"/>
                </a:cubicBezTo>
                <a:cubicBezTo>
                  <a:pt x="2156384" y="2937680"/>
                  <a:pt x="2153872" y="2940683"/>
                  <a:pt x="2151357" y="2943688"/>
                </a:cubicBezTo>
                <a:cubicBezTo>
                  <a:pt x="2144430" y="2953628"/>
                  <a:pt x="2144430" y="2953628"/>
                  <a:pt x="2130057" y="2959127"/>
                </a:cubicBezTo>
                <a:cubicBezTo>
                  <a:pt x="2126310" y="2960270"/>
                  <a:pt x="2115069" y="2963696"/>
                  <a:pt x="2114453" y="2962765"/>
                </a:cubicBezTo>
                <a:cubicBezTo>
                  <a:pt x="2103163" y="2972918"/>
                  <a:pt x="2091922" y="2976343"/>
                  <a:pt x="2082530" y="2982562"/>
                </a:cubicBezTo>
                <a:cubicBezTo>
                  <a:pt x="2071240" y="2992715"/>
                  <a:pt x="2055586" y="3003079"/>
                  <a:pt x="2044961" y="3007436"/>
                </a:cubicBezTo>
                <a:cubicBezTo>
                  <a:pt x="2038699" y="3011582"/>
                  <a:pt x="2034953" y="3012724"/>
                  <a:pt x="2029308" y="3017800"/>
                </a:cubicBezTo>
                <a:cubicBezTo>
                  <a:pt x="2023047" y="3021946"/>
                  <a:pt x="2016169" y="3025161"/>
                  <a:pt x="2008009" y="3033241"/>
                </a:cubicBezTo>
                <a:cubicBezTo>
                  <a:pt x="2002364" y="3038317"/>
                  <a:pt x="1991123" y="3041742"/>
                  <a:pt x="1985477" y="3046819"/>
                </a:cubicBezTo>
                <a:cubicBezTo>
                  <a:pt x="1983579" y="3050754"/>
                  <a:pt x="1976702" y="3053969"/>
                  <a:pt x="1973571" y="3056043"/>
                </a:cubicBezTo>
                <a:cubicBezTo>
                  <a:pt x="1967310" y="3060187"/>
                  <a:pt x="1969208" y="3056252"/>
                  <a:pt x="1965460" y="3057396"/>
                </a:cubicBezTo>
                <a:cubicBezTo>
                  <a:pt x="1962330" y="3059468"/>
                  <a:pt x="1956069" y="3063614"/>
                  <a:pt x="1949808" y="3067759"/>
                </a:cubicBezTo>
                <a:cubicBezTo>
                  <a:pt x="1950423" y="3068690"/>
                  <a:pt x="1947909" y="3071694"/>
                  <a:pt x="1944778" y="3073766"/>
                </a:cubicBezTo>
                <a:cubicBezTo>
                  <a:pt x="1937900" y="3076981"/>
                  <a:pt x="1939799" y="3073047"/>
                  <a:pt x="1939182" y="3072116"/>
                </a:cubicBezTo>
                <a:cubicBezTo>
                  <a:pt x="1932921" y="3076261"/>
                  <a:pt x="1926659" y="3080407"/>
                  <a:pt x="1920398" y="3084553"/>
                </a:cubicBezTo>
                <a:cubicBezTo>
                  <a:pt x="1924762" y="3084342"/>
                  <a:pt x="1918501" y="3088487"/>
                  <a:pt x="1915370" y="3090561"/>
                </a:cubicBezTo>
                <a:cubicBezTo>
                  <a:pt x="1908493" y="3093775"/>
                  <a:pt x="1911006" y="3090772"/>
                  <a:pt x="1909773" y="3088911"/>
                </a:cubicBezTo>
                <a:cubicBezTo>
                  <a:pt x="1894121" y="3099274"/>
                  <a:pt x="1876569" y="3113573"/>
                  <a:pt x="1859066" y="3121144"/>
                </a:cubicBezTo>
                <a:cubicBezTo>
                  <a:pt x="1855319" y="3122286"/>
                  <a:pt x="1852189" y="3124359"/>
                  <a:pt x="1849675" y="3127362"/>
                </a:cubicBezTo>
                <a:cubicBezTo>
                  <a:pt x="1847776" y="3131297"/>
                  <a:pt x="1841515" y="3135442"/>
                  <a:pt x="1837768" y="3136585"/>
                </a:cubicBezTo>
                <a:cubicBezTo>
                  <a:pt x="1828376" y="3142803"/>
                  <a:pt x="1816469" y="3152025"/>
                  <a:pt x="1810824" y="3157101"/>
                </a:cubicBezTo>
                <a:cubicBezTo>
                  <a:pt x="1802664" y="3165182"/>
                  <a:pt x="1793271" y="3171400"/>
                  <a:pt x="1782647" y="3175757"/>
                </a:cubicBezTo>
                <a:cubicBezTo>
                  <a:pt x="1775770" y="3178972"/>
                  <a:pt x="1765761" y="3184260"/>
                  <a:pt x="1753239" y="3192551"/>
                </a:cubicBezTo>
                <a:cubicBezTo>
                  <a:pt x="1747593" y="3197627"/>
                  <a:pt x="1737585" y="3202914"/>
                  <a:pt x="1731323" y="3207061"/>
                </a:cubicBezTo>
                <a:cubicBezTo>
                  <a:pt x="1730041" y="3211925"/>
                  <a:pt x="1723163" y="3215140"/>
                  <a:pt x="1720032" y="3217213"/>
                </a:cubicBezTo>
                <a:cubicBezTo>
                  <a:pt x="1713771" y="3221359"/>
                  <a:pt x="1710640" y="3223432"/>
                  <a:pt x="1704379" y="3227578"/>
                </a:cubicBezTo>
                <a:cubicBezTo>
                  <a:pt x="1696835" y="3236588"/>
                  <a:pt x="1687443" y="3242806"/>
                  <a:pt x="1676203" y="3246233"/>
                </a:cubicBezTo>
                <a:cubicBezTo>
                  <a:pt x="1676203" y="3246233"/>
                  <a:pt x="1673072" y="3248305"/>
                  <a:pt x="1673072" y="3248305"/>
                </a:cubicBezTo>
                <a:cubicBezTo>
                  <a:pt x="1648026" y="3264888"/>
                  <a:pt x="1648026" y="3264888"/>
                  <a:pt x="1634936" y="3265522"/>
                </a:cubicBezTo>
                <a:cubicBezTo>
                  <a:pt x="1634320" y="3264591"/>
                  <a:pt x="1633703" y="3263661"/>
                  <a:pt x="1633703" y="3263661"/>
                </a:cubicBezTo>
                <a:cubicBezTo>
                  <a:pt x="1625594" y="3265013"/>
                  <a:pt x="1626876" y="3260149"/>
                  <a:pt x="1639399" y="3251857"/>
                </a:cubicBezTo>
                <a:cubicBezTo>
                  <a:pt x="1645660" y="3247712"/>
                  <a:pt x="1655052" y="3241494"/>
                  <a:pt x="1664444" y="3235275"/>
                </a:cubicBezTo>
                <a:cubicBezTo>
                  <a:pt x="1670705" y="3231129"/>
                  <a:pt x="1673837" y="3229056"/>
                  <a:pt x="1672604" y="3227195"/>
                </a:cubicBezTo>
                <a:cubicBezTo>
                  <a:pt x="1671372" y="3225333"/>
                  <a:pt x="1668857" y="3228336"/>
                  <a:pt x="1662596" y="3232482"/>
                </a:cubicBezTo>
                <a:cubicBezTo>
                  <a:pt x="1659465" y="3234556"/>
                  <a:pt x="1652587" y="3237771"/>
                  <a:pt x="1650689" y="3241704"/>
                </a:cubicBezTo>
                <a:cubicBezTo>
                  <a:pt x="1645044" y="3246781"/>
                  <a:pt x="1638783" y="3250927"/>
                  <a:pt x="1635035" y="3252069"/>
                </a:cubicBezTo>
                <a:lnTo>
                  <a:pt x="1623194" y="3259291"/>
                </a:lnTo>
                <a:lnTo>
                  <a:pt x="1625040" y="3253946"/>
                </a:lnTo>
                <a:lnTo>
                  <a:pt x="1588718" y="3257298"/>
                </a:lnTo>
                <a:lnTo>
                  <a:pt x="1607673" y="3244749"/>
                </a:lnTo>
                <a:cubicBezTo>
                  <a:pt x="1614550" y="3241533"/>
                  <a:pt x="1619579" y="3235525"/>
                  <a:pt x="1621478" y="3231592"/>
                </a:cubicBezTo>
                <a:lnTo>
                  <a:pt x="1581669" y="3257949"/>
                </a:lnTo>
                <a:lnTo>
                  <a:pt x="1575820" y="3258489"/>
                </a:lnTo>
                <a:cubicBezTo>
                  <a:pt x="1550315" y="3261683"/>
                  <a:pt x="1525513" y="3266594"/>
                  <a:pt x="1501639" y="3275555"/>
                </a:cubicBezTo>
                <a:lnTo>
                  <a:pt x="1471166" y="3290117"/>
                </a:lnTo>
                <a:lnTo>
                  <a:pt x="1495929" y="3273213"/>
                </a:lnTo>
                <a:cubicBezTo>
                  <a:pt x="1522874" y="3252696"/>
                  <a:pt x="1548535" y="3237044"/>
                  <a:pt x="1577328" y="3219319"/>
                </a:cubicBezTo>
                <a:cubicBezTo>
                  <a:pt x="1602373" y="3202737"/>
                  <a:pt x="1626187" y="3184293"/>
                  <a:pt x="1653081" y="3170504"/>
                </a:cubicBezTo>
                <a:cubicBezTo>
                  <a:pt x="1656829" y="3169361"/>
                  <a:pt x="1659959" y="3167288"/>
                  <a:pt x="1662474" y="3164285"/>
                </a:cubicBezTo>
                <a:cubicBezTo>
                  <a:pt x="1685671" y="3144910"/>
                  <a:pt x="1711949" y="3130187"/>
                  <a:pt x="1736378" y="3112675"/>
                </a:cubicBezTo>
                <a:cubicBezTo>
                  <a:pt x="1752032" y="3102311"/>
                  <a:pt x="1771432" y="3090804"/>
                  <a:pt x="1785188" y="3084375"/>
                </a:cubicBezTo>
                <a:cubicBezTo>
                  <a:pt x="1801457" y="3074941"/>
                  <a:pt x="1817727" y="3065509"/>
                  <a:pt x="1829633" y="3056286"/>
                </a:cubicBezTo>
                <a:cubicBezTo>
                  <a:pt x="1840925" y="3046134"/>
                  <a:pt x="1857194" y="3036701"/>
                  <a:pt x="1868484" y="3026547"/>
                </a:cubicBezTo>
                <a:cubicBezTo>
                  <a:pt x="1899225" y="2998162"/>
                  <a:pt x="1934945" y="2970496"/>
                  <a:pt x="1972513" y="2945622"/>
                </a:cubicBezTo>
                <a:cubicBezTo>
                  <a:pt x="1994429" y="2931113"/>
                  <a:pt x="2013212" y="2918676"/>
                  <a:pt x="2035127" y="2904166"/>
                </a:cubicBezTo>
                <a:cubicBezTo>
                  <a:pt x="2038258" y="2902093"/>
                  <a:pt x="2045136" y="2898878"/>
                  <a:pt x="2047033" y="2894943"/>
                </a:cubicBezTo>
                <a:cubicBezTo>
                  <a:pt x="2048933" y="2891009"/>
                  <a:pt x="2041439" y="2893293"/>
                  <a:pt x="2038308" y="2895366"/>
                </a:cubicBezTo>
                <a:cubicBezTo>
                  <a:pt x="2025169" y="2902727"/>
                  <a:pt x="2014544" y="2907083"/>
                  <a:pt x="2001405" y="2914444"/>
                </a:cubicBezTo>
                <a:cubicBezTo>
                  <a:pt x="1985135" y="2923878"/>
                  <a:pt x="1969482" y="2934242"/>
                  <a:pt x="1951979" y="2941814"/>
                </a:cubicBezTo>
                <a:cubicBezTo>
                  <a:pt x="1957624" y="2936737"/>
                  <a:pt x="1956391" y="2934876"/>
                  <a:pt x="1962653" y="2930729"/>
                </a:cubicBezTo>
                <a:cubicBezTo>
                  <a:pt x="1975177" y="2922438"/>
                  <a:pt x="1982719" y="2913428"/>
                  <a:pt x="1991495" y="2906279"/>
                </a:cubicBezTo>
                <a:cubicBezTo>
                  <a:pt x="1994626" y="2904205"/>
                  <a:pt x="1996523" y="2900271"/>
                  <a:pt x="1995907" y="2899341"/>
                </a:cubicBezTo>
                <a:cubicBezTo>
                  <a:pt x="1991545" y="2899551"/>
                  <a:pt x="1989030" y="2902556"/>
                  <a:pt x="1985899" y="2904629"/>
                </a:cubicBezTo>
                <a:cubicBezTo>
                  <a:pt x="1982769" y="2906702"/>
                  <a:pt x="1979638" y="2908774"/>
                  <a:pt x="1973376" y="2912919"/>
                </a:cubicBezTo>
                <a:cubicBezTo>
                  <a:pt x="1956491" y="2921421"/>
                  <a:pt x="1943301" y="2935509"/>
                  <a:pt x="1923902" y="2947015"/>
                </a:cubicBezTo>
                <a:cubicBezTo>
                  <a:pt x="1914509" y="2953234"/>
                  <a:pt x="1901986" y="2961524"/>
                  <a:pt x="1892595" y="2967744"/>
                </a:cubicBezTo>
                <a:cubicBezTo>
                  <a:pt x="1883817" y="2974893"/>
                  <a:pt x="1875708" y="2976245"/>
                  <a:pt x="1863185" y="2984537"/>
                </a:cubicBezTo>
                <a:cubicBezTo>
                  <a:pt x="1833111" y="3007127"/>
                  <a:pt x="1799339" y="3024132"/>
                  <a:pt x="1768647" y="3045791"/>
                </a:cubicBezTo>
                <a:cubicBezTo>
                  <a:pt x="1765517" y="3047863"/>
                  <a:pt x="1762386" y="3049937"/>
                  <a:pt x="1758640" y="3051079"/>
                </a:cubicBezTo>
                <a:cubicBezTo>
                  <a:pt x="1754892" y="3052221"/>
                  <a:pt x="1751760" y="3054293"/>
                  <a:pt x="1751760" y="3054293"/>
                </a:cubicBezTo>
                <a:cubicBezTo>
                  <a:pt x="1741087" y="3065377"/>
                  <a:pt x="1727948" y="3072737"/>
                  <a:pt x="1716658" y="3082891"/>
                </a:cubicBezTo>
                <a:cubicBezTo>
                  <a:pt x="1702236" y="3095116"/>
                  <a:pt x="1687199" y="3106411"/>
                  <a:pt x="1671595" y="3110048"/>
                </a:cubicBezTo>
                <a:cubicBezTo>
                  <a:pt x="1668464" y="3112121"/>
                  <a:pt x="1668464" y="3112121"/>
                  <a:pt x="1665334" y="3114193"/>
                </a:cubicBezTo>
                <a:cubicBezTo>
                  <a:pt x="1652811" y="3122485"/>
                  <a:pt x="1639672" y="3129846"/>
                  <a:pt x="1630896" y="3136995"/>
                </a:cubicBezTo>
                <a:cubicBezTo>
                  <a:pt x="1615243" y="3147359"/>
                  <a:pt x="1604001" y="3150785"/>
                  <a:pt x="1592095" y="3160007"/>
                </a:cubicBezTo>
                <a:cubicBezTo>
                  <a:pt x="1577058" y="3171303"/>
                  <a:pt x="1560172" y="3179804"/>
                  <a:pt x="1542003" y="3193172"/>
                </a:cubicBezTo>
                <a:cubicBezTo>
                  <a:pt x="1526966" y="3204467"/>
                  <a:pt x="1511929" y="3215762"/>
                  <a:pt x="1496891" y="3227057"/>
                </a:cubicBezTo>
                <a:cubicBezTo>
                  <a:pt x="1476209" y="3243429"/>
                  <a:pt x="1451779" y="3260942"/>
                  <a:pt x="1427350" y="3278454"/>
                </a:cubicBezTo>
                <a:cubicBezTo>
                  <a:pt x="1408565" y="3290891"/>
                  <a:pt x="1394761" y="3304048"/>
                  <a:pt x="1372230" y="3317627"/>
                </a:cubicBezTo>
                <a:cubicBezTo>
                  <a:pt x="1376593" y="3317416"/>
                  <a:pt x="1380340" y="3316274"/>
                  <a:pt x="1389732" y="3310056"/>
                </a:cubicBezTo>
                <a:cubicBezTo>
                  <a:pt x="1392862" y="3307983"/>
                  <a:pt x="1399124" y="3303837"/>
                  <a:pt x="1405385" y="3299691"/>
                </a:cubicBezTo>
                <a:cubicBezTo>
                  <a:pt x="1426019" y="3290046"/>
                  <a:pt x="1448550" y="3276467"/>
                  <a:pt x="1467334" y="3264030"/>
                </a:cubicBezTo>
                <a:cubicBezTo>
                  <a:pt x="1482988" y="3253667"/>
                  <a:pt x="1501772" y="3241230"/>
                  <a:pt x="1517426" y="3230866"/>
                </a:cubicBezTo>
                <a:cubicBezTo>
                  <a:pt x="1533079" y="3220501"/>
                  <a:pt x="1548117" y="3209206"/>
                  <a:pt x="1561305" y="3195120"/>
                </a:cubicBezTo>
                <a:cubicBezTo>
                  <a:pt x="1563819" y="3192116"/>
                  <a:pt x="1569465" y="3187040"/>
                  <a:pt x="1575726" y="3182894"/>
                </a:cubicBezTo>
                <a:cubicBezTo>
                  <a:pt x="1597025" y="3167454"/>
                  <a:pt x="1619556" y="3153875"/>
                  <a:pt x="1638290" y="3148165"/>
                </a:cubicBezTo>
                <a:cubicBezTo>
                  <a:pt x="1648915" y="3143807"/>
                  <a:pt x="1655177" y="3139662"/>
                  <a:pt x="1663952" y="3132513"/>
                </a:cubicBezTo>
                <a:cubicBezTo>
                  <a:pt x="1675243" y="3122359"/>
                  <a:pt x="1684635" y="3116141"/>
                  <a:pt x="1698392" y="3109711"/>
                </a:cubicBezTo>
                <a:cubicBezTo>
                  <a:pt x="1705269" y="3106496"/>
                  <a:pt x="1711530" y="3102351"/>
                  <a:pt x="1717176" y="3097275"/>
                </a:cubicBezTo>
                <a:cubicBezTo>
                  <a:pt x="1725335" y="3089195"/>
                  <a:pt x="1742220" y="3080692"/>
                  <a:pt x="1752896" y="3069608"/>
                </a:cubicBezTo>
                <a:cubicBezTo>
                  <a:pt x="1755410" y="3066605"/>
                  <a:pt x="1768549" y="3059244"/>
                  <a:pt x="1775426" y="3056029"/>
                </a:cubicBezTo>
                <a:cubicBezTo>
                  <a:pt x="1796059" y="3046385"/>
                  <a:pt x="1811714" y="3036020"/>
                  <a:pt x="1830497" y="3023583"/>
                </a:cubicBezTo>
                <a:cubicBezTo>
                  <a:pt x="1839889" y="3017365"/>
                  <a:pt x="1851797" y="3008143"/>
                  <a:pt x="1862420" y="3003787"/>
                </a:cubicBezTo>
                <a:cubicBezTo>
                  <a:pt x="1866168" y="3002645"/>
                  <a:pt x="1869298" y="3000573"/>
                  <a:pt x="1871196" y="2996638"/>
                </a:cubicBezTo>
                <a:cubicBezTo>
                  <a:pt x="1873760" y="2986906"/>
                  <a:pt x="1880021" y="2982760"/>
                  <a:pt x="1900038" y="2972187"/>
                </a:cubicBezTo>
                <a:cubicBezTo>
                  <a:pt x="1903785" y="2971044"/>
                  <a:pt x="1910047" y="2966898"/>
                  <a:pt x="1914410" y="2966687"/>
                </a:cubicBezTo>
                <a:cubicBezTo>
                  <a:pt x="1908099" y="2977559"/>
                  <a:pt x="1893062" y="2988855"/>
                  <a:pt x="1874278" y="3001291"/>
                </a:cubicBezTo>
                <a:cubicBezTo>
                  <a:pt x="1817925" y="3038603"/>
                  <a:pt x="1758442" y="3077985"/>
                  <a:pt x="1702089" y="3115297"/>
                </a:cubicBezTo>
                <a:cubicBezTo>
                  <a:pt x="1683304" y="3127733"/>
                  <a:pt x="1669499" y="3140890"/>
                  <a:pt x="1650099" y="3152396"/>
                </a:cubicBezTo>
                <a:cubicBezTo>
                  <a:pt x="1646967" y="3154468"/>
                  <a:pt x="1645070" y="3158403"/>
                  <a:pt x="1641939" y="3160476"/>
                </a:cubicBezTo>
                <a:cubicBezTo>
                  <a:pt x="1638193" y="3161619"/>
                  <a:pt x="1639425" y="3163479"/>
                  <a:pt x="1640041" y="3164410"/>
                </a:cubicBezTo>
                <a:cubicBezTo>
                  <a:pt x="1640041" y="3164410"/>
                  <a:pt x="1640657" y="3165342"/>
                  <a:pt x="1643789" y="3163268"/>
                </a:cubicBezTo>
                <a:cubicBezTo>
                  <a:pt x="1650049" y="3159123"/>
                  <a:pt x="1652564" y="3156118"/>
                  <a:pt x="1656928" y="3155907"/>
                </a:cubicBezTo>
                <a:cubicBezTo>
                  <a:pt x="1653796" y="3157981"/>
                  <a:pt x="1654413" y="3158911"/>
                  <a:pt x="1654413" y="3158911"/>
                </a:cubicBezTo>
                <a:cubicBezTo>
                  <a:pt x="1606835" y="3189072"/>
                  <a:pt x="1564238" y="3219953"/>
                  <a:pt x="1515429" y="3248253"/>
                </a:cubicBezTo>
                <a:cubicBezTo>
                  <a:pt x="1499158" y="3257687"/>
                  <a:pt x="1483505" y="3268050"/>
                  <a:pt x="1468468" y="3279346"/>
                </a:cubicBezTo>
                <a:cubicBezTo>
                  <a:pt x="1453430" y="3290642"/>
                  <a:pt x="1435312" y="3297282"/>
                  <a:pt x="1421508" y="3310439"/>
                </a:cubicBezTo>
                <a:cubicBezTo>
                  <a:pt x="1418376" y="3312511"/>
                  <a:pt x="1415246" y="3314583"/>
                  <a:pt x="1415246" y="3314583"/>
                </a:cubicBezTo>
                <a:cubicBezTo>
                  <a:pt x="1404005" y="3318009"/>
                  <a:pt x="1392098" y="3327231"/>
                  <a:pt x="1379575" y="3335523"/>
                </a:cubicBezTo>
                <a:cubicBezTo>
                  <a:pt x="1360791" y="3347960"/>
                  <a:pt x="1342007" y="3360397"/>
                  <a:pt x="1320092" y="3374907"/>
                </a:cubicBezTo>
                <a:lnTo>
                  <a:pt x="1314963" y="3377616"/>
                </a:lnTo>
                <a:lnTo>
                  <a:pt x="1301004" y="3383431"/>
                </a:lnTo>
                <a:lnTo>
                  <a:pt x="1320757" y="3369111"/>
                </a:lnTo>
                <a:cubicBezTo>
                  <a:pt x="1327339" y="3363749"/>
                  <a:pt x="1333921" y="3358387"/>
                  <a:pt x="1342057" y="3353671"/>
                </a:cubicBezTo>
                <a:cubicBezTo>
                  <a:pt x="1337077" y="3352951"/>
                  <a:pt x="1339591" y="3349947"/>
                  <a:pt x="1348983" y="3343728"/>
                </a:cubicBezTo>
                <a:cubicBezTo>
                  <a:pt x="1355244" y="3339583"/>
                  <a:pt x="1358375" y="3337510"/>
                  <a:pt x="1361506" y="3335437"/>
                </a:cubicBezTo>
                <a:cubicBezTo>
                  <a:pt x="1360890" y="3334506"/>
                  <a:pt x="1360273" y="3333576"/>
                  <a:pt x="1359658" y="3332646"/>
                </a:cubicBezTo>
                <a:cubicBezTo>
                  <a:pt x="1353395" y="3336791"/>
                  <a:pt x="1347134" y="3340937"/>
                  <a:pt x="1344003" y="3343009"/>
                </a:cubicBezTo>
                <a:cubicBezTo>
                  <a:pt x="1337742" y="3347155"/>
                  <a:pt x="1334612" y="3349228"/>
                  <a:pt x="1331480" y="3351301"/>
                </a:cubicBezTo>
                <a:cubicBezTo>
                  <a:pt x="1328351" y="3353373"/>
                  <a:pt x="1322705" y="3358450"/>
                  <a:pt x="1321472" y="3356588"/>
                </a:cubicBezTo>
                <a:cubicBezTo>
                  <a:pt x="1316494" y="3355868"/>
                  <a:pt x="1323371" y="3352654"/>
                  <a:pt x="1329015" y="3347578"/>
                </a:cubicBezTo>
                <a:cubicBezTo>
                  <a:pt x="1331531" y="3344574"/>
                  <a:pt x="1327783" y="3345716"/>
                  <a:pt x="1327167" y="3344785"/>
                </a:cubicBezTo>
                <a:cubicBezTo>
                  <a:pt x="1319057" y="3346139"/>
                  <a:pt x="1309665" y="3352357"/>
                  <a:pt x="1299657" y="3357645"/>
                </a:cubicBezTo>
                <a:cubicBezTo>
                  <a:pt x="1288699" y="3364899"/>
                  <a:pt x="1278204" y="3372852"/>
                  <a:pt x="1268023" y="3380429"/>
                </a:cubicBezTo>
                <a:lnTo>
                  <a:pt x="1245731" y="3395816"/>
                </a:lnTo>
                <a:lnTo>
                  <a:pt x="1242762" y="3394313"/>
                </a:lnTo>
                <a:cubicBezTo>
                  <a:pt x="1239968" y="3389197"/>
                  <a:pt x="1243452" y="3377326"/>
                  <a:pt x="1244611" y="3373370"/>
                </a:cubicBezTo>
                <a:cubicBezTo>
                  <a:pt x="1255479" y="3358295"/>
                  <a:pt x="1264264" y="3342071"/>
                  <a:pt x="1271889" y="3325238"/>
                </a:cubicBezTo>
                <a:lnTo>
                  <a:pt x="1280722" y="3302699"/>
                </a:lnTo>
                <a:lnTo>
                  <a:pt x="1246454" y="3304286"/>
                </a:lnTo>
                <a:cubicBezTo>
                  <a:pt x="1222743" y="3301193"/>
                  <a:pt x="1201096" y="3289857"/>
                  <a:pt x="1188726" y="3271306"/>
                </a:cubicBezTo>
                <a:cubicBezTo>
                  <a:pt x="1172232" y="3250695"/>
                  <a:pt x="1151613" y="3250694"/>
                  <a:pt x="1135118" y="3234204"/>
                </a:cubicBezTo>
                <a:cubicBezTo>
                  <a:pt x="1147492" y="3217715"/>
                  <a:pt x="1159861" y="3205347"/>
                  <a:pt x="1163986" y="3188858"/>
                </a:cubicBezTo>
                <a:cubicBezTo>
                  <a:pt x="1184603" y="3135267"/>
                  <a:pt x="1221714" y="3095075"/>
                  <a:pt x="1261405" y="3057459"/>
                </a:cubicBezTo>
                <a:lnTo>
                  <a:pt x="1263668" y="3055339"/>
                </a:lnTo>
                <a:lnTo>
                  <a:pt x="1259492" y="3048522"/>
                </a:lnTo>
                <a:cubicBezTo>
                  <a:pt x="1257726" y="3043101"/>
                  <a:pt x="1256500" y="3036296"/>
                  <a:pt x="1255566" y="3028502"/>
                </a:cubicBezTo>
                <a:cubicBezTo>
                  <a:pt x="1247868" y="2996163"/>
                  <a:pt x="1271816" y="2973108"/>
                  <a:pt x="1279942" y="2945411"/>
                </a:cubicBezTo>
                <a:cubicBezTo>
                  <a:pt x="1294343" y="2910960"/>
                  <a:pt x="1312701" y="2877669"/>
                  <a:pt x="1327104" y="2843219"/>
                </a:cubicBezTo>
                <a:cubicBezTo>
                  <a:pt x="1328846" y="2837283"/>
                  <a:pt x="1332855" y="2830939"/>
                  <a:pt x="1335090" y="2825149"/>
                </a:cubicBezTo>
                <a:lnTo>
                  <a:pt x="1333492" y="2816276"/>
                </a:lnTo>
                <a:lnTo>
                  <a:pt x="1346477" y="2808114"/>
                </a:lnTo>
                <a:cubicBezTo>
                  <a:pt x="1356495" y="2802880"/>
                  <a:pt x="1368975" y="2794505"/>
                  <a:pt x="1378515" y="2788508"/>
                </a:cubicBezTo>
                <a:cubicBezTo>
                  <a:pt x="1384156" y="2783368"/>
                  <a:pt x="1397594" y="2776516"/>
                  <a:pt x="1409834" y="2767759"/>
                </a:cubicBezTo>
                <a:cubicBezTo>
                  <a:pt x="1418656" y="2760620"/>
                  <a:pt x="1426214" y="2758527"/>
                  <a:pt x="1438932" y="2750532"/>
                </a:cubicBezTo>
                <a:cubicBezTo>
                  <a:pt x="1438932" y="2750532"/>
                  <a:pt x="1438932" y="2750532"/>
                  <a:pt x="1442112" y="2748534"/>
                </a:cubicBezTo>
                <a:cubicBezTo>
                  <a:pt x="1441872" y="2748152"/>
                  <a:pt x="1438453" y="2749771"/>
                  <a:pt x="1444574" y="2745392"/>
                </a:cubicBezTo>
                <a:cubicBezTo>
                  <a:pt x="1447754" y="2743394"/>
                  <a:pt x="1450933" y="2741395"/>
                  <a:pt x="1451411" y="2742157"/>
                </a:cubicBezTo>
                <a:cubicBezTo>
                  <a:pt x="1454591" y="2740157"/>
                  <a:pt x="1460952" y="2736160"/>
                  <a:pt x="1464131" y="2734161"/>
                </a:cubicBezTo>
                <a:cubicBezTo>
                  <a:pt x="1467312" y="2732162"/>
                  <a:pt x="1470492" y="2730164"/>
                  <a:pt x="1470731" y="2730545"/>
                </a:cubicBezTo>
                <a:cubicBezTo>
                  <a:pt x="1480510" y="2724930"/>
                  <a:pt x="1486152" y="2719789"/>
                  <a:pt x="1495450" y="2713413"/>
                </a:cubicBezTo>
                <a:cubicBezTo>
                  <a:pt x="1495211" y="2713032"/>
                  <a:pt x="1491793" y="2714649"/>
                  <a:pt x="1497913" y="2710271"/>
                </a:cubicBezTo>
                <a:cubicBezTo>
                  <a:pt x="1501093" y="2708273"/>
                  <a:pt x="1507453" y="2704275"/>
                  <a:pt x="1510633" y="2702276"/>
                </a:cubicBezTo>
                <a:cubicBezTo>
                  <a:pt x="1514292" y="2701038"/>
                  <a:pt x="1511591" y="2703800"/>
                  <a:pt x="1515249" y="2702562"/>
                </a:cubicBezTo>
                <a:cubicBezTo>
                  <a:pt x="1515728" y="2703324"/>
                  <a:pt x="1515728" y="2703324"/>
                  <a:pt x="1522088" y="2699327"/>
                </a:cubicBezTo>
                <a:cubicBezTo>
                  <a:pt x="1525268" y="2697328"/>
                  <a:pt x="1528447" y="2695330"/>
                  <a:pt x="1534807" y="2691332"/>
                </a:cubicBezTo>
                <a:cubicBezTo>
                  <a:pt x="1537987" y="2689333"/>
                  <a:pt x="1544347" y="2685336"/>
                  <a:pt x="1547526" y="2683337"/>
                </a:cubicBezTo>
                <a:cubicBezTo>
                  <a:pt x="1550706" y="2681339"/>
                  <a:pt x="1553886" y="2679340"/>
                  <a:pt x="1554125" y="2679720"/>
                </a:cubicBezTo>
                <a:cubicBezTo>
                  <a:pt x="1564623" y="2675247"/>
                  <a:pt x="1564623" y="2675247"/>
                  <a:pt x="1574163" y="2669252"/>
                </a:cubicBezTo>
                <a:cubicBezTo>
                  <a:pt x="1586881" y="2661257"/>
                  <a:pt x="1586881" y="2661257"/>
                  <a:pt x="1581480" y="2666778"/>
                </a:cubicBezTo>
                <a:cubicBezTo>
                  <a:pt x="1587839" y="2662781"/>
                  <a:pt x="1600799" y="2655166"/>
                  <a:pt x="1603739" y="2652786"/>
                </a:cubicBezTo>
                <a:cubicBezTo>
                  <a:pt x="1606201" y="2649645"/>
                  <a:pt x="1611843" y="2644505"/>
                  <a:pt x="1607945" y="2645361"/>
                </a:cubicBezTo>
                <a:cubicBezTo>
                  <a:pt x="1607945" y="2645361"/>
                  <a:pt x="1607705" y="2644981"/>
                  <a:pt x="1610646" y="2642600"/>
                </a:cubicBezTo>
                <a:cubicBezTo>
                  <a:pt x="1624562" y="2636511"/>
                  <a:pt x="1639982" y="2625756"/>
                  <a:pt x="1655883" y="2615761"/>
                </a:cubicBezTo>
                <a:cubicBezTo>
                  <a:pt x="1662480" y="2612145"/>
                  <a:pt x="1668601" y="2607766"/>
                  <a:pt x="1678140" y="2601771"/>
                </a:cubicBezTo>
                <a:cubicBezTo>
                  <a:pt x="1677901" y="2601390"/>
                  <a:pt x="1681081" y="2599392"/>
                  <a:pt x="1681081" y="2599392"/>
                </a:cubicBezTo>
                <a:cubicBezTo>
                  <a:pt x="1687920" y="2596155"/>
                  <a:pt x="1697220" y="2589777"/>
                  <a:pt x="1704060" y="2586542"/>
                </a:cubicBezTo>
                <a:cubicBezTo>
                  <a:pt x="1717017" y="2578928"/>
                  <a:pt x="1729257" y="2570172"/>
                  <a:pt x="1731480" y="2566649"/>
                </a:cubicBezTo>
                <a:cubicBezTo>
                  <a:pt x="1731241" y="2566268"/>
                  <a:pt x="1734181" y="2563890"/>
                  <a:pt x="1737361" y="2561890"/>
                </a:cubicBezTo>
                <a:cubicBezTo>
                  <a:pt x="1740302" y="2559510"/>
                  <a:pt x="1743482" y="2557512"/>
                  <a:pt x="1743961" y="2558274"/>
                </a:cubicBezTo>
                <a:cubicBezTo>
                  <a:pt x="1756680" y="2550279"/>
                  <a:pt x="1762321" y="2545139"/>
                  <a:pt x="1771622" y="2538762"/>
                </a:cubicBezTo>
                <a:cubicBezTo>
                  <a:pt x="1771143" y="2538000"/>
                  <a:pt x="1774083" y="2535621"/>
                  <a:pt x="1780682" y="2532004"/>
                </a:cubicBezTo>
                <a:cubicBezTo>
                  <a:pt x="1793403" y="2524009"/>
                  <a:pt x="1805403" y="2514872"/>
                  <a:pt x="1818362" y="2507258"/>
                </a:cubicBezTo>
                <a:cubicBezTo>
                  <a:pt x="1821541" y="2505258"/>
                  <a:pt x="1821303" y="2504878"/>
                  <a:pt x="1821063" y="2504497"/>
                </a:cubicBezTo>
                <a:cubicBezTo>
                  <a:pt x="1821063" y="2504497"/>
                  <a:pt x="1820824" y="2504116"/>
                  <a:pt x="1817643" y="2506115"/>
                </a:cubicBezTo>
                <a:cubicBezTo>
                  <a:pt x="1811284" y="2510112"/>
                  <a:pt x="1808104" y="2512111"/>
                  <a:pt x="1804924" y="2514110"/>
                </a:cubicBezTo>
                <a:cubicBezTo>
                  <a:pt x="1801745" y="2516108"/>
                  <a:pt x="1798564" y="2518106"/>
                  <a:pt x="1795145" y="2519725"/>
                </a:cubicBezTo>
                <a:lnTo>
                  <a:pt x="1786351" y="2523713"/>
                </a:lnTo>
                <a:lnTo>
                  <a:pt x="1814365" y="2506029"/>
                </a:lnTo>
                <a:cubicBezTo>
                  <a:pt x="1836625" y="2492037"/>
                  <a:pt x="1862063" y="2476048"/>
                  <a:pt x="1887503" y="2460057"/>
                </a:cubicBezTo>
                <a:cubicBezTo>
                  <a:pt x="1897043" y="2454062"/>
                  <a:pt x="1906221" y="2447493"/>
                  <a:pt x="1915762" y="2441496"/>
                </a:cubicBezTo>
                <a:cubicBezTo>
                  <a:pt x="1925482" y="2435787"/>
                  <a:pt x="1934841" y="2429504"/>
                  <a:pt x="1947379" y="2421223"/>
                </a:cubicBezTo>
                <a:cubicBezTo>
                  <a:pt x="1959919" y="2412942"/>
                  <a:pt x="1976000" y="2403234"/>
                  <a:pt x="1988718" y="2395239"/>
                </a:cubicBezTo>
                <a:cubicBezTo>
                  <a:pt x="1998258" y="2389243"/>
                  <a:pt x="2004798" y="2385531"/>
                  <a:pt x="2013978" y="2378963"/>
                </a:cubicBezTo>
                <a:cubicBezTo>
                  <a:pt x="2013798" y="2378677"/>
                  <a:pt x="2020338" y="2374966"/>
                  <a:pt x="2023336" y="2372681"/>
                </a:cubicBezTo>
                <a:cubicBezTo>
                  <a:pt x="2035876" y="2364399"/>
                  <a:pt x="2049676" y="2358122"/>
                  <a:pt x="2061496" y="2348696"/>
                </a:cubicBezTo>
                <a:cubicBezTo>
                  <a:pt x="2074215" y="2340701"/>
                  <a:pt x="2086934" y="2332707"/>
                  <a:pt x="2102835" y="2322712"/>
                </a:cubicBezTo>
                <a:cubicBezTo>
                  <a:pt x="2115553" y="2314718"/>
                  <a:pt x="2128453" y="2307009"/>
                  <a:pt x="2144172" y="2296729"/>
                </a:cubicBezTo>
                <a:cubicBezTo>
                  <a:pt x="2150533" y="2292731"/>
                  <a:pt x="2160431" y="2287308"/>
                  <a:pt x="2162892" y="2284164"/>
                </a:cubicBezTo>
                <a:cubicBezTo>
                  <a:pt x="2172250" y="2277882"/>
                  <a:pt x="2181610" y="2271599"/>
                  <a:pt x="2191510" y="2266175"/>
                </a:cubicBezTo>
                <a:cubicBezTo>
                  <a:pt x="2194870" y="2264463"/>
                  <a:pt x="2201230" y="2260465"/>
                  <a:pt x="2204229" y="2258180"/>
                </a:cubicBezTo>
                <a:cubicBezTo>
                  <a:pt x="2216768" y="2249899"/>
                  <a:pt x="2226309" y="2243903"/>
                  <a:pt x="2239388" y="2236481"/>
                </a:cubicBezTo>
                <a:cubicBezTo>
                  <a:pt x="2242569" y="2234482"/>
                  <a:pt x="2248927" y="2230484"/>
                  <a:pt x="2251568" y="2227626"/>
                </a:cubicBezTo>
                <a:cubicBezTo>
                  <a:pt x="2251387" y="2227340"/>
                  <a:pt x="2261107" y="2221631"/>
                  <a:pt x="2264287" y="2219632"/>
                </a:cubicBezTo>
                <a:cubicBezTo>
                  <a:pt x="2264107" y="2219346"/>
                  <a:pt x="2267107" y="2217060"/>
                  <a:pt x="2267107" y="2217060"/>
                </a:cubicBezTo>
                <a:cubicBezTo>
                  <a:pt x="2279827" y="2209066"/>
                  <a:pt x="2292545" y="2201071"/>
                  <a:pt x="2308445" y="2191077"/>
                </a:cubicBezTo>
                <a:cubicBezTo>
                  <a:pt x="2308445" y="2191077"/>
                  <a:pt x="2308625" y="2191363"/>
                  <a:pt x="2308805" y="2191650"/>
                </a:cubicBezTo>
                <a:cubicBezTo>
                  <a:pt x="2334245" y="2175659"/>
                  <a:pt x="2362862" y="2157672"/>
                  <a:pt x="2388302" y="2141682"/>
                </a:cubicBezTo>
                <a:cubicBezTo>
                  <a:pt x="2394301" y="2137112"/>
                  <a:pt x="2400661" y="2133113"/>
                  <a:pt x="2407381" y="2129690"/>
                </a:cubicBezTo>
                <a:cubicBezTo>
                  <a:pt x="2432820" y="2113699"/>
                  <a:pt x="2454539" y="2098849"/>
                  <a:pt x="2480158" y="2083145"/>
                </a:cubicBezTo>
                <a:cubicBezTo>
                  <a:pt x="2479978" y="2082859"/>
                  <a:pt x="2479798" y="2082572"/>
                  <a:pt x="2479618" y="2082286"/>
                </a:cubicBezTo>
                <a:cubicBezTo>
                  <a:pt x="2479439" y="2082000"/>
                  <a:pt x="2479439" y="2082000"/>
                  <a:pt x="2482617" y="2080002"/>
                </a:cubicBezTo>
                <a:cubicBezTo>
                  <a:pt x="2485617" y="2077716"/>
                  <a:pt x="2488977" y="2076004"/>
                  <a:pt x="2489157" y="2076290"/>
                </a:cubicBezTo>
                <a:cubicBezTo>
                  <a:pt x="2508237" y="2064298"/>
                  <a:pt x="2530495" y="2050307"/>
                  <a:pt x="2549575" y="2038314"/>
                </a:cubicBezTo>
                <a:cubicBezTo>
                  <a:pt x="2552935" y="2036601"/>
                  <a:pt x="2562114" y="2030033"/>
                  <a:pt x="2562654" y="2030892"/>
                </a:cubicBezTo>
                <a:cubicBezTo>
                  <a:pt x="2572194" y="2024896"/>
                  <a:pt x="2578553" y="2020899"/>
                  <a:pt x="2584913" y="2016901"/>
                </a:cubicBezTo>
                <a:cubicBezTo>
                  <a:pt x="2594454" y="2010904"/>
                  <a:pt x="2603813" y="2004622"/>
                  <a:pt x="2606453" y="2001764"/>
                </a:cubicBezTo>
                <a:cubicBezTo>
                  <a:pt x="2609452" y="1999480"/>
                  <a:pt x="2612632" y="1997480"/>
                  <a:pt x="2615812" y="1995482"/>
                </a:cubicBezTo>
                <a:cubicBezTo>
                  <a:pt x="2618992" y="1993483"/>
                  <a:pt x="2622172" y="1991484"/>
                  <a:pt x="2628532" y="1987487"/>
                </a:cubicBezTo>
                <a:cubicBezTo>
                  <a:pt x="2631711" y="1985488"/>
                  <a:pt x="2631531" y="1985201"/>
                  <a:pt x="2631531" y="1985201"/>
                </a:cubicBezTo>
                <a:cubicBezTo>
                  <a:pt x="2631351" y="1984915"/>
                  <a:pt x="2631171" y="1984629"/>
                  <a:pt x="2627991" y="1986627"/>
                </a:cubicBezTo>
                <a:cubicBezTo>
                  <a:pt x="2615452" y="1994909"/>
                  <a:pt x="2602193" y="2002044"/>
                  <a:pt x="2589473" y="2010039"/>
                </a:cubicBezTo>
                <a:cubicBezTo>
                  <a:pt x="2583293" y="2014323"/>
                  <a:pt x="2579933" y="2016035"/>
                  <a:pt x="2579573" y="2015463"/>
                </a:cubicBezTo>
                <a:cubicBezTo>
                  <a:pt x="2569853" y="2021173"/>
                  <a:pt x="2562953" y="2024310"/>
                  <a:pt x="2550235" y="2032305"/>
                </a:cubicBezTo>
                <a:cubicBezTo>
                  <a:pt x="2550595" y="2032878"/>
                  <a:pt x="2547415" y="2034877"/>
                  <a:pt x="2544054" y="2036589"/>
                </a:cubicBezTo>
                <a:cubicBezTo>
                  <a:pt x="2540875" y="2038588"/>
                  <a:pt x="2537515" y="2040301"/>
                  <a:pt x="2537335" y="2040014"/>
                </a:cubicBezTo>
                <a:cubicBezTo>
                  <a:pt x="2533435" y="2040867"/>
                  <a:pt x="2520356" y="2048290"/>
                  <a:pt x="2507816" y="2056569"/>
                </a:cubicBezTo>
                <a:cubicBezTo>
                  <a:pt x="2501817" y="2061140"/>
                  <a:pt x="2492096" y="2066850"/>
                  <a:pt x="2486096" y="2071421"/>
                </a:cubicBezTo>
                <a:cubicBezTo>
                  <a:pt x="2486096" y="2071421"/>
                  <a:pt x="2482917" y="2073420"/>
                  <a:pt x="2482736" y="2073134"/>
                </a:cubicBezTo>
                <a:cubicBezTo>
                  <a:pt x="2473197" y="2079129"/>
                  <a:pt x="2466657" y="2082840"/>
                  <a:pt x="2460478" y="2087124"/>
                </a:cubicBezTo>
                <a:cubicBezTo>
                  <a:pt x="2444578" y="2097118"/>
                  <a:pt x="2428319" y="2106538"/>
                  <a:pt x="2416499" y="2115966"/>
                </a:cubicBezTo>
                <a:cubicBezTo>
                  <a:pt x="2413140" y="2117677"/>
                  <a:pt x="2412960" y="2117390"/>
                  <a:pt x="2412960" y="2117390"/>
                </a:cubicBezTo>
                <a:cubicBezTo>
                  <a:pt x="2415600" y="2114533"/>
                  <a:pt x="2408700" y="2117671"/>
                  <a:pt x="2404980" y="2118811"/>
                </a:cubicBezTo>
                <a:cubicBezTo>
                  <a:pt x="2401620" y="2120523"/>
                  <a:pt x="2389081" y="2128805"/>
                  <a:pt x="2382721" y="2132802"/>
                </a:cubicBezTo>
                <a:cubicBezTo>
                  <a:pt x="2389800" y="2129951"/>
                  <a:pt x="2389800" y="2129951"/>
                  <a:pt x="2377081" y="2137945"/>
                </a:cubicBezTo>
                <a:cubicBezTo>
                  <a:pt x="2367542" y="2143941"/>
                  <a:pt x="2367542" y="2143941"/>
                  <a:pt x="2358722" y="2151084"/>
                </a:cubicBezTo>
                <a:cubicBezTo>
                  <a:pt x="2358902" y="2151370"/>
                  <a:pt x="2355722" y="2153369"/>
                  <a:pt x="2352543" y="2155367"/>
                </a:cubicBezTo>
                <a:cubicBezTo>
                  <a:pt x="2349362" y="2157367"/>
                  <a:pt x="2343004" y="2161364"/>
                  <a:pt x="2339823" y="2163362"/>
                </a:cubicBezTo>
                <a:cubicBezTo>
                  <a:pt x="2333463" y="2167360"/>
                  <a:pt x="2330284" y="2169358"/>
                  <a:pt x="2327103" y="2171357"/>
                </a:cubicBezTo>
                <a:cubicBezTo>
                  <a:pt x="2320744" y="2175354"/>
                  <a:pt x="2320744" y="2175354"/>
                  <a:pt x="2321104" y="2175927"/>
                </a:cubicBezTo>
                <a:cubicBezTo>
                  <a:pt x="2318284" y="2178498"/>
                  <a:pt x="2321824" y="2177073"/>
                  <a:pt x="2319005" y="2179645"/>
                </a:cubicBezTo>
                <a:cubicBezTo>
                  <a:pt x="2315824" y="2181644"/>
                  <a:pt x="2309464" y="2185641"/>
                  <a:pt x="2306284" y="2187640"/>
                </a:cubicBezTo>
                <a:cubicBezTo>
                  <a:pt x="2299744" y="2191351"/>
                  <a:pt x="2302744" y="2189066"/>
                  <a:pt x="2302564" y="2188779"/>
                </a:cubicBezTo>
                <a:cubicBezTo>
                  <a:pt x="2292845" y="2194488"/>
                  <a:pt x="2285945" y="2197627"/>
                  <a:pt x="2276586" y="2203909"/>
                </a:cubicBezTo>
                <a:cubicBezTo>
                  <a:pt x="2276766" y="2204196"/>
                  <a:pt x="2273586" y="2206195"/>
                  <a:pt x="2270406" y="2208193"/>
                </a:cubicBezTo>
                <a:cubicBezTo>
                  <a:pt x="2267226" y="2210191"/>
                  <a:pt x="2260866" y="2214189"/>
                  <a:pt x="2257686" y="2216189"/>
                </a:cubicBezTo>
                <a:cubicBezTo>
                  <a:pt x="2258046" y="2216762"/>
                  <a:pt x="2254866" y="2218761"/>
                  <a:pt x="2251686" y="2220759"/>
                </a:cubicBezTo>
                <a:cubicBezTo>
                  <a:pt x="2245147" y="2224469"/>
                  <a:pt x="2248146" y="2222184"/>
                  <a:pt x="2247966" y="2221898"/>
                </a:cubicBezTo>
                <a:cubicBezTo>
                  <a:pt x="2244787" y="2223897"/>
                  <a:pt x="2244787" y="2223897"/>
                  <a:pt x="2244787" y="2223897"/>
                </a:cubicBezTo>
                <a:cubicBezTo>
                  <a:pt x="2232067" y="2231891"/>
                  <a:pt x="2226608" y="2237321"/>
                  <a:pt x="2216527" y="2242458"/>
                </a:cubicBezTo>
                <a:cubicBezTo>
                  <a:pt x="2203449" y="2249879"/>
                  <a:pt x="2191270" y="2258735"/>
                  <a:pt x="2184370" y="2261872"/>
                </a:cubicBezTo>
                <a:cubicBezTo>
                  <a:pt x="2174830" y="2267869"/>
                  <a:pt x="2161930" y="2275577"/>
                  <a:pt x="2152751" y="2282146"/>
                </a:cubicBezTo>
                <a:cubicBezTo>
                  <a:pt x="2140211" y="2290428"/>
                  <a:pt x="2127311" y="2298136"/>
                  <a:pt x="2114592" y="2306131"/>
                </a:cubicBezTo>
                <a:cubicBezTo>
                  <a:pt x="2114592" y="2306131"/>
                  <a:pt x="2111412" y="2308130"/>
                  <a:pt x="2111412" y="2308130"/>
                </a:cubicBezTo>
                <a:cubicBezTo>
                  <a:pt x="2111232" y="2307844"/>
                  <a:pt x="2108232" y="2310128"/>
                  <a:pt x="2111593" y="2308416"/>
                </a:cubicBezTo>
                <a:cubicBezTo>
                  <a:pt x="2111772" y="2308702"/>
                  <a:pt x="2115133" y="2306990"/>
                  <a:pt x="2121492" y="2302993"/>
                </a:cubicBezTo>
                <a:cubicBezTo>
                  <a:pt x="2127851" y="2298996"/>
                  <a:pt x="2131211" y="2297283"/>
                  <a:pt x="2128212" y="2299568"/>
                </a:cubicBezTo>
                <a:cubicBezTo>
                  <a:pt x="2128572" y="2300141"/>
                  <a:pt x="2122032" y="2303853"/>
                  <a:pt x="2118852" y="2305850"/>
                </a:cubicBezTo>
                <a:cubicBezTo>
                  <a:pt x="2122751" y="2304998"/>
                  <a:pt x="2132292" y="2299002"/>
                  <a:pt x="2141651" y="2292719"/>
                </a:cubicBezTo>
                <a:cubicBezTo>
                  <a:pt x="2145012" y="2291007"/>
                  <a:pt x="2148012" y="2288722"/>
                  <a:pt x="2151552" y="2287296"/>
                </a:cubicBezTo>
                <a:cubicBezTo>
                  <a:pt x="2151912" y="2287869"/>
                  <a:pt x="2145371" y="2291580"/>
                  <a:pt x="2142372" y="2293865"/>
                </a:cubicBezTo>
                <a:cubicBezTo>
                  <a:pt x="2132832" y="2299861"/>
                  <a:pt x="2124012" y="2307003"/>
                  <a:pt x="2119753" y="2307282"/>
                </a:cubicBezTo>
                <a:cubicBezTo>
                  <a:pt x="2119753" y="2307282"/>
                  <a:pt x="2113393" y="2311280"/>
                  <a:pt x="2113393" y="2311280"/>
                </a:cubicBezTo>
                <a:cubicBezTo>
                  <a:pt x="2098214" y="2322420"/>
                  <a:pt x="2098214" y="2322420"/>
                  <a:pt x="2078773" y="2333840"/>
                </a:cubicBezTo>
                <a:cubicBezTo>
                  <a:pt x="2072235" y="2337550"/>
                  <a:pt x="2062875" y="2343833"/>
                  <a:pt x="2056155" y="2347257"/>
                </a:cubicBezTo>
                <a:cubicBezTo>
                  <a:pt x="2056155" y="2347257"/>
                  <a:pt x="2056155" y="2347257"/>
                  <a:pt x="2052976" y="2349256"/>
                </a:cubicBezTo>
                <a:cubicBezTo>
                  <a:pt x="2040796" y="2358110"/>
                  <a:pt x="2040616" y="2357824"/>
                  <a:pt x="2027897" y="2365819"/>
                </a:cubicBezTo>
                <a:cubicBezTo>
                  <a:pt x="2015178" y="2373813"/>
                  <a:pt x="2005097" y="2378951"/>
                  <a:pt x="1992197" y="2386659"/>
                </a:cubicBezTo>
                <a:cubicBezTo>
                  <a:pt x="1985838" y="2390656"/>
                  <a:pt x="1988657" y="2388085"/>
                  <a:pt x="1988477" y="2387799"/>
                </a:cubicBezTo>
                <a:cubicBezTo>
                  <a:pt x="1988117" y="2387226"/>
                  <a:pt x="1984938" y="2389224"/>
                  <a:pt x="1978398" y="2392935"/>
                </a:cubicBezTo>
                <a:cubicBezTo>
                  <a:pt x="1962319" y="2402642"/>
                  <a:pt x="1946418" y="2412637"/>
                  <a:pt x="1930519" y="2422630"/>
                </a:cubicBezTo>
                <a:cubicBezTo>
                  <a:pt x="1927340" y="2424628"/>
                  <a:pt x="1920801" y="2428339"/>
                  <a:pt x="1920980" y="2428626"/>
                </a:cubicBezTo>
                <a:cubicBezTo>
                  <a:pt x="1911980" y="2435481"/>
                  <a:pt x="1902080" y="2440905"/>
                  <a:pt x="1892362" y="2446614"/>
                </a:cubicBezTo>
                <a:cubicBezTo>
                  <a:pt x="1882462" y="2452037"/>
                  <a:pt x="1872742" y="2457747"/>
                  <a:pt x="1863743" y="2464603"/>
                </a:cubicBezTo>
                <a:cubicBezTo>
                  <a:pt x="1854743" y="2471459"/>
                  <a:pt x="1838844" y="2481452"/>
                  <a:pt x="1828945" y="2486875"/>
                </a:cubicBezTo>
                <a:cubicBezTo>
                  <a:pt x="1822404" y="2490587"/>
                  <a:pt x="1815864" y="2494298"/>
                  <a:pt x="1809865" y="2498868"/>
                </a:cubicBezTo>
                <a:cubicBezTo>
                  <a:pt x="1806864" y="2501153"/>
                  <a:pt x="1800325" y="2504864"/>
                  <a:pt x="1793966" y="2508861"/>
                </a:cubicBezTo>
                <a:cubicBezTo>
                  <a:pt x="1774886" y="2520854"/>
                  <a:pt x="1755807" y="2532846"/>
                  <a:pt x="1736728" y="2544838"/>
                </a:cubicBezTo>
                <a:cubicBezTo>
                  <a:pt x="1727188" y="2550835"/>
                  <a:pt x="1717468" y="2556545"/>
                  <a:pt x="1708469" y="2563399"/>
                </a:cubicBezTo>
                <a:cubicBezTo>
                  <a:pt x="1708469" y="2563399"/>
                  <a:pt x="1705290" y="2565399"/>
                  <a:pt x="1701930" y="2567111"/>
                </a:cubicBezTo>
                <a:cubicBezTo>
                  <a:pt x="1688850" y="2574533"/>
                  <a:pt x="1676310" y="2582815"/>
                  <a:pt x="1663770" y="2591096"/>
                </a:cubicBezTo>
                <a:cubicBezTo>
                  <a:pt x="1660591" y="2593095"/>
                  <a:pt x="1657592" y="2595379"/>
                  <a:pt x="1654412" y="2597378"/>
                </a:cubicBezTo>
                <a:cubicBezTo>
                  <a:pt x="1641152" y="2604514"/>
                  <a:pt x="1631972" y="2611083"/>
                  <a:pt x="1619433" y="2619364"/>
                </a:cubicBezTo>
                <a:cubicBezTo>
                  <a:pt x="1609894" y="2625360"/>
                  <a:pt x="1600354" y="2631356"/>
                  <a:pt x="1590634" y="2637066"/>
                </a:cubicBezTo>
                <a:cubicBezTo>
                  <a:pt x="1583914" y="2640491"/>
                  <a:pt x="1571374" y="2648773"/>
                  <a:pt x="1561836" y="2654769"/>
                </a:cubicBezTo>
                <a:cubicBezTo>
                  <a:pt x="1561295" y="2653910"/>
                  <a:pt x="1567295" y="2649338"/>
                  <a:pt x="1573294" y="2644768"/>
                </a:cubicBezTo>
                <a:lnTo>
                  <a:pt x="1575093" y="2641582"/>
                </a:lnTo>
                <a:lnTo>
                  <a:pt x="1575574" y="2641338"/>
                </a:lnTo>
                <a:cubicBezTo>
                  <a:pt x="1577164" y="2640338"/>
                  <a:pt x="1577119" y="2640266"/>
                  <a:pt x="1576676" y="2640445"/>
                </a:cubicBezTo>
                <a:cubicBezTo>
                  <a:pt x="1576234" y="2640623"/>
                  <a:pt x="1575394" y="2641051"/>
                  <a:pt x="1575394" y="2641051"/>
                </a:cubicBezTo>
                <a:cubicBezTo>
                  <a:pt x="1585293" y="2635628"/>
                  <a:pt x="1594293" y="2628772"/>
                  <a:pt x="1600653" y="2624774"/>
                </a:cubicBezTo>
                <a:cubicBezTo>
                  <a:pt x="1607013" y="2620778"/>
                  <a:pt x="1606833" y="2620491"/>
                  <a:pt x="1606653" y="2620204"/>
                </a:cubicBezTo>
                <a:cubicBezTo>
                  <a:pt x="1606293" y="2619631"/>
                  <a:pt x="1606112" y="2619345"/>
                  <a:pt x="1605753" y="2618772"/>
                </a:cubicBezTo>
                <a:cubicBezTo>
                  <a:pt x="1608933" y="2616774"/>
                  <a:pt x="1608933" y="2616774"/>
                  <a:pt x="1609112" y="2617060"/>
                </a:cubicBezTo>
                <a:cubicBezTo>
                  <a:pt x="1612652" y="2615634"/>
                  <a:pt x="1606653" y="2620204"/>
                  <a:pt x="1613012" y="2616207"/>
                </a:cubicBezTo>
                <a:cubicBezTo>
                  <a:pt x="1619552" y="2612496"/>
                  <a:pt x="1625911" y="2608499"/>
                  <a:pt x="1629271" y="2606786"/>
                </a:cubicBezTo>
                <a:cubicBezTo>
                  <a:pt x="1632631" y="2605075"/>
                  <a:pt x="1635631" y="2602789"/>
                  <a:pt x="1635451" y="2602502"/>
                </a:cubicBezTo>
                <a:cubicBezTo>
                  <a:pt x="1638271" y="2599932"/>
                  <a:pt x="1641091" y="2597359"/>
                  <a:pt x="1650812" y="2591650"/>
                </a:cubicBezTo>
                <a:cubicBezTo>
                  <a:pt x="1660350" y="2585653"/>
                  <a:pt x="1666171" y="2580797"/>
                  <a:pt x="1668990" y="2578225"/>
                </a:cubicBezTo>
                <a:cubicBezTo>
                  <a:pt x="1662090" y="2581364"/>
                  <a:pt x="1653091" y="2588219"/>
                  <a:pt x="1649551" y="2589644"/>
                </a:cubicBezTo>
                <a:cubicBezTo>
                  <a:pt x="1645831" y="2590784"/>
                  <a:pt x="1642831" y="2593069"/>
                  <a:pt x="1639470" y="2594781"/>
                </a:cubicBezTo>
                <a:cubicBezTo>
                  <a:pt x="1629571" y="2600204"/>
                  <a:pt x="1614032" y="2610772"/>
                  <a:pt x="1603952" y="2615908"/>
                </a:cubicBezTo>
                <a:cubicBezTo>
                  <a:pt x="1600772" y="2617907"/>
                  <a:pt x="1597592" y="2619905"/>
                  <a:pt x="1594593" y="2622191"/>
                </a:cubicBezTo>
                <a:cubicBezTo>
                  <a:pt x="1591772" y="2624762"/>
                  <a:pt x="1582232" y="2630758"/>
                  <a:pt x="1576234" y="2635329"/>
                </a:cubicBezTo>
                <a:cubicBezTo>
                  <a:pt x="1570234" y="2639899"/>
                  <a:pt x="1567054" y="2641898"/>
                  <a:pt x="1563334" y="2643038"/>
                </a:cubicBezTo>
                <a:cubicBezTo>
                  <a:pt x="1562974" y="2642464"/>
                  <a:pt x="1562974" y="2642464"/>
                  <a:pt x="1556614" y="2646462"/>
                </a:cubicBezTo>
                <a:cubicBezTo>
                  <a:pt x="1547074" y="2652458"/>
                  <a:pt x="1537534" y="2658455"/>
                  <a:pt x="1530815" y="2661879"/>
                </a:cubicBezTo>
                <a:cubicBezTo>
                  <a:pt x="1527635" y="2663877"/>
                  <a:pt x="1521275" y="2667875"/>
                  <a:pt x="1515096" y="2672159"/>
                </a:cubicBezTo>
                <a:cubicBezTo>
                  <a:pt x="1502736" y="2680727"/>
                  <a:pt x="1493197" y="2686723"/>
                  <a:pt x="1480117" y="2694145"/>
                </a:cubicBezTo>
                <a:cubicBezTo>
                  <a:pt x="1473577" y="2697856"/>
                  <a:pt x="1470398" y="2699855"/>
                  <a:pt x="1467398" y="2702140"/>
                </a:cubicBezTo>
                <a:cubicBezTo>
                  <a:pt x="1461218" y="2706424"/>
                  <a:pt x="1461218" y="2706424"/>
                  <a:pt x="1454678" y="2710135"/>
                </a:cubicBezTo>
                <a:cubicBezTo>
                  <a:pt x="1448138" y="2713845"/>
                  <a:pt x="1441958" y="2718130"/>
                  <a:pt x="1432419" y="2724126"/>
                </a:cubicBezTo>
                <a:cubicBezTo>
                  <a:pt x="1426240" y="2728409"/>
                  <a:pt x="1426600" y="2728982"/>
                  <a:pt x="1423780" y="2731555"/>
                </a:cubicBezTo>
                <a:cubicBezTo>
                  <a:pt x="1417781" y="2736125"/>
                  <a:pt x="1427500" y="2730415"/>
                  <a:pt x="1430860" y="2728702"/>
                </a:cubicBezTo>
                <a:cubicBezTo>
                  <a:pt x="1434219" y="2726990"/>
                  <a:pt x="1431220" y="2729276"/>
                  <a:pt x="1437759" y="2725564"/>
                </a:cubicBezTo>
                <a:cubicBezTo>
                  <a:pt x="1440939" y="2723566"/>
                  <a:pt x="1443939" y="2721281"/>
                  <a:pt x="1446939" y="2718996"/>
                </a:cubicBezTo>
                <a:cubicBezTo>
                  <a:pt x="1446939" y="2718996"/>
                  <a:pt x="1446758" y="2718710"/>
                  <a:pt x="1446758" y="2718710"/>
                </a:cubicBezTo>
                <a:cubicBezTo>
                  <a:pt x="1452938" y="2714426"/>
                  <a:pt x="1459298" y="2710428"/>
                  <a:pt x="1456478" y="2713000"/>
                </a:cubicBezTo>
                <a:cubicBezTo>
                  <a:pt x="1457199" y="2714145"/>
                  <a:pt x="1469739" y="2705863"/>
                  <a:pt x="1470278" y="2706723"/>
                </a:cubicBezTo>
                <a:cubicBezTo>
                  <a:pt x="1470459" y="2707008"/>
                  <a:pt x="1470639" y="2707295"/>
                  <a:pt x="1470819" y="2707582"/>
                </a:cubicBezTo>
                <a:cubicBezTo>
                  <a:pt x="1464638" y="2711866"/>
                  <a:pt x="1461459" y="2713865"/>
                  <a:pt x="1461279" y="2713578"/>
                </a:cubicBezTo>
                <a:cubicBezTo>
                  <a:pt x="1457739" y="2715004"/>
                  <a:pt x="1457558" y="2714718"/>
                  <a:pt x="1451198" y="2718715"/>
                </a:cubicBezTo>
                <a:cubicBezTo>
                  <a:pt x="1441659" y="2724711"/>
                  <a:pt x="1432301" y="2730994"/>
                  <a:pt x="1419220" y="2738417"/>
                </a:cubicBezTo>
                <a:cubicBezTo>
                  <a:pt x="1412681" y="2742127"/>
                  <a:pt x="1403501" y="2748696"/>
                  <a:pt x="1397322" y="2752980"/>
                </a:cubicBezTo>
                <a:cubicBezTo>
                  <a:pt x="1391141" y="2757264"/>
                  <a:pt x="1387962" y="2759263"/>
                  <a:pt x="1381602" y="2763260"/>
                </a:cubicBezTo>
                <a:cubicBezTo>
                  <a:pt x="1378423" y="2765259"/>
                  <a:pt x="1378423" y="2765259"/>
                  <a:pt x="1375062" y="2766970"/>
                </a:cubicBezTo>
                <a:cubicBezTo>
                  <a:pt x="1371162" y="2767823"/>
                  <a:pt x="1361442" y="2773534"/>
                  <a:pt x="1355622" y="2778391"/>
                </a:cubicBezTo>
                <a:cubicBezTo>
                  <a:pt x="1349443" y="2782674"/>
                  <a:pt x="1343444" y="2787244"/>
                  <a:pt x="1340444" y="2789529"/>
                </a:cubicBezTo>
                <a:cubicBezTo>
                  <a:pt x="1336904" y="2790955"/>
                  <a:pt x="1327724" y="2797525"/>
                  <a:pt x="1327184" y="2796665"/>
                </a:cubicBezTo>
                <a:cubicBezTo>
                  <a:pt x="1327004" y="2796379"/>
                  <a:pt x="1324529" y="2797735"/>
                  <a:pt x="1321724" y="2799448"/>
                </a:cubicBezTo>
                <a:lnTo>
                  <a:pt x="1314290" y="2804371"/>
                </a:lnTo>
                <a:lnTo>
                  <a:pt x="1311667" y="2804313"/>
                </a:lnTo>
                <a:lnTo>
                  <a:pt x="1308981" y="2805415"/>
                </a:lnTo>
                <a:lnTo>
                  <a:pt x="1310797" y="2804119"/>
                </a:lnTo>
                <a:cubicBezTo>
                  <a:pt x="1313864" y="2801941"/>
                  <a:pt x="1316114" y="2800227"/>
                  <a:pt x="1315843" y="2799797"/>
                </a:cubicBezTo>
                <a:cubicBezTo>
                  <a:pt x="1318664" y="2797226"/>
                  <a:pt x="1324844" y="2792942"/>
                  <a:pt x="1330843" y="2788371"/>
                </a:cubicBezTo>
                <a:cubicBezTo>
                  <a:pt x="1333843" y="2786086"/>
                  <a:pt x="1333664" y="2785799"/>
                  <a:pt x="1336843" y="2783800"/>
                </a:cubicBezTo>
                <a:cubicBezTo>
                  <a:pt x="1333304" y="2785227"/>
                  <a:pt x="1329943" y="2786939"/>
                  <a:pt x="1320404" y="2792936"/>
                </a:cubicBezTo>
                <a:cubicBezTo>
                  <a:pt x="1304503" y="2802929"/>
                  <a:pt x="1304503" y="2802929"/>
                  <a:pt x="1303424" y="2801210"/>
                </a:cubicBezTo>
                <a:cubicBezTo>
                  <a:pt x="1300064" y="2802923"/>
                  <a:pt x="1300064" y="2802923"/>
                  <a:pt x="1300064" y="2802923"/>
                </a:cubicBezTo>
                <a:cubicBezTo>
                  <a:pt x="1293524" y="2806634"/>
                  <a:pt x="1290885" y="2809491"/>
                  <a:pt x="1281165" y="2815201"/>
                </a:cubicBezTo>
                <a:cubicBezTo>
                  <a:pt x="1281165" y="2815201"/>
                  <a:pt x="1274805" y="2819199"/>
                  <a:pt x="1274805" y="2819199"/>
                </a:cubicBezTo>
                <a:cubicBezTo>
                  <a:pt x="1274265" y="2818340"/>
                  <a:pt x="1264725" y="2824335"/>
                  <a:pt x="1258366" y="2828333"/>
                </a:cubicBezTo>
                <a:cubicBezTo>
                  <a:pt x="1248825" y="2834329"/>
                  <a:pt x="1239286" y="2840326"/>
                  <a:pt x="1232927" y="2844323"/>
                </a:cubicBezTo>
                <a:cubicBezTo>
                  <a:pt x="1229747" y="2846322"/>
                  <a:pt x="1229747" y="2846322"/>
                  <a:pt x="1226747" y="2848607"/>
                </a:cubicBezTo>
                <a:cubicBezTo>
                  <a:pt x="1226927" y="2848894"/>
                  <a:pt x="1230287" y="2847182"/>
                  <a:pt x="1230287" y="2847182"/>
                </a:cubicBezTo>
                <a:cubicBezTo>
                  <a:pt x="1233466" y="2845182"/>
                  <a:pt x="1233466" y="2845182"/>
                  <a:pt x="1236647" y="2843184"/>
                </a:cubicBezTo>
                <a:cubicBezTo>
                  <a:pt x="1243006" y="2839186"/>
                  <a:pt x="1246367" y="2837474"/>
                  <a:pt x="1246727" y="2838047"/>
                </a:cubicBezTo>
                <a:cubicBezTo>
                  <a:pt x="1249906" y="2836048"/>
                  <a:pt x="1237727" y="2844902"/>
                  <a:pt x="1231187" y="2848613"/>
                </a:cubicBezTo>
                <a:cubicBezTo>
                  <a:pt x="1224287" y="2851752"/>
                  <a:pt x="1221287" y="2854037"/>
                  <a:pt x="1215288" y="2858607"/>
                </a:cubicBezTo>
                <a:cubicBezTo>
                  <a:pt x="1212288" y="2860892"/>
                  <a:pt x="1212288" y="2860892"/>
                  <a:pt x="1209108" y="2862891"/>
                </a:cubicBezTo>
                <a:cubicBezTo>
                  <a:pt x="1199749" y="2869172"/>
                  <a:pt x="1190389" y="2875456"/>
                  <a:pt x="1181389" y="2882311"/>
                </a:cubicBezTo>
                <a:cubicBezTo>
                  <a:pt x="1178389" y="2884597"/>
                  <a:pt x="1168850" y="2890594"/>
                  <a:pt x="1162850" y="2895164"/>
                </a:cubicBezTo>
                <a:cubicBezTo>
                  <a:pt x="1153671" y="2901732"/>
                  <a:pt x="1146771" y="2904870"/>
                  <a:pt x="1140231" y="2908581"/>
                </a:cubicBezTo>
                <a:cubicBezTo>
                  <a:pt x="1127332" y="2916290"/>
                  <a:pt x="1114613" y="2924284"/>
                  <a:pt x="1101892" y="2932280"/>
                </a:cubicBezTo>
                <a:cubicBezTo>
                  <a:pt x="1098713" y="2934279"/>
                  <a:pt x="1092353" y="2938276"/>
                  <a:pt x="1089173" y="2940275"/>
                </a:cubicBezTo>
                <a:cubicBezTo>
                  <a:pt x="1078734" y="2944839"/>
                  <a:pt x="1066375" y="2953406"/>
                  <a:pt x="1053655" y="2961402"/>
                </a:cubicBezTo>
                <a:cubicBezTo>
                  <a:pt x="1054015" y="2961974"/>
                  <a:pt x="1054375" y="2962547"/>
                  <a:pt x="1054554" y="2962833"/>
                </a:cubicBezTo>
                <a:cubicBezTo>
                  <a:pt x="1054735" y="2963120"/>
                  <a:pt x="1055094" y="2963693"/>
                  <a:pt x="1048556" y="2967404"/>
                </a:cubicBezTo>
                <a:cubicBezTo>
                  <a:pt x="1039016" y="2973400"/>
                  <a:pt x="1036376" y="2976258"/>
                  <a:pt x="1030376" y="2980828"/>
                </a:cubicBezTo>
                <a:cubicBezTo>
                  <a:pt x="1027377" y="2983113"/>
                  <a:pt x="1027736" y="2983686"/>
                  <a:pt x="1021376" y="2987684"/>
                </a:cubicBezTo>
                <a:cubicBezTo>
                  <a:pt x="1015017" y="2991681"/>
                  <a:pt x="1011477" y="2993107"/>
                  <a:pt x="1001938" y="2999103"/>
                </a:cubicBezTo>
                <a:cubicBezTo>
                  <a:pt x="1001938" y="2999103"/>
                  <a:pt x="1001938" y="2999103"/>
                  <a:pt x="1001758" y="2998816"/>
                </a:cubicBezTo>
                <a:cubicBezTo>
                  <a:pt x="1004397" y="2995959"/>
                  <a:pt x="1001038" y="2997670"/>
                  <a:pt x="991497" y="3003667"/>
                </a:cubicBezTo>
                <a:lnTo>
                  <a:pt x="981825" y="3009747"/>
                </a:lnTo>
                <a:lnTo>
                  <a:pt x="968296" y="3011911"/>
                </a:lnTo>
                <a:cubicBezTo>
                  <a:pt x="949044" y="3011634"/>
                  <a:pt x="929846" y="3003854"/>
                  <a:pt x="912155" y="2983623"/>
                </a:cubicBezTo>
                <a:cubicBezTo>
                  <a:pt x="899813" y="2967112"/>
                  <a:pt x="878874" y="2965264"/>
                  <a:pt x="860728" y="2968537"/>
                </a:cubicBezTo>
                <a:cubicBezTo>
                  <a:pt x="855613" y="2971332"/>
                  <a:pt x="846542" y="2972969"/>
                  <a:pt x="841424" y="2975765"/>
                </a:cubicBezTo>
                <a:cubicBezTo>
                  <a:pt x="813736" y="2967644"/>
                  <a:pt x="776972" y="2961155"/>
                  <a:pt x="768116" y="2932773"/>
                </a:cubicBezTo>
                <a:cubicBezTo>
                  <a:pt x="759256" y="2904391"/>
                  <a:pt x="786000" y="2886451"/>
                  <a:pt x="810421" y="2876429"/>
                </a:cubicBezTo>
                <a:cubicBezTo>
                  <a:pt x="892284" y="2831686"/>
                  <a:pt x="964601" y="2775550"/>
                  <a:pt x="1025740" y="2698945"/>
                </a:cubicBezTo>
                <a:cubicBezTo>
                  <a:pt x="1044571" y="2678687"/>
                  <a:pt x="1040143" y="2664495"/>
                  <a:pt x="1028964" y="2644026"/>
                </a:cubicBezTo>
                <a:cubicBezTo>
                  <a:pt x="1014988" y="2618439"/>
                  <a:pt x="997317" y="2634743"/>
                  <a:pt x="981968" y="2643132"/>
                </a:cubicBezTo>
                <a:cubicBezTo>
                  <a:pt x="946153" y="2662704"/>
                  <a:pt x="910339" y="2682278"/>
                  <a:pt x="875684" y="2697897"/>
                </a:cubicBezTo>
                <a:cubicBezTo>
                  <a:pt x="856379" y="2705127"/>
                  <a:pt x="834279" y="2707236"/>
                  <a:pt x="828216" y="2683971"/>
                </a:cubicBezTo>
                <a:cubicBezTo>
                  <a:pt x="822152" y="2660706"/>
                  <a:pt x="849843" y="2668828"/>
                  <a:pt x="865190" y="2660441"/>
                </a:cubicBezTo>
                <a:cubicBezTo>
                  <a:pt x="874264" y="2658805"/>
                  <a:pt x="884494" y="2653213"/>
                  <a:pt x="893570" y="2651577"/>
                </a:cubicBezTo>
                <a:cubicBezTo>
                  <a:pt x="964038" y="2616384"/>
                  <a:pt x="965197" y="2612428"/>
                  <a:pt x="897007" y="2566638"/>
                </a:cubicBezTo>
                <a:cubicBezTo>
                  <a:pt x="879548" y="2552924"/>
                  <a:pt x="885826" y="2546169"/>
                  <a:pt x="890469" y="2530342"/>
                </a:cubicBezTo>
                <a:cubicBezTo>
                  <a:pt x="924390" y="2458645"/>
                  <a:pt x="963901" y="2397183"/>
                  <a:pt x="1049034" y="2370589"/>
                </a:cubicBezTo>
                <a:cubicBezTo>
                  <a:pt x="1126252" y="2341674"/>
                  <a:pt x="1191134" y="2296248"/>
                  <a:pt x="1250423" y="2240589"/>
                </a:cubicBezTo>
                <a:cubicBezTo>
                  <a:pt x="1266525" y="2225974"/>
                  <a:pt x="1283994" y="2213105"/>
                  <a:pt x="1302017" y="2200868"/>
                </a:cubicBezTo>
                <a:lnTo>
                  <a:pt x="1305276" y="2198734"/>
                </a:lnTo>
                <a:lnTo>
                  <a:pt x="1293811" y="2192982"/>
                </a:lnTo>
                <a:cubicBezTo>
                  <a:pt x="1287691" y="2190985"/>
                  <a:pt x="1281504" y="2190213"/>
                  <a:pt x="1275318" y="2191243"/>
                </a:cubicBezTo>
                <a:cubicBezTo>
                  <a:pt x="1209344" y="2211854"/>
                  <a:pt x="1168108" y="2170632"/>
                  <a:pt x="1118627" y="2145896"/>
                </a:cubicBezTo>
                <a:cubicBezTo>
                  <a:pt x="1085639" y="2129406"/>
                  <a:pt x="1077390" y="2100549"/>
                  <a:pt x="1102133" y="2084060"/>
                </a:cubicBezTo>
                <a:cubicBezTo>
                  <a:pt x="1117596" y="2071693"/>
                  <a:pt x="1129450" y="2057007"/>
                  <a:pt x="1139695" y="2041355"/>
                </a:cubicBezTo>
                <a:lnTo>
                  <a:pt x="1160634" y="2004950"/>
                </a:lnTo>
                <a:lnTo>
                  <a:pt x="1145883" y="2007933"/>
                </a:lnTo>
                <a:lnTo>
                  <a:pt x="1122592" y="2018707"/>
                </a:lnTo>
                <a:cubicBezTo>
                  <a:pt x="1085991" y="2036843"/>
                  <a:pt x="1050002" y="2056098"/>
                  <a:pt x="1014884" y="2076951"/>
                </a:cubicBezTo>
                <a:cubicBezTo>
                  <a:pt x="947211" y="2117259"/>
                  <a:pt x="881856" y="2149654"/>
                  <a:pt x="799948" y="2121328"/>
                </a:cubicBezTo>
                <a:cubicBezTo>
                  <a:pt x="784127" y="2116686"/>
                  <a:pt x="765981" y="2119959"/>
                  <a:pt x="749471" y="2132303"/>
                </a:cubicBezTo>
                <a:cubicBezTo>
                  <a:pt x="687389" y="2182848"/>
                  <a:pt x="610854" y="2194774"/>
                  <a:pt x="535956" y="2215772"/>
                </a:cubicBezTo>
                <a:cubicBezTo>
                  <a:pt x="484317" y="2230708"/>
                  <a:pt x="436636" y="2246800"/>
                  <a:pt x="388953" y="2262893"/>
                </a:cubicBezTo>
                <a:cubicBezTo>
                  <a:pt x="365691" y="2268961"/>
                  <a:pt x="338478" y="2273868"/>
                  <a:pt x="317064" y="2258992"/>
                </a:cubicBezTo>
                <a:cubicBezTo>
                  <a:pt x="296813" y="2240160"/>
                  <a:pt x="276562" y="2221325"/>
                  <a:pt x="314698" y="2193838"/>
                </a:cubicBezTo>
                <a:cubicBezTo>
                  <a:pt x="377256" y="2156326"/>
                  <a:pt x="412811" y="2093703"/>
                  <a:pt x="473262" y="2034085"/>
                </a:cubicBezTo>
                <a:cubicBezTo>
                  <a:pt x="389980" y="2039735"/>
                  <a:pt x="318087" y="2035835"/>
                  <a:pt x="258324" y="2078464"/>
                </a:cubicBezTo>
                <a:cubicBezTo>
                  <a:pt x="246933" y="2088012"/>
                  <a:pt x="232743" y="2092444"/>
                  <a:pt x="218082" y="2083846"/>
                </a:cubicBezTo>
                <a:cubicBezTo>
                  <a:pt x="204581" y="2071289"/>
                  <a:pt x="215975" y="2061741"/>
                  <a:pt x="223412" y="2051032"/>
                </a:cubicBezTo>
                <a:cubicBezTo>
                  <a:pt x="233171" y="2032407"/>
                  <a:pt x="224787" y="2017056"/>
                  <a:pt x="210125" y="2008456"/>
                </a:cubicBezTo>
                <a:cubicBezTo>
                  <a:pt x="188713" y="1993582"/>
                  <a:pt x="174996" y="2011045"/>
                  <a:pt x="170355" y="2026873"/>
                </a:cubicBezTo>
                <a:cubicBezTo>
                  <a:pt x="161069" y="2058523"/>
                  <a:pt x="138968" y="2060637"/>
                  <a:pt x="115235" y="2053675"/>
                </a:cubicBezTo>
                <a:cubicBezTo>
                  <a:pt x="82430" y="2048348"/>
                  <a:pt x="54268" y="2027193"/>
                  <a:pt x="58435" y="1998335"/>
                </a:cubicBezTo>
                <a:cubicBezTo>
                  <a:pt x="66562" y="1970637"/>
                  <a:pt x="97046" y="1983879"/>
                  <a:pt x="121941" y="1986885"/>
                </a:cubicBezTo>
                <a:cubicBezTo>
                  <a:pt x="129851" y="1989205"/>
                  <a:pt x="134969" y="1986408"/>
                  <a:pt x="146834" y="1989889"/>
                </a:cubicBezTo>
                <a:cubicBezTo>
                  <a:pt x="145889" y="1963829"/>
                  <a:pt x="122630" y="1969898"/>
                  <a:pt x="113084" y="1958504"/>
                </a:cubicBezTo>
                <a:cubicBezTo>
                  <a:pt x="96788" y="1940829"/>
                  <a:pt x="80489" y="1923156"/>
                  <a:pt x="117938" y="1912658"/>
                </a:cubicBezTo>
                <a:cubicBezTo>
                  <a:pt x="132129" y="1908225"/>
                  <a:pt x="136082" y="1909386"/>
                  <a:pt x="136771" y="1892396"/>
                </a:cubicBezTo>
                <a:cubicBezTo>
                  <a:pt x="141522" y="1861561"/>
                  <a:pt x="150926" y="1833165"/>
                  <a:pt x="163007" y="1806628"/>
                </a:cubicBezTo>
                <a:lnTo>
                  <a:pt x="171025" y="1792483"/>
                </a:lnTo>
                <a:lnTo>
                  <a:pt x="175813" y="1788943"/>
                </a:lnTo>
                <a:cubicBezTo>
                  <a:pt x="178168" y="1785813"/>
                  <a:pt x="177505" y="1784916"/>
                  <a:pt x="176463" y="1784297"/>
                </a:cubicBezTo>
                <a:lnTo>
                  <a:pt x="176073" y="1783578"/>
                </a:lnTo>
                <a:lnTo>
                  <a:pt x="179732" y="1777122"/>
                </a:lnTo>
                <a:lnTo>
                  <a:pt x="209090" y="1751848"/>
                </a:lnTo>
                <a:cubicBezTo>
                  <a:pt x="212109" y="1749616"/>
                  <a:pt x="212773" y="1750513"/>
                  <a:pt x="218812" y="1746049"/>
                </a:cubicBezTo>
                <a:cubicBezTo>
                  <a:pt x="221830" y="1743816"/>
                  <a:pt x="224187" y="1740687"/>
                  <a:pt x="222859" y="1738892"/>
                </a:cubicBezTo>
                <a:cubicBezTo>
                  <a:pt x="222196" y="1737994"/>
                  <a:pt x="220868" y="1736199"/>
                  <a:pt x="214830" y="1740664"/>
                </a:cubicBezTo>
                <a:cubicBezTo>
                  <a:pt x="206436" y="1748257"/>
                  <a:pt x="196715" y="1754056"/>
                  <a:pt x="191340" y="1759417"/>
                </a:cubicBezTo>
                <a:lnTo>
                  <a:pt x="188853" y="1761032"/>
                </a:lnTo>
                <a:lnTo>
                  <a:pt x="205301" y="1732014"/>
                </a:lnTo>
                <a:lnTo>
                  <a:pt x="208511" y="1727321"/>
                </a:lnTo>
                <a:lnTo>
                  <a:pt x="225812" y="1713264"/>
                </a:lnTo>
                <a:cubicBezTo>
                  <a:pt x="225812" y="1713264"/>
                  <a:pt x="228168" y="1710135"/>
                  <a:pt x="227503" y="1709237"/>
                </a:cubicBezTo>
                <a:cubicBezTo>
                  <a:pt x="232878" y="1703875"/>
                  <a:pt x="235236" y="1700746"/>
                  <a:pt x="237591" y="1697616"/>
                </a:cubicBezTo>
                <a:cubicBezTo>
                  <a:pt x="247012" y="1685097"/>
                  <a:pt x="259090" y="1676169"/>
                  <a:pt x="276177" y="1667701"/>
                </a:cubicBezTo>
                <a:cubicBezTo>
                  <a:pt x="279860" y="1666367"/>
                  <a:pt x="283543" y="1665033"/>
                  <a:pt x="287225" y="1663698"/>
                </a:cubicBezTo>
                <a:cubicBezTo>
                  <a:pt x="291572" y="1663262"/>
                  <a:pt x="319043" y="1649893"/>
                  <a:pt x="322063" y="1647660"/>
                </a:cubicBezTo>
                <a:cubicBezTo>
                  <a:pt x="329794" y="1639169"/>
                  <a:pt x="335467" y="1640528"/>
                  <a:pt x="343862" y="1632934"/>
                </a:cubicBezTo>
                <a:cubicBezTo>
                  <a:pt x="358294" y="1620876"/>
                  <a:pt x="367717" y="1608358"/>
                  <a:pt x="385832" y="1594966"/>
                </a:cubicBezTo>
                <a:cubicBezTo>
                  <a:pt x="388852" y="1592733"/>
                  <a:pt x="388188" y="1591836"/>
                  <a:pt x="387524" y="1590937"/>
                </a:cubicBezTo>
                <a:cubicBezTo>
                  <a:pt x="395254" y="1582446"/>
                  <a:pt x="402322" y="1573057"/>
                  <a:pt x="412043" y="1567259"/>
                </a:cubicBezTo>
                <a:cubicBezTo>
                  <a:pt x="421101" y="1560562"/>
                  <a:pt x="433842" y="1552533"/>
                  <a:pt x="442535" y="1551658"/>
                </a:cubicBezTo>
                <a:cubicBezTo>
                  <a:pt x="443198" y="1552556"/>
                  <a:pt x="498508" y="1519997"/>
                  <a:pt x="500862" y="1516868"/>
                </a:cubicBezTo>
                <a:cubicBezTo>
                  <a:pt x="513968" y="1503015"/>
                  <a:pt x="535103" y="1487389"/>
                  <a:pt x="547545" y="1472639"/>
                </a:cubicBezTo>
                <a:cubicBezTo>
                  <a:pt x="554612" y="1463250"/>
                  <a:pt x="566024" y="1453423"/>
                  <a:pt x="577073" y="1449420"/>
                </a:cubicBezTo>
                <a:cubicBezTo>
                  <a:pt x="591141" y="1443185"/>
                  <a:pt x="606900" y="1432923"/>
                  <a:pt x="621334" y="1420865"/>
                </a:cubicBezTo>
                <a:cubicBezTo>
                  <a:pt x="627371" y="1416401"/>
                  <a:pt x="636430" y="1409705"/>
                  <a:pt x="645487" y="1403008"/>
                </a:cubicBezTo>
                <a:cubicBezTo>
                  <a:pt x="651526" y="1398545"/>
                  <a:pt x="654545" y="1396311"/>
                  <a:pt x="656902" y="1393182"/>
                </a:cubicBezTo>
                <a:cubicBezTo>
                  <a:pt x="663968" y="1383794"/>
                  <a:pt x="676709" y="1375763"/>
                  <a:pt x="688786" y="1366834"/>
                </a:cubicBezTo>
                <a:cubicBezTo>
                  <a:pt x="691804" y="1364603"/>
                  <a:pt x="698506" y="1361036"/>
                  <a:pt x="700200" y="1357008"/>
                </a:cubicBezTo>
                <a:cubicBezTo>
                  <a:pt x="711977" y="1341359"/>
                  <a:pt x="723755" y="1325712"/>
                  <a:pt x="722130" y="1317196"/>
                </a:cubicBezTo>
                <a:cubicBezTo>
                  <a:pt x="721830" y="1310476"/>
                  <a:pt x="717186" y="1304192"/>
                  <a:pt x="741339" y="1286335"/>
                </a:cubicBezTo>
                <a:cubicBezTo>
                  <a:pt x="750397" y="1279640"/>
                  <a:pt x="757464" y="1270251"/>
                  <a:pt x="755472" y="1267558"/>
                </a:cubicBezTo>
                <a:cubicBezTo>
                  <a:pt x="756503" y="1262633"/>
                  <a:pt x="758194" y="1258606"/>
                  <a:pt x="762241" y="1251448"/>
                </a:cubicBezTo>
                <a:cubicBezTo>
                  <a:pt x="761578" y="1250551"/>
                  <a:pt x="760914" y="1249653"/>
                  <a:pt x="760914" y="1249653"/>
                </a:cubicBezTo>
                <a:cubicBezTo>
                  <a:pt x="742500" y="1256325"/>
                  <a:pt x="727105" y="1260764"/>
                  <a:pt x="708990" y="1274158"/>
                </a:cubicBezTo>
                <a:cubicBezTo>
                  <a:pt x="654643" y="1314335"/>
                  <a:pt x="603316" y="1352279"/>
                  <a:pt x="551988" y="1390225"/>
                </a:cubicBezTo>
                <a:cubicBezTo>
                  <a:pt x="548969" y="1392457"/>
                  <a:pt x="541239" y="1400948"/>
                  <a:pt x="538584" y="1397357"/>
                </a:cubicBezTo>
                <a:cubicBezTo>
                  <a:pt x="537257" y="1395562"/>
                  <a:pt x="546979" y="1389764"/>
                  <a:pt x="549998" y="1387532"/>
                </a:cubicBezTo>
                <a:cubicBezTo>
                  <a:pt x="562075" y="1378604"/>
                  <a:pt x="574152" y="1369676"/>
                  <a:pt x="584237" y="1358054"/>
                </a:cubicBezTo>
                <a:cubicBezTo>
                  <a:pt x="605438" y="1329887"/>
                  <a:pt x="639679" y="1300409"/>
                  <a:pt x="678266" y="1270495"/>
                </a:cubicBezTo>
                <a:cubicBezTo>
                  <a:pt x="696381" y="1257103"/>
                  <a:pt x="718179" y="1242376"/>
                  <a:pt x="737987" y="1224955"/>
                </a:cubicBezTo>
                <a:cubicBezTo>
                  <a:pt x="748737" y="1214233"/>
                  <a:pt x="764497" y="1203969"/>
                  <a:pt x="777237" y="1195939"/>
                </a:cubicBezTo>
                <a:cubicBezTo>
                  <a:pt x="789314" y="1187010"/>
                  <a:pt x="799401" y="1175390"/>
                  <a:pt x="812142" y="1167359"/>
                </a:cubicBezTo>
                <a:cubicBezTo>
                  <a:pt x="818180" y="1162895"/>
                  <a:pt x="831584" y="1155762"/>
                  <a:pt x="825910" y="1154404"/>
                </a:cubicBezTo>
                <a:cubicBezTo>
                  <a:pt x="823919" y="1151710"/>
                  <a:pt x="816188" y="1160202"/>
                  <a:pt x="809487" y="1163769"/>
                </a:cubicBezTo>
                <a:cubicBezTo>
                  <a:pt x="772591" y="1189655"/>
                  <a:pt x="741371" y="1216901"/>
                  <a:pt x="705139" y="1243686"/>
                </a:cubicBezTo>
                <a:cubicBezTo>
                  <a:pt x="687024" y="1257078"/>
                  <a:pt x="674649" y="1259286"/>
                  <a:pt x="655869" y="1271781"/>
                </a:cubicBezTo>
                <a:cubicBezTo>
                  <a:pt x="655869" y="1271781"/>
                  <a:pt x="655205" y="1270883"/>
                  <a:pt x="654542" y="1269987"/>
                </a:cubicBezTo>
                <a:cubicBezTo>
                  <a:pt x="653879" y="1269089"/>
                  <a:pt x="649532" y="1269524"/>
                  <a:pt x="654907" y="1264164"/>
                </a:cubicBezTo>
                <a:cubicBezTo>
                  <a:pt x="663965" y="1257467"/>
                  <a:pt x="673024" y="1250771"/>
                  <a:pt x="682081" y="1244074"/>
                </a:cubicBezTo>
                <a:cubicBezTo>
                  <a:pt x="691139" y="1237379"/>
                  <a:pt x="692830" y="1233351"/>
                  <a:pt x="698869" y="1228887"/>
                </a:cubicBezTo>
                <a:cubicBezTo>
                  <a:pt x="701888" y="1226655"/>
                  <a:pt x="701225" y="1225758"/>
                  <a:pt x="700562" y="1224860"/>
                </a:cubicBezTo>
                <a:cubicBezTo>
                  <a:pt x="699898" y="1223962"/>
                  <a:pt x="696878" y="1226194"/>
                  <a:pt x="693859" y="1228426"/>
                </a:cubicBezTo>
                <a:cubicBezTo>
                  <a:pt x="684801" y="1235122"/>
                  <a:pt x="675743" y="1241819"/>
                  <a:pt x="666685" y="1248514"/>
                </a:cubicBezTo>
                <a:cubicBezTo>
                  <a:pt x="663666" y="1250746"/>
                  <a:pt x="657628" y="1255211"/>
                  <a:pt x="656301" y="1253416"/>
                </a:cubicBezTo>
                <a:cubicBezTo>
                  <a:pt x="655637" y="1252517"/>
                  <a:pt x="661676" y="1248053"/>
                  <a:pt x="661012" y="1247157"/>
                </a:cubicBezTo>
                <a:cubicBezTo>
                  <a:pt x="671098" y="1235536"/>
                  <a:pt x="681848" y="1224812"/>
                  <a:pt x="693926" y="1215883"/>
                </a:cubicBezTo>
                <a:cubicBezTo>
                  <a:pt x="715060" y="1200259"/>
                  <a:pt x="726837" y="1184610"/>
                  <a:pt x="748637" y="1169883"/>
                </a:cubicBezTo>
                <a:cubicBezTo>
                  <a:pt x="748637" y="1169883"/>
                  <a:pt x="747973" y="1168985"/>
                  <a:pt x="747973" y="1168985"/>
                </a:cubicBezTo>
                <a:cubicBezTo>
                  <a:pt x="747310" y="1168088"/>
                  <a:pt x="747310" y="1168088"/>
                  <a:pt x="746645" y="1167190"/>
                </a:cubicBezTo>
                <a:cubicBezTo>
                  <a:pt x="743626" y="1169423"/>
                  <a:pt x="737588" y="1173887"/>
                  <a:pt x="734568" y="1176119"/>
                </a:cubicBezTo>
                <a:cubicBezTo>
                  <a:pt x="721828" y="1184149"/>
                  <a:pt x="721165" y="1183252"/>
                  <a:pt x="721529" y="1177430"/>
                </a:cubicBezTo>
                <a:cubicBezTo>
                  <a:pt x="723885" y="1174299"/>
                  <a:pt x="723221" y="1173403"/>
                  <a:pt x="716520" y="1176969"/>
                </a:cubicBezTo>
                <a:cubicBezTo>
                  <a:pt x="706798" y="1182766"/>
                  <a:pt x="697740" y="1189463"/>
                  <a:pt x="687355" y="1194365"/>
                </a:cubicBezTo>
                <a:cubicBezTo>
                  <a:pt x="696413" y="1187668"/>
                  <a:pt x="702452" y="1183204"/>
                  <a:pt x="708489" y="1178740"/>
                </a:cubicBezTo>
                <a:cubicBezTo>
                  <a:pt x="714529" y="1174276"/>
                  <a:pt x="713201" y="1172480"/>
                  <a:pt x="709517" y="1173815"/>
                </a:cubicBezTo>
                <a:cubicBezTo>
                  <a:pt x="708855" y="1172917"/>
                  <a:pt x="702816" y="1177381"/>
                  <a:pt x="708191" y="1172019"/>
                </a:cubicBezTo>
                <a:cubicBezTo>
                  <a:pt x="708191" y="1172019"/>
                  <a:pt x="710547" y="1168889"/>
                  <a:pt x="711210" y="1169787"/>
                </a:cubicBezTo>
                <a:cubicBezTo>
                  <a:pt x="721595" y="1164886"/>
                  <a:pt x="733009" y="1155061"/>
                  <a:pt x="742066" y="1148365"/>
                </a:cubicBezTo>
                <a:cubicBezTo>
                  <a:pt x="745086" y="1146133"/>
                  <a:pt x="748105" y="1143901"/>
                  <a:pt x="747440" y="1143003"/>
                </a:cubicBezTo>
                <a:cubicBezTo>
                  <a:pt x="746777" y="1142105"/>
                  <a:pt x="746777" y="1142105"/>
                  <a:pt x="743095" y="1143440"/>
                </a:cubicBezTo>
                <a:cubicBezTo>
                  <a:pt x="735729" y="1146108"/>
                  <a:pt x="726671" y="1152804"/>
                  <a:pt x="722324" y="1153242"/>
                </a:cubicBezTo>
                <a:cubicBezTo>
                  <a:pt x="717979" y="1153678"/>
                  <a:pt x="711276" y="1157245"/>
                  <a:pt x="715988" y="1150985"/>
                </a:cubicBezTo>
                <a:cubicBezTo>
                  <a:pt x="718343" y="1147856"/>
                  <a:pt x="717016" y="1146061"/>
                  <a:pt x="720036" y="1143828"/>
                </a:cubicBezTo>
                <a:cubicBezTo>
                  <a:pt x="726074" y="1139364"/>
                  <a:pt x="731449" y="1134002"/>
                  <a:pt x="735132" y="1132668"/>
                </a:cubicBezTo>
                <a:cubicBezTo>
                  <a:pt x="748536" y="1125535"/>
                  <a:pt x="761276" y="1117504"/>
                  <a:pt x="774017" y="1109474"/>
                </a:cubicBezTo>
                <a:cubicBezTo>
                  <a:pt x="784402" y="1104573"/>
                  <a:pt x="783739" y="1103675"/>
                  <a:pt x="787786" y="1096519"/>
                </a:cubicBezTo>
                <a:cubicBezTo>
                  <a:pt x="786459" y="1094723"/>
                  <a:pt x="787487" y="1089797"/>
                  <a:pt x="792862" y="1084436"/>
                </a:cubicBezTo>
                <a:cubicBezTo>
                  <a:pt x="801920" y="1077740"/>
                  <a:pt x="806631" y="1071480"/>
                  <a:pt x="818709" y="1062552"/>
                </a:cubicBezTo>
                <a:cubicBezTo>
                  <a:pt x="825411" y="1058986"/>
                  <a:pt x="833804" y="1051392"/>
                  <a:pt x="843526" y="1045594"/>
                </a:cubicBezTo>
                <a:cubicBezTo>
                  <a:pt x="849565" y="1041130"/>
                  <a:pt x="848237" y="1039334"/>
                  <a:pt x="847573" y="1038437"/>
                </a:cubicBezTo>
                <a:cubicBezTo>
                  <a:pt x="846246" y="1036641"/>
                  <a:pt x="842564" y="1037976"/>
                  <a:pt x="839544" y="1040209"/>
                </a:cubicBezTo>
                <a:cubicBezTo>
                  <a:pt x="833506" y="1044672"/>
                  <a:pt x="834169" y="1045570"/>
                  <a:pt x="831150" y="1047801"/>
                </a:cubicBezTo>
                <a:cubicBezTo>
                  <a:pt x="817382" y="1060757"/>
                  <a:pt x="804640" y="1068787"/>
                  <a:pt x="792928" y="1071892"/>
                </a:cubicBezTo>
                <a:cubicBezTo>
                  <a:pt x="788581" y="1072330"/>
                  <a:pt x="793292" y="1066071"/>
                  <a:pt x="785928" y="1068739"/>
                </a:cubicBezTo>
                <a:cubicBezTo>
                  <a:pt x="776870" y="1075435"/>
                  <a:pt x="767812" y="1082131"/>
                  <a:pt x="758753" y="1088828"/>
                </a:cubicBezTo>
                <a:cubicBezTo>
                  <a:pt x="752052" y="1092394"/>
                  <a:pt x="744322" y="1100886"/>
                  <a:pt x="733937" y="1105786"/>
                </a:cubicBezTo>
                <a:cubicBezTo>
                  <a:pt x="722887" y="1109790"/>
                  <a:pt x="722523" y="1115612"/>
                  <a:pt x="713466" y="1122308"/>
                </a:cubicBezTo>
                <a:cubicBezTo>
                  <a:pt x="685628" y="1141500"/>
                  <a:pt x="663465" y="1162050"/>
                  <a:pt x="638648" y="1179009"/>
                </a:cubicBezTo>
                <a:cubicBezTo>
                  <a:pt x="626571" y="1187935"/>
                  <a:pt x="617512" y="1194633"/>
                  <a:pt x="605436" y="1203561"/>
                </a:cubicBezTo>
                <a:cubicBezTo>
                  <a:pt x="587321" y="1216953"/>
                  <a:pt x="572224" y="1228114"/>
                  <a:pt x="557426" y="1245993"/>
                </a:cubicBezTo>
                <a:cubicBezTo>
                  <a:pt x="553744" y="1247329"/>
                  <a:pt x="552416" y="1245533"/>
                  <a:pt x="549397" y="1247764"/>
                </a:cubicBezTo>
                <a:cubicBezTo>
                  <a:pt x="534002" y="1252205"/>
                  <a:pt x="530983" y="1254437"/>
                  <a:pt x="515522" y="1271420"/>
                </a:cubicBezTo>
                <a:cubicBezTo>
                  <a:pt x="510811" y="1277679"/>
                  <a:pt x="503080" y="1286171"/>
                  <a:pt x="494022" y="1292867"/>
                </a:cubicBezTo>
                <a:cubicBezTo>
                  <a:pt x="485629" y="1300460"/>
                  <a:pt x="480916" y="1306721"/>
                  <a:pt x="474215" y="1310287"/>
                </a:cubicBezTo>
                <a:cubicBezTo>
                  <a:pt x="457792" y="1319651"/>
                  <a:pt x="439676" y="1333043"/>
                  <a:pt x="426637" y="1334354"/>
                </a:cubicBezTo>
                <a:cubicBezTo>
                  <a:pt x="418606" y="1336125"/>
                  <a:pt x="408223" y="1341027"/>
                  <a:pt x="399828" y="1348620"/>
                </a:cubicBezTo>
                <a:lnTo>
                  <a:pt x="384369" y="1362606"/>
                </a:lnTo>
                <a:lnTo>
                  <a:pt x="381872" y="1349789"/>
                </a:lnTo>
                <a:lnTo>
                  <a:pt x="378204" y="1339608"/>
                </a:lnTo>
                <a:lnTo>
                  <a:pt x="372455" y="1348229"/>
                </a:lnTo>
                <a:cubicBezTo>
                  <a:pt x="347713" y="1385331"/>
                  <a:pt x="316787" y="1415219"/>
                  <a:pt x="282768" y="1441499"/>
                </a:cubicBezTo>
                <a:lnTo>
                  <a:pt x="252016" y="1461848"/>
                </a:lnTo>
                <a:lnTo>
                  <a:pt x="249530" y="1461120"/>
                </a:lnTo>
                <a:cubicBezTo>
                  <a:pt x="248866" y="1460223"/>
                  <a:pt x="244519" y="1460660"/>
                  <a:pt x="239146" y="1466021"/>
                </a:cubicBezTo>
                <a:lnTo>
                  <a:pt x="227658" y="1477965"/>
                </a:lnTo>
                <a:lnTo>
                  <a:pt x="174524" y="1513123"/>
                </a:lnTo>
                <a:cubicBezTo>
                  <a:pt x="153907" y="1527553"/>
                  <a:pt x="133290" y="1529615"/>
                  <a:pt x="115250" y="1522401"/>
                </a:cubicBezTo>
                <a:lnTo>
                  <a:pt x="113408" y="1521109"/>
                </a:lnTo>
                <a:lnTo>
                  <a:pt x="133669" y="1506515"/>
                </a:lnTo>
                <a:cubicBezTo>
                  <a:pt x="137352" y="1505181"/>
                  <a:pt x="140371" y="1502949"/>
                  <a:pt x="142727" y="1499819"/>
                </a:cubicBezTo>
                <a:cubicBezTo>
                  <a:pt x="164890" y="1479269"/>
                  <a:pt x="190371" y="1463208"/>
                  <a:pt x="213861" y="1444454"/>
                </a:cubicBezTo>
                <a:cubicBezTo>
                  <a:pt x="228957" y="1433294"/>
                  <a:pt x="247736" y="1420798"/>
                  <a:pt x="261141" y="1413666"/>
                </a:cubicBezTo>
                <a:cubicBezTo>
                  <a:pt x="276901" y="1403403"/>
                  <a:pt x="292661" y="1393141"/>
                  <a:pt x="304074" y="1383315"/>
                </a:cubicBezTo>
                <a:cubicBezTo>
                  <a:pt x="314824" y="1372592"/>
                  <a:pt x="330584" y="1362329"/>
                  <a:pt x="341332" y="1351605"/>
                </a:cubicBezTo>
                <a:cubicBezTo>
                  <a:pt x="370564" y="1321667"/>
                  <a:pt x="404804" y="1292190"/>
                  <a:pt x="441036" y="1265405"/>
                </a:cubicBezTo>
                <a:cubicBezTo>
                  <a:pt x="462169" y="1249780"/>
                  <a:pt x="480285" y="1236388"/>
                  <a:pt x="501420" y="1220764"/>
                </a:cubicBezTo>
                <a:cubicBezTo>
                  <a:pt x="504439" y="1218532"/>
                  <a:pt x="511141" y="1214964"/>
                  <a:pt x="512833" y="1210937"/>
                </a:cubicBezTo>
                <a:cubicBezTo>
                  <a:pt x="514525" y="1206911"/>
                  <a:pt x="507160" y="1209578"/>
                  <a:pt x="504140" y="1211811"/>
                </a:cubicBezTo>
                <a:cubicBezTo>
                  <a:pt x="491400" y="1219841"/>
                  <a:pt x="481015" y="1224742"/>
                  <a:pt x="468274" y="1232773"/>
                </a:cubicBezTo>
                <a:cubicBezTo>
                  <a:pt x="452515" y="1243036"/>
                  <a:pt x="437419" y="1254196"/>
                  <a:pt x="420331" y="1262663"/>
                </a:cubicBezTo>
                <a:cubicBezTo>
                  <a:pt x="425706" y="1257302"/>
                  <a:pt x="424378" y="1255507"/>
                  <a:pt x="430417" y="1251042"/>
                </a:cubicBezTo>
                <a:cubicBezTo>
                  <a:pt x="442494" y="1242114"/>
                  <a:pt x="449561" y="1232724"/>
                  <a:pt x="457956" y="1225131"/>
                </a:cubicBezTo>
                <a:cubicBezTo>
                  <a:pt x="460974" y="1222900"/>
                  <a:pt x="462667" y="1218872"/>
                  <a:pt x="462003" y="1217974"/>
                </a:cubicBezTo>
                <a:cubicBezTo>
                  <a:pt x="457656" y="1218411"/>
                  <a:pt x="455301" y="1221540"/>
                  <a:pt x="452281" y="1223773"/>
                </a:cubicBezTo>
                <a:cubicBezTo>
                  <a:pt x="449263" y="1226005"/>
                  <a:pt x="446243" y="1228238"/>
                  <a:pt x="440204" y="1232702"/>
                </a:cubicBezTo>
                <a:cubicBezTo>
                  <a:pt x="423781" y="1242066"/>
                  <a:pt x="411340" y="1256817"/>
                  <a:pt x="392560" y="1269311"/>
                </a:cubicBezTo>
                <a:cubicBezTo>
                  <a:pt x="383503" y="1276008"/>
                  <a:pt x="371427" y="1284936"/>
                  <a:pt x="362369" y="1291631"/>
                </a:cubicBezTo>
                <a:cubicBezTo>
                  <a:pt x="353973" y="1299226"/>
                  <a:pt x="345944" y="1300997"/>
                  <a:pt x="333867" y="1309926"/>
                </a:cubicBezTo>
                <a:cubicBezTo>
                  <a:pt x="305002" y="1334041"/>
                  <a:pt x="272156" y="1352771"/>
                  <a:pt x="242625" y="1375989"/>
                </a:cubicBezTo>
                <a:cubicBezTo>
                  <a:pt x="239607" y="1378221"/>
                  <a:pt x="236587" y="1380454"/>
                  <a:pt x="232904" y="1381788"/>
                </a:cubicBezTo>
                <a:cubicBezTo>
                  <a:pt x="229221" y="1383122"/>
                  <a:pt x="226203" y="1385353"/>
                  <a:pt x="226203" y="1385353"/>
                </a:cubicBezTo>
                <a:cubicBezTo>
                  <a:pt x="216116" y="1396975"/>
                  <a:pt x="203376" y="1405007"/>
                  <a:pt x="192627" y="1415730"/>
                </a:cubicBezTo>
                <a:cubicBezTo>
                  <a:pt x="178857" y="1428685"/>
                  <a:pt x="164425" y="1440743"/>
                  <a:pt x="149030" y="1445183"/>
                </a:cubicBezTo>
                <a:cubicBezTo>
                  <a:pt x="146010" y="1447416"/>
                  <a:pt x="146010" y="1447416"/>
                  <a:pt x="142991" y="1449647"/>
                </a:cubicBezTo>
                <a:cubicBezTo>
                  <a:pt x="130915" y="1458575"/>
                  <a:pt x="118174" y="1466606"/>
                  <a:pt x="109779" y="1474200"/>
                </a:cubicBezTo>
                <a:cubicBezTo>
                  <a:pt x="102231" y="1479780"/>
                  <a:pt x="95695" y="1483571"/>
                  <a:pt x="89619" y="1487195"/>
                </a:cubicBezTo>
                <a:lnTo>
                  <a:pt x="82143" y="1492349"/>
                </a:lnTo>
                <a:lnTo>
                  <a:pt x="71437" y="1476023"/>
                </a:lnTo>
                <a:cubicBezTo>
                  <a:pt x="63192" y="1463656"/>
                  <a:pt x="54943" y="1467780"/>
                  <a:pt x="42572" y="1463656"/>
                </a:cubicBezTo>
                <a:cubicBezTo>
                  <a:pt x="-2786" y="1459534"/>
                  <a:pt x="-11034" y="1443045"/>
                  <a:pt x="13708" y="1401822"/>
                </a:cubicBezTo>
                <a:cubicBezTo>
                  <a:pt x="30204" y="1381208"/>
                  <a:pt x="46697" y="1360598"/>
                  <a:pt x="67312" y="1339986"/>
                </a:cubicBezTo>
                <a:cubicBezTo>
                  <a:pt x="96177" y="1315250"/>
                  <a:pt x="108550" y="1265782"/>
                  <a:pt x="166278" y="1286394"/>
                </a:cubicBezTo>
                <a:cubicBezTo>
                  <a:pt x="178649" y="1290517"/>
                  <a:pt x="191019" y="1274028"/>
                  <a:pt x="182773" y="1261660"/>
                </a:cubicBezTo>
                <a:cubicBezTo>
                  <a:pt x="149782" y="1208069"/>
                  <a:pt x="199267" y="1208069"/>
                  <a:pt x="224007" y="1199825"/>
                </a:cubicBezTo>
                <a:cubicBezTo>
                  <a:pt x="248749" y="1195702"/>
                  <a:pt x="256997" y="1187456"/>
                  <a:pt x="273490" y="1166845"/>
                </a:cubicBezTo>
                <a:cubicBezTo>
                  <a:pt x="318848" y="1105009"/>
                  <a:pt x="355961" y="1034929"/>
                  <a:pt x="417812" y="993705"/>
                </a:cubicBezTo>
                <a:cubicBezTo>
                  <a:pt x="461109" y="960726"/>
                  <a:pt x="498222" y="921563"/>
                  <a:pt x="533786" y="880854"/>
                </a:cubicBezTo>
                <a:lnTo>
                  <a:pt x="545315" y="867658"/>
                </a:lnTo>
                <a:lnTo>
                  <a:pt x="544228" y="866090"/>
                </a:lnTo>
                <a:cubicBezTo>
                  <a:pt x="532889" y="856299"/>
                  <a:pt x="516394" y="854238"/>
                  <a:pt x="489592" y="864545"/>
                </a:cubicBezTo>
                <a:cubicBezTo>
                  <a:pt x="452478" y="881034"/>
                  <a:pt x="411244" y="897524"/>
                  <a:pt x="378256" y="922259"/>
                </a:cubicBezTo>
                <a:cubicBezTo>
                  <a:pt x="345268" y="951114"/>
                  <a:pt x="308159" y="967603"/>
                  <a:pt x="258675" y="967603"/>
                </a:cubicBezTo>
                <a:cubicBezTo>
                  <a:pt x="221562" y="967603"/>
                  <a:pt x="180330" y="967602"/>
                  <a:pt x="143217" y="988217"/>
                </a:cubicBezTo>
                <a:cubicBezTo>
                  <a:pt x="126723" y="996460"/>
                  <a:pt x="114352" y="992339"/>
                  <a:pt x="101983" y="975850"/>
                </a:cubicBezTo>
                <a:cubicBezTo>
                  <a:pt x="89611" y="955237"/>
                  <a:pt x="97858" y="942870"/>
                  <a:pt x="118477" y="930503"/>
                </a:cubicBezTo>
                <a:cubicBezTo>
                  <a:pt x="287539" y="831566"/>
                  <a:pt x="423615" y="683160"/>
                  <a:pt x="584435" y="567735"/>
                </a:cubicBezTo>
                <a:cubicBezTo>
                  <a:pt x="617421" y="542998"/>
                  <a:pt x="671026" y="530631"/>
                  <a:pt x="666904" y="468797"/>
                </a:cubicBezTo>
                <a:cubicBezTo>
                  <a:pt x="662780" y="464672"/>
                  <a:pt x="675149" y="460551"/>
                  <a:pt x="679274" y="456429"/>
                </a:cubicBezTo>
                <a:cubicBezTo>
                  <a:pt x="724632" y="406961"/>
                  <a:pt x="769991" y="361615"/>
                  <a:pt x="827720" y="332757"/>
                </a:cubicBezTo>
                <a:lnTo>
                  <a:pt x="852098" y="314972"/>
                </a:lnTo>
                <a:lnTo>
                  <a:pt x="906350" y="236085"/>
                </a:lnTo>
                <a:lnTo>
                  <a:pt x="897820" y="209088"/>
                </a:lnTo>
                <a:cubicBezTo>
                  <a:pt x="881326" y="192598"/>
                  <a:pt x="868956" y="209087"/>
                  <a:pt x="852462" y="213208"/>
                </a:cubicBezTo>
                <a:lnTo>
                  <a:pt x="782061" y="244705"/>
                </a:lnTo>
                <a:lnTo>
                  <a:pt x="776559" y="249099"/>
                </a:lnTo>
                <a:lnTo>
                  <a:pt x="725963" y="277552"/>
                </a:lnTo>
                <a:lnTo>
                  <a:pt x="675150" y="312147"/>
                </a:lnTo>
                <a:cubicBezTo>
                  <a:pt x="668964" y="316783"/>
                  <a:pt x="662907" y="320068"/>
                  <a:pt x="656956" y="322258"/>
                </a:cubicBezTo>
                <a:lnTo>
                  <a:pt x="646196" y="324429"/>
                </a:lnTo>
                <a:lnTo>
                  <a:pt x="638937" y="332577"/>
                </a:lnTo>
                <a:cubicBezTo>
                  <a:pt x="634298" y="342369"/>
                  <a:pt x="636359" y="354735"/>
                  <a:pt x="648731" y="371225"/>
                </a:cubicBezTo>
                <a:cubicBezTo>
                  <a:pt x="656976" y="379472"/>
                  <a:pt x="669349" y="391836"/>
                  <a:pt x="652855" y="404204"/>
                </a:cubicBezTo>
                <a:cubicBezTo>
                  <a:pt x="644605" y="412449"/>
                  <a:pt x="632237" y="408325"/>
                  <a:pt x="623988" y="400082"/>
                </a:cubicBezTo>
                <a:cubicBezTo>
                  <a:pt x="603372" y="375346"/>
                  <a:pt x="591001" y="383593"/>
                  <a:pt x="570382" y="404204"/>
                </a:cubicBezTo>
                <a:cubicBezTo>
                  <a:pt x="545640" y="428940"/>
                  <a:pt x="520902" y="453673"/>
                  <a:pt x="516778" y="490775"/>
                </a:cubicBezTo>
                <a:cubicBezTo>
                  <a:pt x="512655" y="503140"/>
                  <a:pt x="512656" y="523752"/>
                  <a:pt x="496160" y="523752"/>
                </a:cubicBezTo>
                <a:cubicBezTo>
                  <a:pt x="450803" y="523752"/>
                  <a:pt x="430185" y="560856"/>
                  <a:pt x="401319" y="585588"/>
                </a:cubicBezTo>
                <a:cubicBezTo>
                  <a:pt x="360082" y="614446"/>
                  <a:pt x="298229" y="606201"/>
                  <a:pt x="273489" y="569100"/>
                </a:cubicBezTo>
                <a:cubicBezTo>
                  <a:pt x="256995" y="548488"/>
                  <a:pt x="236376" y="548488"/>
                  <a:pt x="219883" y="531998"/>
                </a:cubicBezTo>
                <a:cubicBezTo>
                  <a:pt x="232256" y="515509"/>
                  <a:pt x="244625" y="503140"/>
                  <a:pt x="248751" y="486651"/>
                </a:cubicBezTo>
                <a:cubicBezTo>
                  <a:pt x="279675" y="406267"/>
                  <a:pt x="347713" y="356024"/>
                  <a:pt x="405893" y="299406"/>
                </a:cubicBezTo>
                <a:lnTo>
                  <a:pt x="456196" y="242532"/>
                </a:lnTo>
                <a:lnTo>
                  <a:pt x="444749" y="245672"/>
                </a:lnTo>
                <a:cubicBezTo>
                  <a:pt x="421555" y="251342"/>
                  <a:pt x="398874" y="252371"/>
                  <a:pt x="378256" y="229700"/>
                </a:cubicBezTo>
                <a:cubicBezTo>
                  <a:pt x="370009" y="221453"/>
                  <a:pt x="361761" y="237942"/>
                  <a:pt x="357640" y="242065"/>
                </a:cubicBezTo>
                <a:cubicBezTo>
                  <a:pt x="349394" y="254432"/>
                  <a:pt x="345267" y="270920"/>
                  <a:pt x="324652" y="266798"/>
                </a:cubicBezTo>
                <a:cubicBezTo>
                  <a:pt x="328774" y="217332"/>
                  <a:pt x="328774" y="217332"/>
                  <a:pt x="279293" y="221453"/>
                </a:cubicBezTo>
                <a:cubicBezTo>
                  <a:pt x="254551" y="225576"/>
                  <a:pt x="200947" y="180229"/>
                  <a:pt x="200947" y="147250"/>
                </a:cubicBezTo>
                <a:cubicBezTo>
                  <a:pt x="200947" y="89537"/>
                  <a:pt x="209193" y="35946"/>
                  <a:pt x="271046" y="2968"/>
                </a:cubicBezTo>
                <a:close/>
              </a:path>
            </a:pathLst>
          </a:custGeom>
          <a:solidFill>
            <a:schemeClr val="lt1">
              <a:alpha val="84705"/>
            </a:schemeClr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38" name="Google Shape;1738;p23"/>
          <p:cNvGrpSpPr/>
          <p:nvPr/>
        </p:nvGrpSpPr>
        <p:grpSpPr>
          <a:xfrm>
            <a:off x="1618694" y="2627040"/>
            <a:ext cx="3743883" cy="923330"/>
            <a:chOff x="2551705" y="4283314"/>
            <a:chExt cx="2357003" cy="923330"/>
          </a:xfrm>
        </p:grpSpPr>
        <p:sp>
          <p:nvSpPr>
            <p:cNvPr id="1739" name="Google Shape;1739;p23"/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23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1" name="Google Shape;1741;p23"/>
          <p:cNvGrpSpPr/>
          <p:nvPr/>
        </p:nvGrpSpPr>
        <p:grpSpPr>
          <a:xfrm>
            <a:off x="1618694" y="4068751"/>
            <a:ext cx="3743883" cy="923330"/>
            <a:chOff x="2551705" y="4283314"/>
            <a:chExt cx="2357003" cy="923330"/>
          </a:xfrm>
        </p:grpSpPr>
        <p:sp>
          <p:nvSpPr>
            <p:cNvPr id="1742" name="Google Shape;1742;p23"/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23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44" name="Google Shape;1744;p23"/>
          <p:cNvSpPr/>
          <p:nvPr/>
        </p:nvSpPr>
        <p:spPr>
          <a:xfrm rot="5400000">
            <a:off x="927319" y="2726175"/>
            <a:ext cx="383816" cy="378972"/>
          </a:xfrm>
          <a:custGeom>
            <a:rect b="b" l="l" r="r" t="t"/>
            <a:pathLst>
              <a:path extrusionOk="0" h="3782395" w="3830741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5" name="Google Shape;1745;p23"/>
          <p:cNvSpPr/>
          <p:nvPr/>
        </p:nvSpPr>
        <p:spPr>
          <a:xfrm rot="5400000">
            <a:off x="927319" y="4167885"/>
            <a:ext cx="383816" cy="378972"/>
          </a:xfrm>
          <a:custGeom>
            <a:rect b="b" l="l" r="r" t="t"/>
            <a:pathLst>
              <a:path extrusionOk="0" h="3782395" w="3830741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6" name="Google Shape;1746;p23"/>
          <p:cNvSpPr txBox="1"/>
          <p:nvPr/>
        </p:nvSpPr>
        <p:spPr>
          <a:xfrm>
            <a:off x="797146" y="700158"/>
            <a:ext cx="484231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Simple </a:t>
            </a:r>
            <a:r>
              <a:rPr b="1"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PowerPoint </a:t>
            </a:r>
            <a:r>
              <a:rPr b="1" lang="en-US" sz="40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40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0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2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752" name="Google Shape;1752;p24"/>
          <p:cNvSpPr/>
          <p:nvPr/>
        </p:nvSpPr>
        <p:spPr>
          <a:xfrm>
            <a:off x="8281337" y="3878047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764548" y="49292"/>
                </a:moveTo>
                <a:lnTo>
                  <a:pt x="13026" y="1350407"/>
                </a:lnTo>
                <a:cubicBezTo>
                  <a:pt x="-24122" y="1415177"/>
                  <a:pt x="22551" y="1497092"/>
                  <a:pt x="97798" y="1497092"/>
                </a:cubicBezTo>
                <a:lnTo>
                  <a:pt x="1599891" y="1497092"/>
                </a:lnTo>
                <a:cubicBezTo>
                  <a:pt x="1675139" y="1497092"/>
                  <a:pt x="1721811" y="1416130"/>
                  <a:pt x="1684664" y="1350407"/>
                </a:cubicBezTo>
                <a:lnTo>
                  <a:pt x="933141" y="49292"/>
                </a:lnTo>
                <a:cubicBezTo>
                  <a:pt x="895993" y="-16431"/>
                  <a:pt x="802648" y="-16431"/>
                  <a:pt x="764548" y="492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24"/>
          <p:cNvSpPr/>
          <p:nvPr/>
        </p:nvSpPr>
        <p:spPr>
          <a:xfrm>
            <a:off x="7089005" y="3742354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1599891" y="0"/>
                </a:moveTo>
                <a:lnTo>
                  <a:pt x="97798" y="0"/>
                </a:lnTo>
                <a:cubicBezTo>
                  <a:pt x="22551" y="0"/>
                  <a:pt x="-24122" y="80963"/>
                  <a:pt x="13026" y="146685"/>
                </a:cubicBezTo>
                <a:lnTo>
                  <a:pt x="764548" y="1447800"/>
                </a:lnTo>
                <a:cubicBezTo>
                  <a:pt x="801696" y="1512570"/>
                  <a:pt x="895993" y="1512570"/>
                  <a:pt x="933141" y="1447800"/>
                </a:cubicBezTo>
                <a:lnTo>
                  <a:pt x="1684663" y="146685"/>
                </a:lnTo>
                <a:cubicBezTo>
                  <a:pt x="1721811" y="80963"/>
                  <a:pt x="1675138" y="0"/>
                  <a:pt x="15998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4" name="Google Shape;1754;p24"/>
          <p:cNvSpPr/>
          <p:nvPr/>
        </p:nvSpPr>
        <p:spPr>
          <a:xfrm>
            <a:off x="7089005" y="1924682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1684663" y="1349693"/>
                </a:moveTo>
                <a:lnTo>
                  <a:pt x="933141" y="48577"/>
                </a:lnTo>
                <a:cubicBezTo>
                  <a:pt x="895993" y="-16192"/>
                  <a:pt x="801696" y="-16192"/>
                  <a:pt x="764548" y="48577"/>
                </a:cubicBezTo>
                <a:lnTo>
                  <a:pt x="13026" y="1349693"/>
                </a:lnTo>
                <a:cubicBezTo>
                  <a:pt x="-24122" y="1414463"/>
                  <a:pt x="22551" y="1496378"/>
                  <a:pt x="97798" y="1496378"/>
                </a:cubicBezTo>
                <a:lnTo>
                  <a:pt x="1599891" y="1496378"/>
                </a:lnTo>
                <a:cubicBezTo>
                  <a:pt x="1675138" y="1496378"/>
                  <a:pt x="1721811" y="1414463"/>
                  <a:pt x="1684663" y="13496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5" name="Google Shape;1755;p24"/>
          <p:cNvSpPr/>
          <p:nvPr/>
        </p:nvSpPr>
        <p:spPr>
          <a:xfrm>
            <a:off x="8281337" y="1769448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933141" y="1447800"/>
                </a:moveTo>
                <a:lnTo>
                  <a:pt x="1684664" y="146685"/>
                </a:lnTo>
                <a:cubicBezTo>
                  <a:pt x="1721811" y="81915"/>
                  <a:pt x="1675139" y="0"/>
                  <a:pt x="1599891" y="0"/>
                </a:cubicBezTo>
                <a:lnTo>
                  <a:pt x="97798" y="0"/>
                </a:lnTo>
                <a:cubicBezTo>
                  <a:pt x="22551" y="0"/>
                  <a:pt x="-24122" y="80963"/>
                  <a:pt x="13026" y="146685"/>
                </a:cubicBezTo>
                <a:lnTo>
                  <a:pt x="764549" y="1447800"/>
                </a:lnTo>
                <a:cubicBezTo>
                  <a:pt x="801696" y="1512570"/>
                  <a:pt x="895993" y="1512570"/>
                  <a:pt x="933141" y="14478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6" name="Google Shape;1756;p24"/>
          <p:cNvSpPr/>
          <p:nvPr/>
        </p:nvSpPr>
        <p:spPr>
          <a:xfrm>
            <a:off x="9435135" y="1924682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97798" y="1496378"/>
                </a:moveTo>
                <a:lnTo>
                  <a:pt x="1599891" y="1496378"/>
                </a:lnTo>
                <a:cubicBezTo>
                  <a:pt x="1675138" y="1496378"/>
                  <a:pt x="1721811" y="1415415"/>
                  <a:pt x="1684663" y="1349693"/>
                </a:cubicBezTo>
                <a:lnTo>
                  <a:pt x="933141" y="48578"/>
                </a:lnTo>
                <a:cubicBezTo>
                  <a:pt x="895994" y="-16193"/>
                  <a:pt x="801696" y="-16193"/>
                  <a:pt x="764548" y="48578"/>
                </a:cubicBezTo>
                <a:lnTo>
                  <a:pt x="13026" y="1349693"/>
                </a:lnTo>
                <a:cubicBezTo>
                  <a:pt x="-24122" y="1414463"/>
                  <a:pt x="22551" y="1496378"/>
                  <a:pt x="97798" y="149637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7" name="Google Shape;1757;p24"/>
          <p:cNvSpPr/>
          <p:nvPr/>
        </p:nvSpPr>
        <p:spPr>
          <a:xfrm>
            <a:off x="9435135" y="3742354"/>
            <a:ext cx="1959696" cy="1728495"/>
          </a:xfrm>
          <a:custGeom>
            <a:rect b="b" l="l" r="r" t="t"/>
            <a:pathLst>
              <a:path extrusionOk="0" h="1495425" w="1695450">
                <a:moveTo>
                  <a:pt x="13026" y="146685"/>
                </a:moveTo>
                <a:lnTo>
                  <a:pt x="764548" y="1447800"/>
                </a:lnTo>
                <a:cubicBezTo>
                  <a:pt x="801696" y="1512570"/>
                  <a:pt x="895993" y="1512570"/>
                  <a:pt x="933141" y="1447800"/>
                </a:cubicBezTo>
                <a:lnTo>
                  <a:pt x="1684664" y="146685"/>
                </a:lnTo>
                <a:cubicBezTo>
                  <a:pt x="1721811" y="81915"/>
                  <a:pt x="1675139" y="0"/>
                  <a:pt x="1599891" y="0"/>
                </a:cubicBezTo>
                <a:lnTo>
                  <a:pt x="97798" y="0"/>
                </a:lnTo>
                <a:cubicBezTo>
                  <a:pt x="22551" y="953"/>
                  <a:pt x="-24122" y="81915"/>
                  <a:pt x="13026" y="14668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8" name="Google Shape;1758;p24"/>
          <p:cNvSpPr/>
          <p:nvPr/>
        </p:nvSpPr>
        <p:spPr>
          <a:xfrm>
            <a:off x="8375194" y="2821271"/>
            <a:ext cx="1733448" cy="173344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59" name="Google Shape;1759;p24"/>
          <p:cNvGrpSpPr/>
          <p:nvPr/>
        </p:nvGrpSpPr>
        <p:grpSpPr>
          <a:xfrm>
            <a:off x="1337271" y="1769448"/>
            <a:ext cx="2313874" cy="1042846"/>
            <a:chOff x="2113657" y="4283314"/>
            <a:chExt cx="3647460" cy="1042846"/>
          </a:xfrm>
        </p:grpSpPr>
        <p:sp>
          <p:nvSpPr>
            <p:cNvPr id="1760" name="Google Shape;1760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61" name="Google Shape;1761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2" name="Google Shape;1762;p24"/>
          <p:cNvGrpSpPr/>
          <p:nvPr/>
        </p:nvGrpSpPr>
        <p:grpSpPr>
          <a:xfrm>
            <a:off x="4388698" y="1769448"/>
            <a:ext cx="2313874" cy="1042846"/>
            <a:chOff x="2113657" y="4283314"/>
            <a:chExt cx="3647460" cy="1042846"/>
          </a:xfrm>
        </p:grpSpPr>
        <p:sp>
          <p:nvSpPr>
            <p:cNvPr id="1763" name="Google Shape;1763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64" name="Google Shape;1764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5" name="Google Shape;1765;p24"/>
          <p:cNvGrpSpPr/>
          <p:nvPr/>
        </p:nvGrpSpPr>
        <p:grpSpPr>
          <a:xfrm>
            <a:off x="1337271" y="3258905"/>
            <a:ext cx="2313874" cy="1042846"/>
            <a:chOff x="2113657" y="4283314"/>
            <a:chExt cx="3647460" cy="1042846"/>
          </a:xfrm>
        </p:grpSpPr>
        <p:sp>
          <p:nvSpPr>
            <p:cNvPr id="1766" name="Google Shape;1766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67" name="Google Shape;1767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8" name="Google Shape;1768;p24"/>
          <p:cNvGrpSpPr/>
          <p:nvPr/>
        </p:nvGrpSpPr>
        <p:grpSpPr>
          <a:xfrm>
            <a:off x="4388698" y="3258905"/>
            <a:ext cx="2313874" cy="1042846"/>
            <a:chOff x="2113657" y="4283314"/>
            <a:chExt cx="3647460" cy="1042846"/>
          </a:xfrm>
        </p:grpSpPr>
        <p:sp>
          <p:nvSpPr>
            <p:cNvPr id="1769" name="Google Shape;1769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70" name="Google Shape;1770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1" name="Google Shape;1771;p24"/>
          <p:cNvGrpSpPr/>
          <p:nvPr/>
        </p:nvGrpSpPr>
        <p:grpSpPr>
          <a:xfrm>
            <a:off x="1337271" y="4748362"/>
            <a:ext cx="2313874" cy="1042846"/>
            <a:chOff x="2113657" y="4283314"/>
            <a:chExt cx="3647460" cy="1042846"/>
          </a:xfrm>
        </p:grpSpPr>
        <p:sp>
          <p:nvSpPr>
            <p:cNvPr id="1772" name="Google Shape;1772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73" name="Google Shape;1773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4" name="Google Shape;1774;p24"/>
          <p:cNvGrpSpPr/>
          <p:nvPr/>
        </p:nvGrpSpPr>
        <p:grpSpPr>
          <a:xfrm>
            <a:off x="4388698" y="4748362"/>
            <a:ext cx="2313874" cy="1042846"/>
            <a:chOff x="2113657" y="4283314"/>
            <a:chExt cx="3647460" cy="1042846"/>
          </a:xfrm>
        </p:grpSpPr>
        <p:sp>
          <p:nvSpPr>
            <p:cNvPr id="1775" name="Google Shape;1775;p24"/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776" name="Google Shape;1776;p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77" name="Google Shape;1777;p24"/>
          <p:cNvSpPr/>
          <p:nvPr/>
        </p:nvSpPr>
        <p:spPr>
          <a:xfrm>
            <a:off x="757316" y="1981297"/>
            <a:ext cx="418667" cy="422165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8" name="Google Shape;1778;p24"/>
          <p:cNvSpPr/>
          <p:nvPr/>
        </p:nvSpPr>
        <p:spPr>
          <a:xfrm>
            <a:off x="757348" y="5014150"/>
            <a:ext cx="418599" cy="321541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9" name="Google Shape;1779;p24"/>
          <p:cNvSpPr/>
          <p:nvPr/>
        </p:nvSpPr>
        <p:spPr>
          <a:xfrm>
            <a:off x="769195" y="3498220"/>
            <a:ext cx="394904" cy="340797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0" name="Google Shape;1780;p24"/>
          <p:cNvSpPr/>
          <p:nvPr/>
        </p:nvSpPr>
        <p:spPr>
          <a:xfrm>
            <a:off x="3868492" y="4998847"/>
            <a:ext cx="376186" cy="352142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1" name="Google Shape;1781;p24"/>
          <p:cNvSpPr/>
          <p:nvPr/>
        </p:nvSpPr>
        <p:spPr>
          <a:xfrm>
            <a:off x="3941213" y="1992721"/>
            <a:ext cx="230741" cy="399317"/>
          </a:xfrm>
          <a:custGeom>
            <a:rect b="b" l="l" r="r" t="t"/>
            <a:pathLst>
              <a:path extrusionOk="0" h="3240000" w="1872208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2" name="Google Shape;1782;p24"/>
          <p:cNvSpPr/>
          <p:nvPr/>
        </p:nvSpPr>
        <p:spPr>
          <a:xfrm>
            <a:off x="3833426" y="3523985"/>
            <a:ext cx="446317" cy="262535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3" name="Google Shape;1783;p24"/>
          <p:cNvSpPr/>
          <p:nvPr/>
        </p:nvSpPr>
        <p:spPr>
          <a:xfrm>
            <a:off x="7779424" y="2800901"/>
            <a:ext cx="418667" cy="422165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4" name="Google Shape;1784;p24"/>
          <p:cNvSpPr/>
          <p:nvPr/>
        </p:nvSpPr>
        <p:spPr>
          <a:xfrm>
            <a:off x="7779492" y="4269706"/>
            <a:ext cx="418599" cy="321541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5" name="Google Shape;1785;p24"/>
          <p:cNvSpPr/>
          <p:nvPr/>
        </p:nvSpPr>
        <p:spPr>
          <a:xfrm>
            <a:off x="9078285" y="2100370"/>
            <a:ext cx="394904" cy="340797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6" name="Google Shape;1786;p24"/>
          <p:cNvSpPr/>
          <p:nvPr/>
        </p:nvSpPr>
        <p:spPr>
          <a:xfrm>
            <a:off x="10301109" y="4202577"/>
            <a:ext cx="376186" cy="352142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7" name="Google Shape;1787;p24"/>
          <p:cNvSpPr/>
          <p:nvPr/>
        </p:nvSpPr>
        <p:spPr>
          <a:xfrm>
            <a:off x="10373832" y="2784359"/>
            <a:ext cx="230741" cy="399317"/>
          </a:xfrm>
          <a:custGeom>
            <a:rect b="b" l="l" r="r" t="t"/>
            <a:pathLst>
              <a:path extrusionOk="0" h="3240000" w="1872208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8" name="Google Shape;1788;p24"/>
          <p:cNvSpPr/>
          <p:nvPr/>
        </p:nvSpPr>
        <p:spPr>
          <a:xfrm>
            <a:off x="9052579" y="4888410"/>
            <a:ext cx="446317" cy="262535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9" name="Google Shape;1789;p24"/>
          <p:cNvSpPr/>
          <p:nvPr/>
        </p:nvSpPr>
        <p:spPr>
          <a:xfrm>
            <a:off x="8996823" y="3131882"/>
            <a:ext cx="519774" cy="297708"/>
          </a:xfrm>
          <a:custGeom>
            <a:rect b="b" l="l" r="r" t="t"/>
            <a:pathLst>
              <a:path extrusionOk="0" h="1602166" w="2797236">
                <a:moveTo>
                  <a:pt x="676854" y="738042"/>
                </a:moveTo>
                <a:cubicBezTo>
                  <a:pt x="614942" y="702297"/>
                  <a:pt x="535774" y="723510"/>
                  <a:pt x="500029" y="785422"/>
                </a:cubicBezTo>
                <a:cubicBezTo>
                  <a:pt x="464284" y="847335"/>
                  <a:pt x="485497" y="926503"/>
                  <a:pt x="547409" y="962248"/>
                </a:cubicBezTo>
                <a:cubicBezTo>
                  <a:pt x="609321" y="997993"/>
                  <a:pt x="688490" y="976780"/>
                  <a:pt x="724235" y="914867"/>
                </a:cubicBezTo>
                <a:cubicBezTo>
                  <a:pt x="759980" y="852955"/>
                  <a:pt x="738766" y="773787"/>
                  <a:pt x="676854" y="738042"/>
                </a:cubicBezTo>
                <a:close/>
                <a:moveTo>
                  <a:pt x="1505478" y="880583"/>
                </a:moveTo>
                <a:lnTo>
                  <a:pt x="1475082" y="873061"/>
                </a:lnTo>
                <a:lnTo>
                  <a:pt x="1475082" y="1008668"/>
                </a:lnTo>
                <a:cubicBezTo>
                  <a:pt x="1478425" y="1007382"/>
                  <a:pt x="1481683" y="1005827"/>
                  <a:pt x="1484860" y="1004059"/>
                </a:cubicBezTo>
                <a:cubicBezTo>
                  <a:pt x="1512039" y="988933"/>
                  <a:pt x="1529130" y="960585"/>
                  <a:pt x="1529788" y="929597"/>
                </a:cubicBezTo>
                <a:cubicBezTo>
                  <a:pt x="1530028" y="906726"/>
                  <a:pt x="1526034" y="896074"/>
                  <a:pt x="1505478" y="880583"/>
                </a:cubicBezTo>
                <a:close/>
                <a:moveTo>
                  <a:pt x="1395816" y="619564"/>
                </a:moveTo>
                <a:cubicBezTo>
                  <a:pt x="1376272" y="632083"/>
                  <a:pt x="1363760" y="652864"/>
                  <a:pt x="1361807" y="675926"/>
                </a:cubicBezTo>
                <a:lnTo>
                  <a:pt x="1362578" y="675894"/>
                </a:lnTo>
                <a:cubicBezTo>
                  <a:pt x="1361574" y="701623"/>
                  <a:pt x="1371022" y="725250"/>
                  <a:pt x="1395009" y="740923"/>
                </a:cubicBezTo>
                <a:lnTo>
                  <a:pt x="1395816" y="741452"/>
                </a:lnTo>
                <a:close/>
                <a:moveTo>
                  <a:pt x="1475082" y="467094"/>
                </a:moveTo>
                <a:lnTo>
                  <a:pt x="1475082" y="500684"/>
                </a:lnTo>
                <a:cubicBezTo>
                  <a:pt x="1497267" y="504631"/>
                  <a:pt x="1518774" y="512905"/>
                  <a:pt x="1538543" y="525166"/>
                </a:cubicBezTo>
                <a:cubicBezTo>
                  <a:pt x="1596427" y="561066"/>
                  <a:pt x="1630319" y="625508"/>
                  <a:pt x="1627098" y="693545"/>
                </a:cubicBezTo>
                <a:lnTo>
                  <a:pt x="1518521" y="688404"/>
                </a:lnTo>
                <a:cubicBezTo>
                  <a:pt x="1519877" y="659770"/>
                  <a:pt x="1505613" y="632649"/>
                  <a:pt x="1481252" y="617540"/>
                </a:cubicBezTo>
                <a:lnTo>
                  <a:pt x="1475082" y="614775"/>
                </a:lnTo>
                <a:lnTo>
                  <a:pt x="1475082" y="759007"/>
                </a:lnTo>
                <a:cubicBezTo>
                  <a:pt x="1516008" y="761698"/>
                  <a:pt x="1547648" y="771672"/>
                  <a:pt x="1577189" y="790249"/>
                </a:cubicBezTo>
                <a:cubicBezTo>
                  <a:pt x="1622357" y="818652"/>
                  <a:pt x="1647114" y="873156"/>
                  <a:pt x="1650484" y="927386"/>
                </a:cubicBezTo>
                <a:lnTo>
                  <a:pt x="1650683" y="927386"/>
                </a:lnTo>
                <a:lnTo>
                  <a:pt x="1650607" y="928511"/>
                </a:lnTo>
                <a:cubicBezTo>
                  <a:pt x="1650834" y="929446"/>
                  <a:pt x="1650880" y="930391"/>
                  <a:pt x="1650916" y="931336"/>
                </a:cubicBezTo>
                <a:lnTo>
                  <a:pt x="1650415" y="931353"/>
                </a:lnTo>
                <a:cubicBezTo>
                  <a:pt x="1649239" y="1005482"/>
                  <a:pt x="1608533" y="1073418"/>
                  <a:pt x="1543577" y="1109567"/>
                </a:cubicBezTo>
                <a:cubicBezTo>
                  <a:pt x="1521978" y="1121587"/>
                  <a:pt x="1498805" y="1129476"/>
                  <a:pt x="1475082" y="1132835"/>
                </a:cubicBezTo>
                <a:lnTo>
                  <a:pt x="1475082" y="1165545"/>
                </a:lnTo>
                <a:lnTo>
                  <a:pt x="1395816" y="1165545"/>
                </a:lnTo>
                <a:lnTo>
                  <a:pt x="1395816" y="1130194"/>
                </a:lnTo>
                <a:cubicBezTo>
                  <a:pt x="1373613" y="1125585"/>
                  <a:pt x="1352168" y="1116888"/>
                  <a:pt x="1332303" y="1104568"/>
                </a:cubicBezTo>
                <a:cubicBezTo>
                  <a:pt x="1268003" y="1064689"/>
                  <a:pt x="1230355" y="993103"/>
                  <a:pt x="1233933" y="917525"/>
                </a:cubicBezTo>
                <a:lnTo>
                  <a:pt x="1354544" y="923236"/>
                </a:lnTo>
                <a:cubicBezTo>
                  <a:pt x="1353040" y="954989"/>
                  <a:pt x="1368828" y="985067"/>
                  <a:pt x="1395816" y="1001849"/>
                </a:cubicBezTo>
                <a:lnTo>
                  <a:pt x="1395816" y="862479"/>
                </a:lnTo>
                <a:cubicBezTo>
                  <a:pt x="1368998" y="855832"/>
                  <a:pt x="1344002" y="843677"/>
                  <a:pt x="1322380" y="825533"/>
                </a:cubicBezTo>
                <a:cubicBezTo>
                  <a:pt x="1279142" y="789250"/>
                  <a:pt x="1253317" y="736644"/>
                  <a:pt x="1251176" y="680490"/>
                </a:cubicBezTo>
                <a:cubicBezTo>
                  <a:pt x="1251334" y="597461"/>
                  <a:pt x="1284345" y="551005"/>
                  <a:pt x="1345251" y="517567"/>
                </a:cubicBezTo>
                <a:cubicBezTo>
                  <a:pt x="1360367" y="509155"/>
                  <a:pt x="1379438" y="506089"/>
                  <a:pt x="1395816" y="502211"/>
                </a:cubicBezTo>
                <a:lnTo>
                  <a:pt x="1395816" y="467094"/>
                </a:lnTo>
                <a:close/>
                <a:moveTo>
                  <a:pt x="1670907" y="420372"/>
                </a:moveTo>
                <a:cubicBezTo>
                  <a:pt x="1452232" y="294120"/>
                  <a:pt x="1172613" y="369043"/>
                  <a:pt x="1046361" y="587719"/>
                </a:cubicBezTo>
                <a:cubicBezTo>
                  <a:pt x="920108" y="806395"/>
                  <a:pt x="995032" y="1086013"/>
                  <a:pt x="1213707" y="1212266"/>
                </a:cubicBezTo>
                <a:cubicBezTo>
                  <a:pt x="1432383" y="1338518"/>
                  <a:pt x="1712002" y="1263595"/>
                  <a:pt x="1838254" y="1044919"/>
                </a:cubicBezTo>
                <a:cubicBezTo>
                  <a:pt x="1964507" y="826243"/>
                  <a:pt x="1889583" y="546625"/>
                  <a:pt x="1670907" y="420372"/>
                </a:cubicBezTo>
                <a:close/>
                <a:moveTo>
                  <a:pt x="2337204" y="670392"/>
                </a:moveTo>
                <a:cubicBezTo>
                  <a:pt x="2275292" y="634647"/>
                  <a:pt x="2196124" y="655860"/>
                  <a:pt x="2160379" y="717772"/>
                </a:cubicBezTo>
                <a:cubicBezTo>
                  <a:pt x="2124634" y="779684"/>
                  <a:pt x="2145847" y="858852"/>
                  <a:pt x="2207759" y="894597"/>
                </a:cubicBezTo>
                <a:cubicBezTo>
                  <a:pt x="2269672" y="930342"/>
                  <a:pt x="2348840" y="909129"/>
                  <a:pt x="2384585" y="847217"/>
                </a:cubicBezTo>
                <a:cubicBezTo>
                  <a:pt x="2420330" y="785305"/>
                  <a:pt x="2399117" y="706137"/>
                  <a:pt x="2337204" y="670392"/>
                </a:cubicBezTo>
                <a:close/>
                <a:moveTo>
                  <a:pt x="2384613" y="233313"/>
                </a:moveTo>
                <a:cubicBezTo>
                  <a:pt x="2428818" y="319090"/>
                  <a:pt x="2503845" y="385970"/>
                  <a:pt x="2595156" y="420224"/>
                </a:cubicBezTo>
                <a:lnTo>
                  <a:pt x="2595155" y="1152677"/>
                </a:lnTo>
                <a:cubicBezTo>
                  <a:pt x="2489919" y="1191773"/>
                  <a:pt x="2405690" y="1273809"/>
                  <a:pt x="2363285" y="1377636"/>
                </a:cubicBezTo>
                <a:lnTo>
                  <a:pt x="402182" y="1377636"/>
                </a:lnTo>
                <a:cubicBezTo>
                  <a:pt x="366180" y="1300676"/>
                  <a:pt x="305669" y="1237745"/>
                  <a:pt x="230221" y="1198942"/>
                </a:cubicBezTo>
                <a:lnTo>
                  <a:pt x="230221" y="415045"/>
                </a:lnTo>
                <a:cubicBezTo>
                  <a:pt x="307865" y="376272"/>
                  <a:pt x="370258" y="312122"/>
                  <a:pt x="407224" y="233313"/>
                </a:cubicBezTo>
                <a:close/>
                <a:moveTo>
                  <a:pt x="2374194" y="127259"/>
                </a:moveTo>
                <a:lnTo>
                  <a:pt x="406569" y="127259"/>
                </a:lnTo>
                <a:cubicBezTo>
                  <a:pt x="368226" y="267341"/>
                  <a:pt x="255955" y="376146"/>
                  <a:pt x="114433" y="410154"/>
                </a:cubicBezTo>
                <a:lnTo>
                  <a:pt x="114433" y="1207711"/>
                </a:lnTo>
                <a:cubicBezTo>
                  <a:pt x="249220" y="1241659"/>
                  <a:pt x="356431" y="1343562"/>
                  <a:pt x="397550" y="1475019"/>
                </a:cubicBezTo>
                <a:lnTo>
                  <a:pt x="2364592" y="1475019"/>
                </a:lnTo>
                <a:cubicBezTo>
                  <a:pt x="2403043" y="1323089"/>
                  <a:pt x="2527516" y="1206120"/>
                  <a:pt x="2682804" y="1177407"/>
                </a:cubicBezTo>
                <a:lnTo>
                  <a:pt x="2682804" y="401000"/>
                </a:lnTo>
                <a:cubicBezTo>
                  <a:pt x="2536308" y="373254"/>
                  <a:pt x="2418049" y="266915"/>
                  <a:pt x="2374194" y="127259"/>
                </a:cubicBezTo>
                <a:close/>
                <a:moveTo>
                  <a:pt x="2797236" y="112"/>
                </a:moveTo>
                <a:lnTo>
                  <a:pt x="2797236" y="1602166"/>
                </a:lnTo>
                <a:lnTo>
                  <a:pt x="419639" y="1602166"/>
                </a:lnTo>
                <a:lnTo>
                  <a:pt x="12661" y="1602166"/>
                </a:lnTo>
                <a:lnTo>
                  <a:pt x="0" y="1602166"/>
                </a:lnTo>
                <a:lnTo>
                  <a:pt x="0" y="112"/>
                </a:lnTo>
                <a:lnTo>
                  <a:pt x="2352082" y="112"/>
                </a:lnTo>
                <a:cubicBezTo>
                  <a:pt x="2352071" y="75"/>
                  <a:pt x="2352071" y="37"/>
                  <a:pt x="2352071" y="0"/>
                </a:cubicBezTo>
                <a:lnTo>
                  <a:pt x="2759048" y="0"/>
                </a:lnTo>
                <a:lnTo>
                  <a:pt x="2759047" y="1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0" name="Google Shape;1790;p24"/>
          <p:cNvGrpSpPr/>
          <p:nvPr/>
        </p:nvGrpSpPr>
        <p:grpSpPr>
          <a:xfrm>
            <a:off x="8609653" y="3502072"/>
            <a:ext cx="1332168" cy="863315"/>
            <a:chOff x="3233963" y="1954419"/>
            <a:chExt cx="1400520" cy="863315"/>
          </a:xfrm>
        </p:grpSpPr>
        <p:sp>
          <p:nvSpPr>
            <p:cNvPr id="1791" name="Google Shape;1791;p24"/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 Text</a:t>
              </a:r>
              <a:endParaRPr b="1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24"/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Easy to change colors, photos and Text.</a:t>
              </a: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6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7" name="Google Shape;1797;p25"/>
          <p:cNvGrpSpPr/>
          <p:nvPr/>
        </p:nvGrpSpPr>
        <p:grpSpPr>
          <a:xfrm>
            <a:off x="4191796" y="3740635"/>
            <a:ext cx="3653591" cy="2007401"/>
            <a:chOff x="-548507" y="477868"/>
            <a:chExt cx="11570449" cy="6357177"/>
          </a:xfrm>
        </p:grpSpPr>
        <p:sp>
          <p:nvSpPr>
            <p:cNvPr id="1798" name="Google Shape;1798;p25"/>
            <p:cNvSpPr/>
            <p:nvPr/>
          </p:nvSpPr>
          <p:spPr>
            <a:xfrm>
              <a:off x="-482765" y="6440599"/>
              <a:ext cx="11438966" cy="394446"/>
            </a:xfrm>
            <a:custGeom>
              <a:rect b="b" l="l" r="r" t="t"/>
              <a:pathLst>
                <a:path extrusionOk="0" h="57150" w="16573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25"/>
            <p:cNvSpPr/>
            <p:nvPr/>
          </p:nvSpPr>
          <p:spPr>
            <a:xfrm>
              <a:off x="700575" y="477868"/>
              <a:ext cx="9072285" cy="5916709"/>
            </a:xfrm>
            <a:custGeom>
              <a:rect b="b" l="l" r="r" t="t"/>
              <a:pathLst>
                <a:path extrusionOk="0" h="857250" w="13144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25"/>
            <p:cNvSpPr/>
            <p:nvPr/>
          </p:nvSpPr>
          <p:spPr>
            <a:xfrm>
              <a:off x="1088451" y="839448"/>
              <a:ext cx="8283390" cy="5062073"/>
            </a:xfrm>
            <a:custGeom>
              <a:rect b="b" l="l" r="r" t="t"/>
              <a:pathLst>
                <a:path extrusionOk="0" h="733425" w="1200150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25"/>
            <p:cNvSpPr/>
            <p:nvPr/>
          </p:nvSpPr>
          <p:spPr>
            <a:xfrm>
              <a:off x="-548507" y="6164484"/>
              <a:ext cx="11570449" cy="460187"/>
            </a:xfrm>
            <a:custGeom>
              <a:rect b="b" l="l" r="r" t="t"/>
              <a:pathLst>
                <a:path extrusionOk="0" h="66675" w="1676400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25"/>
            <p:cNvSpPr/>
            <p:nvPr/>
          </p:nvSpPr>
          <p:spPr>
            <a:xfrm>
              <a:off x="4438629" y="6215033"/>
              <a:ext cx="1618413" cy="184076"/>
            </a:xfrm>
            <a:custGeom>
              <a:rect b="b" l="l" r="r" t="t"/>
              <a:pathLst>
                <a:path extrusionOk="0" h="184076" w="1618413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03" name="Google Shape;1803;p25"/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804" name="Google Shape;1804;p25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fmla="val 28154" name="adj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5" name="Google Shape;1805;p25"/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fmla="val 28154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06" name="Google Shape;1806;p25"/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807" name="Google Shape;1807;p25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fmla="val 28154" name="adj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8" name="Google Shape;1808;p25"/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fmla="val 28154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09" name="Google Shape;1809;p25"/>
            <p:cNvSpPr/>
            <p:nvPr/>
          </p:nvSpPr>
          <p:spPr>
            <a:xfrm>
              <a:off x="3892805" y="496953"/>
              <a:ext cx="5479036" cy="5431217"/>
            </a:xfrm>
            <a:custGeom>
              <a:rect b="b" l="l" r="r" t="t"/>
              <a:pathLst>
                <a:path extrusionOk="0" h="4035268" w="3976489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10" name="Google Shape;1810;p2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811" name="Google Shape;1811;p25"/>
          <p:cNvSpPr/>
          <p:nvPr/>
        </p:nvSpPr>
        <p:spPr>
          <a:xfrm>
            <a:off x="4737362" y="3872576"/>
            <a:ext cx="2585797" cy="1580682"/>
          </a:xfrm>
          <a:custGeom>
            <a:rect b="b" l="l" r="r" t="t"/>
            <a:pathLst>
              <a:path extrusionOk="0" h="1580682" w="2585797">
                <a:moveTo>
                  <a:pt x="1279058" y="1666"/>
                </a:moveTo>
                <a:cubicBezTo>
                  <a:pt x="1423790" y="14745"/>
                  <a:pt x="1528119" y="102561"/>
                  <a:pt x="1632448" y="185311"/>
                </a:cubicBezTo>
                <a:cubicBezTo>
                  <a:pt x="1750674" y="189186"/>
                  <a:pt x="1805055" y="247109"/>
                  <a:pt x="1891357" y="278008"/>
                </a:cubicBezTo>
                <a:cubicBezTo>
                  <a:pt x="1921608" y="269907"/>
                  <a:pt x="1953906" y="266240"/>
                  <a:pt x="1987271" y="266240"/>
                </a:cubicBezTo>
                <a:cubicBezTo>
                  <a:pt x="2052219" y="266240"/>
                  <a:pt x="2113123" y="280132"/>
                  <a:pt x="2164903" y="305525"/>
                </a:cubicBezTo>
                <a:cubicBezTo>
                  <a:pt x="2210644" y="287273"/>
                  <a:pt x="2262217" y="277524"/>
                  <a:pt x="2316627" y="277524"/>
                </a:cubicBezTo>
                <a:cubicBezTo>
                  <a:pt x="2420143" y="277524"/>
                  <a:pt x="2513390" y="312812"/>
                  <a:pt x="2576985" y="370617"/>
                </a:cubicBezTo>
                <a:lnTo>
                  <a:pt x="2585797" y="1580682"/>
                </a:lnTo>
                <a:lnTo>
                  <a:pt x="0" y="1580682"/>
                </a:lnTo>
                <a:lnTo>
                  <a:pt x="0" y="670013"/>
                </a:lnTo>
                <a:lnTo>
                  <a:pt x="10436" y="670958"/>
                </a:lnTo>
                <a:cubicBezTo>
                  <a:pt x="48773" y="546781"/>
                  <a:pt x="188871" y="455208"/>
                  <a:pt x="355628" y="455208"/>
                </a:cubicBezTo>
                <a:cubicBezTo>
                  <a:pt x="365073" y="455208"/>
                  <a:pt x="374433" y="455501"/>
                  <a:pt x="383573" y="457467"/>
                </a:cubicBezTo>
                <a:cubicBezTo>
                  <a:pt x="377483" y="438048"/>
                  <a:pt x="374713" y="417722"/>
                  <a:pt x="374713" y="396879"/>
                </a:cubicBezTo>
                <a:cubicBezTo>
                  <a:pt x="374713" y="238407"/>
                  <a:pt x="534829" y="109939"/>
                  <a:pt x="732340" y="109939"/>
                </a:cubicBezTo>
                <a:cubicBezTo>
                  <a:pt x="769209" y="109939"/>
                  <a:pt x="804773" y="114415"/>
                  <a:pt x="838231" y="122735"/>
                </a:cubicBezTo>
                <a:lnTo>
                  <a:pt x="926243" y="97004"/>
                </a:lnTo>
                <a:cubicBezTo>
                  <a:pt x="961903" y="52321"/>
                  <a:pt x="1063131" y="42315"/>
                  <a:pt x="1119363" y="16456"/>
                </a:cubicBezTo>
                <a:cubicBezTo>
                  <a:pt x="1178081" y="1251"/>
                  <a:pt x="1230814" y="-2694"/>
                  <a:pt x="1279058" y="1666"/>
                </a:cubicBez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25"/>
          <p:cNvSpPr/>
          <p:nvPr/>
        </p:nvSpPr>
        <p:spPr>
          <a:xfrm>
            <a:off x="4737826" y="4233934"/>
            <a:ext cx="2576985" cy="1219324"/>
          </a:xfrm>
          <a:custGeom>
            <a:rect b="b" l="l" r="r" t="t"/>
            <a:pathLst>
              <a:path extrusionOk="0" h="1219324" w="2576985">
                <a:moveTo>
                  <a:pt x="1270278" y="1910"/>
                </a:moveTo>
                <a:cubicBezTo>
                  <a:pt x="1376239" y="-4735"/>
                  <a:pt x="1487574" y="1375"/>
                  <a:pt x="1530048" y="96217"/>
                </a:cubicBezTo>
                <a:lnTo>
                  <a:pt x="1572490" y="140087"/>
                </a:lnTo>
                <a:cubicBezTo>
                  <a:pt x="1724714" y="172791"/>
                  <a:pt x="1744140" y="205496"/>
                  <a:pt x="1814641" y="293064"/>
                </a:cubicBezTo>
                <a:cubicBezTo>
                  <a:pt x="1852182" y="279238"/>
                  <a:pt x="1893326" y="272065"/>
                  <a:pt x="1936341" y="272065"/>
                </a:cubicBezTo>
                <a:cubicBezTo>
                  <a:pt x="1970463" y="272065"/>
                  <a:pt x="2003406" y="276579"/>
                  <a:pt x="2033994" y="286383"/>
                </a:cubicBezTo>
                <a:cubicBezTo>
                  <a:pt x="2074756" y="161595"/>
                  <a:pt x="2203925" y="71119"/>
                  <a:pt x="2356700" y="71119"/>
                </a:cubicBezTo>
                <a:cubicBezTo>
                  <a:pt x="2441616" y="71119"/>
                  <a:pt x="2519236" y="99071"/>
                  <a:pt x="2576985" y="146845"/>
                </a:cubicBezTo>
                <a:lnTo>
                  <a:pt x="2576985" y="1219324"/>
                </a:lnTo>
                <a:lnTo>
                  <a:pt x="0" y="1219324"/>
                </a:lnTo>
                <a:lnTo>
                  <a:pt x="0" y="654516"/>
                </a:lnTo>
                <a:cubicBezTo>
                  <a:pt x="60546" y="601275"/>
                  <a:pt x="143731" y="568687"/>
                  <a:pt x="235419" y="568687"/>
                </a:cubicBezTo>
                <a:cubicBezTo>
                  <a:pt x="290329" y="568687"/>
                  <a:pt x="342193" y="580376"/>
                  <a:pt x="387418" y="602278"/>
                </a:cubicBezTo>
                <a:cubicBezTo>
                  <a:pt x="413208" y="503301"/>
                  <a:pt x="495522" y="424483"/>
                  <a:pt x="602176" y="392468"/>
                </a:cubicBezTo>
                <a:cubicBezTo>
                  <a:pt x="630658" y="251244"/>
                  <a:pt x="768835" y="144335"/>
                  <a:pt x="934907" y="144335"/>
                </a:cubicBezTo>
                <a:lnTo>
                  <a:pt x="962923" y="147938"/>
                </a:lnTo>
                <a:lnTo>
                  <a:pt x="967683" y="140087"/>
                </a:lnTo>
                <a:cubicBezTo>
                  <a:pt x="1000452" y="96670"/>
                  <a:pt x="1044583" y="60689"/>
                  <a:pt x="1096256" y="35562"/>
                </a:cubicBezTo>
                <a:lnTo>
                  <a:pt x="1168860" y="9992"/>
                </a:lnTo>
                <a:cubicBezTo>
                  <a:pt x="1200236" y="7757"/>
                  <a:pt x="1234958" y="4125"/>
                  <a:pt x="1270278" y="191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25"/>
          <p:cNvSpPr txBox="1"/>
          <p:nvPr/>
        </p:nvSpPr>
        <p:spPr>
          <a:xfrm>
            <a:off x="5376571" y="4765232"/>
            <a:ext cx="1411922" cy="5078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</a:t>
            </a:r>
            <a:endParaRPr b="1"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14" name="Google Shape;1814;p25"/>
          <p:cNvGrpSpPr/>
          <p:nvPr/>
        </p:nvGrpSpPr>
        <p:grpSpPr>
          <a:xfrm>
            <a:off x="678996" y="3213154"/>
            <a:ext cx="2988000" cy="923330"/>
            <a:chOff x="3017859" y="4283314"/>
            <a:chExt cx="1890849" cy="923330"/>
          </a:xfrm>
        </p:grpSpPr>
        <p:sp>
          <p:nvSpPr>
            <p:cNvPr id="1815" name="Google Shape;1815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7" name="Google Shape;1817;p25"/>
          <p:cNvGrpSpPr/>
          <p:nvPr/>
        </p:nvGrpSpPr>
        <p:grpSpPr>
          <a:xfrm>
            <a:off x="8544655" y="3213155"/>
            <a:ext cx="2988000" cy="923330"/>
            <a:chOff x="3017859" y="4283314"/>
            <a:chExt cx="1890849" cy="923330"/>
          </a:xfrm>
        </p:grpSpPr>
        <p:sp>
          <p:nvSpPr>
            <p:cNvPr id="1818" name="Google Shape;1818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20" name="Google Shape;1820;p25"/>
          <p:cNvSpPr/>
          <p:nvPr/>
        </p:nvSpPr>
        <p:spPr>
          <a:xfrm>
            <a:off x="3747668" y="3321715"/>
            <a:ext cx="396000" cy="3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25"/>
          <p:cNvSpPr txBox="1"/>
          <p:nvPr/>
        </p:nvSpPr>
        <p:spPr>
          <a:xfrm>
            <a:off x="3747668" y="3375715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822" name="Google Shape;1822;p25"/>
          <p:cNvSpPr/>
          <p:nvPr/>
        </p:nvSpPr>
        <p:spPr>
          <a:xfrm>
            <a:off x="8067249" y="3327048"/>
            <a:ext cx="396000" cy="3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3" name="Google Shape;1823;p25"/>
          <p:cNvGrpSpPr/>
          <p:nvPr/>
        </p:nvGrpSpPr>
        <p:grpSpPr>
          <a:xfrm>
            <a:off x="760633" y="4721691"/>
            <a:ext cx="2988000" cy="923330"/>
            <a:chOff x="3017859" y="4283314"/>
            <a:chExt cx="1890849" cy="923330"/>
          </a:xfrm>
        </p:grpSpPr>
        <p:sp>
          <p:nvSpPr>
            <p:cNvPr id="1824" name="Google Shape;1824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26" name="Google Shape;1826;p25"/>
          <p:cNvGrpSpPr/>
          <p:nvPr/>
        </p:nvGrpSpPr>
        <p:grpSpPr>
          <a:xfrm>
            <a:off x="8443368" y="4721691"/>
            <a:ext cx="2988000" cy="923330"/>
            <a:chOff x="3017859" y="4283314"/>
            <a:chExt cx="1890849" cy="923330"/>
          </a:xfrm>
        </p:grpSpPr>
        <p:sp>
          <p:nvSpPr>
            <p:cNvPr id="1827" name="Google Shape;1827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29" name="Google Shape;1829;p25"/>
          <p:cNvSpPr/>
          <p:nvPr/>
        </p:nvSpPr>
        <p:spPr>
          <a:xfrm>
            <a:off x="3829561" y="4805308"/>
            <a:ext cx="396000" cy="3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25"/>
          <p:cNvSpPr txBox="1"/>
          <p:nvPr/>
        </p:nvSpPr>
        <p:spPr>
          <a:xfrm>
            <a:off x="3820036" y="4863281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831" name="Google Shape;1831;p25"/>
          <p:cNvSpPr/>
          <p:nvPr/>
        </p:nvSpPr>
        <p:spPr>
          <a:xfrm>
            <a:off x="7962601" y="4810641"/>
            <a:ext cx="396000" cy="3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25"/>
          <p:cNvSpPr txBox="1"/>
          <p:nvPr/>
        </p:nvSpPr>
        <p:spPr>
          <a:xfrm>
            <a:off x="7953076" y="4868614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833" name="Google Shape;1833;p25"/>
          <p:cNvSpPr txBox="1"/>
          <p:nvPr/>
        </p:nvSpPr>
        <p:spPr>
          <a:xfrm>
            <a:off x="8067249" y="3381048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grpSp>
        <p:nvGrpSpPr>
          <p:cNvPr id="1834" name="Google Shape;1834;p25"/>
          <p:cNvGrpSpPr/>
          <p:nvPr/>
        </p:nvGrpSpPr>
        <p:grpSpPr>
          <a:xfrm>
            <a:off x="1511306" y="1448586"/>
            <a:ext cx="2988000" cy="923330"/>
            <a:chOff x="3017859" y="4283314"/>
            <a:chExt cx="1890849" cy="923330"/>
          </a:xfrm>
        </p:grpSpPr>
        <p:sp>
          <p:nvSpPr>
            <p:cNvPr id="1835" name="Google Shape;1835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37" name="Google Shape;1837;p25"/>
          <p:cNvGrpSpPr/>
          <p:nvPr/>
        </p:nvGrpSpPr>
        <p:grpSpPr>
          <a:xfrm>
            <a:off x="7692696" y="1448586"/>
            <a:ext cx="2988000" cy="923330"/>
            <a:chOff x="3017859" y="4283314"/>
            <a:chExt cx="1890849" cy="923330"/>
          </a:xfrm>
        </p:grpSpPr>
        <p:sp>
          <p:nvSpPr>
            <p:cNvPr id="1838" name="Google Shape;1838;p25"/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</p:txBody>
        </p:sp>
        <p:sp>
          <p:nvSpPr>
            <p:cNvPr id="1839" name="Google Shape;1839;p25"/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40" name="Google Shape;1840;p25"/>
          <p:cNvSpPr/>
          <p:nvPr/>
        </p:nvSpPr>
        <p:spPr>
          <a:xfrm>
            <a:off x="4581231" y="1543990"/>
            <a:ext cx="396000" cy="3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25"/>
          <p:cNvSpPr txBox="1"/>
          <p:nvPr/>
        </p:nvSpPr>
        <p:spPr>
          <a:xfrm>
            <a:off x="4581231" y="1597990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842" name="Google Shape;1842;p25"/>
          <p:cNvSpPr/>
          <p:nvPr/>
        </p:nvSpPr>
        <p:spPr>
          <a:xfrm>
            <a:off x="7207815" y="1543990"/>
            <a:ext cx="396000" cy="3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3" name="Google Shape;1843;p25"/>
          <p:cNvSpPr txBox="1"/>
          <p:nvPr/>
        </p:nvSpPr>
        <p:spPr>
          <a:xfrm>
            <a:off x="7207815" y="1597990"/>
            <a:ext cx="396000" cy="28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grpSp>
        <p:nvGrpSpPr>
          <p:cNvPr id="1844" name="Google Shape;1844;p25"/>
          <p:cNvGrpSpPr/>
          <p:nvPr/>
        </p:nvGrpSpPr>
        <p:grpSpPr>
          <a:xfrm>
            <a:off x="4894325" y="1194943"/>
            <a:ext cx="2323898" cy="3374580"/>
            <a:chOff x="6920257" y="148408"/>
            <a:chExt cx="2998292" cy="4353883"/>
          </a:xfrm>
        </p:grpSpPr>
        <p:cxnSp>
          <p:nvCxnSpPr>
            <p:cNvPr id="1845" name="Google Shape;1845;p25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1846" name="Google Shape;1846;p25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1847" name="Google Shape;1847;p25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1848" name="Google Shape;1848;p25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1849" name="Google Shape;1849;p2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0" name="Google Shape;1850;p2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1" name="Google Shape;1851;p2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2" name="Google Shape;1852;p2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53" name="Google Shape;1853;p25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1854" name="Google Shape;1854;p2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5" name="Google Shape;1855;p2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6" name="Google Shape;1856;p2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7" name="Google Shape;1857;p2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58" name="Google Shape;1858;p25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1859" name="Google Shape;1859;p2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0" name="Google Shape;1860;p2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1" name="Google Shape;1861;p2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2" name="Google Shape;1862;p2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63" name="Google Shape;1863;p25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1864" name="Google Shape;1864;p25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1865" name="Google Shape;1865;p25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6" name="Google Shape;1866;p25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7" name="Google Shape;1867;p25"/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8" name="Google Shape;1868;p25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9" name="Google Shape;1869;p25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0" name="Google Shape;1870;p25"/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1" name="Google Shape;1871;p25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2" name="Google Shape;1872;p25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3" name="Google Shape;1873;p25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4" name="Google Shape;1874;p25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5" name="Google Shape;1875;p25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76" name="Google Shape;1876;p25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877" name="Google Shape;1877;p25"/>
              <p:cNvGrpSpPr/>
              <p:nvPr/>
            </p:nvGrpSpPr>
            <p:grpSpPr>
              <a:xfrm>
                <a:off x="1975571" y="1809862"/>
                <a:ext cx="997268" cy="3175718"/>
                <a:chOff x="1975571" y="1809862"/>
                <a:chExt cx="997268" cy="3175718"/>
              </a:xfrm>
            </p:grpSpPr>
            <p:sp>
              <p:nvSpPr>
                <p:cNvPr id="1878" name="Google Shape;1878;p25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9" name="Google Shape;1879;p25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0" name="Google Shape;1880;p25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1" name="Google Shape;1881;p25"/>
                <p:cNvSpPr/>
                <p:nvPr/>
              </p:nvSpPr>
              <p:spPr>
                <a:xfrm>
                  <a:off x="2707947" y="1809862"/>
                  <a:ext cx="257175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5" name="Shape 1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6" name="Google Shape;1886;p26"/>
          <p:cNvSpPr txBox="1"/>
          <p:nvPr/>
        </p:nvSpPr>
        <p:spPr>
          <a:xfrm>
            <a:off x="8388058" y="699017"/>
            <a:ext cx="3092412" cy="14740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</a:pPr>
            <a:r>
              <a:rPr b="1" lang="en-US" sz="2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Simple Portfolio </a:t>
            </a:r>
            <a:r>
              <a:rPr b="1" lang="en-US" sz="2800">
                <a:solidFill>
                  <a:srgbClr val="5D6268"/>
                </a:solidFill>
                <a:latin typeface="Arial"/>
                <a:ea typeface="Arial"/>
                <a:cs typeface="Arial"/>
                <a:sym typeface="Arial"/>
              </a:rPr>
              <a:t>Presentation Designed</a:t>
            </a:r>
            <a:endParaRPr/>
          </a:p>
        </p:txBody>
      </p:sp>
      <p:sp>
        <p:nvSpPr>
          <p:cNvPr id="1887" name="Google Shape;1887;p26"/>
          <p:cNvSpPr/>
          <p:nvPr/>
        </p:nvSpPr>
        <p:spPr>
          <a:xfrm>
            <a:off x="4455706" y="2098666"/>
            <a:ext cx="563020" cy="5630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8" name="Google Shape;1888;p26"/>
          <p:cNvSpPr/>
          <p:nvPr/>
        </p:nvSpPr>
        <p:spPr>
          <a:xfrm>
            <a:off x="3610098" y="3043337"/>
            <a:ext cx="563020" cy="5630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9" name="Google Shape;1889;p26"/>
          <p:cNvSpPr/>
          <p:nvPr/>
        </p:nvSpPr>
        <p:spPr>
          <a:xfrm>
            <a:off x="4387038" y="3988006"/>
            <a:ext cx="563020" cy="56302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90" name="Google Shape;1890;p26"/>
          <p:cNvGrpSpPr/>
          <p:nvPr/>
        </p:nvGrpSpPr>
        <p:grpSpPr>
          <a:xfrm>
            <a:off x="1294691" y="2033684"/>
            <a:ext cx="2983092" cy="657346"/>
            <a:chOff x="4965551" y="1783849"/>
            <a:chExt cx="1780587" cy="657345"/>
          </a:xfrm>
        </p:grpSpPr>
        <p:sp>
          <p:nvSpPr>
            <p:cNvPr id="1891" name="Google Shape;1891;p26"/>
            <p:cNvSpPr txBox="1"/>
            <p:nvPr/>
          </p:nvSpPr>
          <p:spPr>
            <a:xfrm>
              <a:off x="4965551" y="1979530"/>
              <a:ext cx="178058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26"/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3" name="Google Shape;1893;p26"/>
          <p:cNvGrpSpPr/>
          <p:nvPr/>
        </p:nvGrpSpPr>
        <p:grpSpPr>
          <a:xfrm>
            <a:off x="449807" y="2983455"/>
            <a:ext cx="2983092" cy="657346"/>
            <a:chOff x="4965551" y="1783849"/>
            <a:chExt cx="1780587" cy="657345"/>
          </a:xfrm>
        </p:grpSpPr>
        <p:sp>
          <p:nvSpPr>
            <p:cNvPr id="1894" name="Google Shape;1894;p26"/>
            <p:cNvSpPr txBox="1"/>
            <p:nvPr/>
          </p:nvSpPr>
          <p:spPr>
            <a:xfrm>
              <a:off x="4965551" y="1979530"/>
              <a:ext cx="178058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26"/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6" name="Google Shape;1896;p26"/>
          <p:cNvGrpSpPr/>
          <p:nvPr/>
        </p:nvGrpSpPr>
        <p:grpSpPr>
          <a:xfrm>
            <a:off x="1136087" y="3933227"/>
            <a:ext cx="2983092" cy="657346"/>
            <a:chOff x="4965551" y="1783849"/>
            <a:chExt cx="1780587" cy="657345"/>
          </a:xfrm>
        </p:grpSpPr>
        <p:sp>
          <p:nvSpPr>
            <p:cNvPr id="1897" name="Google Shape;1897;p26"/>
            <p:cNvSpPr txBox="1"/>
            <p:nvPr/>
          </p:nvSpPr>
          <p:spPr>
            <a:xfrm>
              <a:off x="4965551" y="1979530"/>
              <a:ext cx="178058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26"/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99" name="Google Shape;1899;p26"/>
          <p:cNvSpPr/>
          <p:nvPr/>
        </p:nvSpPr>
        <p:spPr>
          <a:xfrm flipH="1">
            <a:off x="4531637" y="4153938"/>
            <a:ext cx="273823" cy="274500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0" name="Google Shape;1900;p26"/>
          <p:cNvSpPr/>
          <p:nvPr/>
        </p:nvSpPr>
        <p:spPr>
          <a:xfrm rot="9900000">
            <a:off x="4613098" y="2270428"/>
            <a:ext cx="308325" cy="261864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1" name="Google Shape;1901;p26"/>
          <p:cNvSpPr/>
          <p:nvPr/>
        </p:nvSpPr>
        <p:spPr>
          <a:xfrm>
            <a:off x="3751379" y="3177162"/>
            <a:ext cx="297352" cy="299833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2" name="Google Shape;1902;p26"/>
          <p:cNvSpPr txBox="1"/>
          <p:nvPr/>
        </p:nvSpPr>
        <p:spPr>
          <a:xfrm>
            <a:off x="3845603" y="5961347"/>
            <a:ext cx="347443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b="1" sz="12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3" name="Google Shape;1903;p26"/>
          <p:cNvSpPr/>
          <p:nvPr/>
        </p:nvSpPr>
        <p:spPr>
          <a:xfrm>
            <a:off x="5301314" y="4932675"/>
            <a:ext cx="563020" cy="5630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04" name="Google Shape;1904;p26"/>
          <p:cNvGrpSpPr/>
          <p:nvPr/>
        </p:nvGrpSpPr>
        <p:grpSpPr>
          <a:xfrm>
            <a:off x="1822367" y="4882997"/>
            <a:ext cx="2983092" cy="657346"/>
            <a:chOff x="4965551" y="1783849"/>
            <a:chExt cx="1780587" cy="657345"/>
          </a:xfrm>
        </p:grpSpPr>
        <p:sp>
          <p:nvSpPr>
            <p:cNvPr id="1905" name="Google Shape;1905;p26"/>
            <p:cNvSpPr txBox="1"/>
            <p:nvPr/>
          </p:nvSpPr>
          <p:spPr>
            <a:xfrm>
              <a:off x="4965551" y="1979530"/>
              <a:ext cx="178058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6" name="Google Shape;1906;p26"/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07" name="Google Shape;1907;p26"/>
          <p:cNvSpPr/>
          <p:nvPr/>
        </p:nvSpPr>
        <p:spPr>
          <a:xfrm>
            <a:off x="5301314" y="1153997"/>
            <a:ext cx="563020" cy="5630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08" name="Google Shape;1908;p26"/>
          <p:cNvGrpSpPr/>
          <p:nvPr/>
        </p:nvGrpSpPr>
        <p:grpSpPr>
          <a:xfrm>
            <a:off x="2139575" y="1083912"/>
            <a:ext cx="2983092" cy="657346"/>
            <a:chOff x="4965551" y="1783849"/>
            <a:chExt cx="1780587" cy="657345"/>
          </a:xfrm>
        </p:grpSpPr>
        <p:sp>
          <p:nvSpPr>
            <p:cNvPr id="1909" name="Google Shape;1909;p26"/>
            <p:cNvSpPr txBox="1"/>
            <p:nvPr/>
          </p:nvSpPr>
          <p:spPr>
            <a:xfrm>
              <a:off x="4965551" y="1979530"/>
              <a:ext cx="1780587" cy="461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0" name="Google Shape;1910;p26"/>
            <p:cNvSpPr txBox="1"/>
            <p:nvPr/>
          </p:nvSpPr>
          <p:spPr>
            <a:xfrm>
              <a:off x="4965551" y="1783849"/>
              <a:ext cx="1780587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11" name="Google Shape;1911;p26"/>
          <p:cNvSpPr/>
          <p:nvPr/>
        </p:nvSpPr>
        <p:spPr>
          <a:xfrm>
            <a:off x="5435881" y="1339845"/>
            <a:ext cx="305764" cy="200952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2" name="Google Shape;1912;p26"/>
          <p:cNvSpPr/>
          <p:nvPr/>
        </p:nvSpPr>
        <p:spPr>
          <a:xfrm>
            <a:off x="5448453" y="5103079"/>
            <a:ext cx="268740" cy="206429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3" name="Google Shape;1913;p26"/>
          <p:cNvSpPr/>
          <p:nvPr>
            <p:ph idx="2" type="pic"/>
          </p:nvPr>
        </p:nvSpPr>
        <p:spPr>
          <a:xfrm>
            <a:off x="4804231" y="1031577"/>
            <a:ext cx="6521207" cy="539143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7" name="Shape 1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8" name="Google Shape;1918;p2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aphicFrame>
        <p:nvGraphicFramePr>
          <p:cNvPr id="1919" name="Google Shape;1919;p27"/>
          <p:cNvGraphicFramePr/>
          <p:nvPr/>
        </p:nvGraphicFramePr>
        <p:xfrm>
          <a:off x="910004" y="1544506"/>
          <a:ext cx="10410092" cy="2304257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920" name="Google Shape;1920;p27"/>
          <p:cNvSpPr txBox="1"/>
          <p:nvPr/>
        </p:nvSpPr>
        <p:spPr>
          <a:xfrm>
            <a:off x="790771" y="4398451"/>
            <a:ext cx="23518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$352,000</a:t>
            </a:r>
            <a:endParaRPr b="1" sz="1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1" name="Google Shape;1921;p27"/>
          <p:cNvGrpSpPr/>
          <p:nvPr/>
        </p:nvGrpSpPr>
        <p:grpSpPr>
          <a:xfrm>
            <a:off x="790771" y="4778313"/>
            <a:ext cx="2351864" cy="1087746"/>
            <a:chOff x="795167" y="4997388"/>
            <a:chExt cx="2351864" cy="1087746"/>
          </a:xfrm>
        </p:grpSpPr>
        <p:sp>
          <p:nvSpPr>
            <p:cNvPr id="1922" name="Google Shape;1922;p27"/>
            <p:cNvSpPr txBox="1"/>
            <p:nvPr/>
          </p:nvSpPr>
          <p:spPr>
            <a:xfrm>
              <a:off x="795167" y="4997388"/>
              <a:ext cx="23518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A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3" name="Google Shape;1923;p27"/>
            <p:cNvSpPr txBox="1"/>
            <p:nvPr/>
          </p:nvSpPr>
          <p:spPr>
            <a:xfrm>
              <a:off x="795167" y="5254137"/>
              <a:ext cx="235186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</a:t>
              </a:r>
              <a:endParaRPr/>
            </a:p>
          </p:txBody>
        </p:sp>
      </p:grpSp>
      <p:grpSp>
        <p:nvGrpSpPr>
          <p:cNvPr id="1924" name="Google Shape;1924;p27"/>
          <p:cNvGrpSpPr/>
          <p:nvPr/>
        </p:nvGrpSpPr>
        <p:grpSpPr>
          <a:xfrm>
            <a:off x="5621940" y="3920775"/>
            <a:ext cx="5698157" cy="246221"/>
            <a:chOff x="3131840" y="2174667"/>
            <a:chExt cx="5698157" cy="246221"/>
          </a:xfrm>
        </p:grpSpPr>
        <p:grpSp>
          <p:nvGrpSpPr>
            <p:cNvPr id="1925" name="Google Shape;1925;p27"/>
            <p:cNvGrpSpPr/>
            <p:nvPr/>
          </p:nvGrpSpPr>
          <p:grpSpPr>
            <a:xfrm>
              <a:off x="3131840" y="2174667"/>
              <a:ext cx="1457815" cy="246221"/>
              <a:chOff x="5119489" y="2112184"/>
              <a:chExt cx="1457815" cy="246221"/>
            </a:xfrm>
          </p:grpSpPr>
          <p:sp>
            <p:nvSpPr>
              <p:cNvPr id="1926" name="Google Shape;1926;p27"/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7" name="Google Shape;1927;p27"/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Contents _ Type </a:t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28" name="Google Shape;1928;p27"/>
            <p:cNvGrpSpPr/>
            <p:nvPr/>
          </p:nvGrpSpPr>
          <p:grpSpPr>
            <a:xfrm>
              <a:off x="4545287" y="2174667"/>
              <a:ext cx="1457815" cy="246221"/>
              <a:chOff x="5119489" y="2112184"/>
              <a:chExt cx="1457815" cy="246221"/>
            </a:xfrm>
          </p:grpSpPr>
          <p:sp>
            <p:nvSpPr>
              <p:cNvPr id="1929" name="Google Shape;1929;p27"/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0" name="Google Shape;1930;p27"/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Contents _ Type </a:t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31" name="Google Shape;1931;p27"/>
            <p:cNvGrpSpPr/>
            <p:nvPr/>
          </p:nvGrpSpPr>
          <p:grpSpPr>
            <a:xfrm>
              <a:off x="5958734" y="2174667"/>
              <a:ext cx="1457815" cy="246221"/>
              <a:chOff x="5119489" y="2112184"/>
              <a:chExt cx="1457815" cy="246221"/>
            </a:xfrm>
          </p:grpSpPr>
          <p:sp>
            <p:nvSpPr>
              <p:cNvPr id="1932" name="Google Shape;1932;p27"/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3" name="Google Shape;1933;p27"/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Contents _ Type </a:t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34" name="Google Shape;1934;p27"/>
            <p:cNvGrpSpPr/>
            <p:nvPr/>
          </p:nvGrpSpPr>
          <p:grpSpPr>
            <a:xfrm>
              <a:off x="7372182" y="2174667"/>
              <a:ext cx="1457815" cy="246221"/>
              <a:chOff x="5119489" y="2112184"/>
              <a:chExt cx="1457815" cy="246221"/>
            </a:xfrm>
          </p:grpSpPr>
          <p:sp>
            <p:nvSpPr>
              <p:cNvPr id="1935" name="Google Shape;1935;p27"/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6" name="Google Shape;1936;p27"/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3F3F3F"/>
                    </a:solidFill>
                    <a:latin typeface="Arial"/>
                    <a:ea typeface="Arial"/>
                    <a:cs typeface="Arial"/>
                    <a:sym typeface="Arial"/>
                  </a:rPr>
                  <a:t>Contents _ Type </a:t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937" name="Google Shape;1937;p27"/>
          <p:cNvSpPr txBox="1"/>
          <p:nvPr/>
        </p:nvSpPr>
        <p:spPr>
          <a:xfrm>
            <a:off x="3538547" y="4398451"/>
            <a:ext cx="23518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$352,000</a:t>
            </a:r>
            <a:endParaRPr b="1" sz="14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38" name="Google Shape;1938;p27"/>
          <p:cNvGrpSpPr/>
          <p:nvPr/>
        </p:nvGrpSpPr>
        <p:grpSpPr>
          <a:xfrm>
            <a:off x="3538547" y="4778313"/>
            <a:ext cx="2351864" cy="1087746"/>
            <a:chOff x="3542943" y="4997388"/>
            <a:chExt cx="2351864" cy="1087746"/>
          </a:xfrm>
        </p:grpSpPr>
        <p:sp>
          <p:nvSpPr>
            <p:cNvPr id="1939" name="Google Shape;1939;p27"/>
            <p:cNvSpPr txBox="1"/>
            <p:nvPr/>
          </p:nvSpPr>
          <p:spPr>
            <a:xfrm>
              <a:off x="3542943" y="4997388"/>
              <a:ext cx="23518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B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27"/>
            <p:cNvSpPr txBox="1"/>
            <p:nvPr/>
          </p:nvSpPr>
          <p:spPr>
            <a:xfrm>
              <a:off x="3542943" y="5254137"/>
              <a:ext cx="235186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</a:t>
              </a:r>
              <a:endParaRPr/>
            </a:p>
          </p:txBody>
        </p:sp>
      </p:grpSp>
      <p:sp>
        <p:nvSpPr>
          <p:cNvPr id="1941" name="Google Shape;1941;p27"/>
          <p:cNvSpPr txBox="1"/>
          <p:nvPr/>
        </p:nvSpPr>
        <p:spPr>
          <a:xfrm>
            <a:off x="6286323" y="4398451"/>
            <a:ext cx="23518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$352,000</a:t>
            </a:r>
            <a:endParaRPr b="1" sz="14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42" name="Google Shape;1942;p27"/>
          <p:cNvGrpSpPr/>
          <p:nvPr/>
        </p:nvGrpSpPr>
        <p:grpSpPr>
          <a:xfrm>
            <a:off x="6286323" y="4778313"/>
            <a:ext cx="2351864" cy="1087746"/>
            <a:chOff x="6290719" y="4997388"/>
            <a:chExt cx="2351864" cy="1087746"/>
          </a:xfrm>
        </p:grpSpPr>
        <p:sp>
          <p:nvSpPr>
            <p:cNvPr id="1943" name="Google Shape;1943;p27"/>
            <p:cNvSpPr txBox="1"/>
            <p:nvPr/>
          </p:nvSpPr>
          <p:spPr>
            <a:xfrm>
              <a:off x="6290719" y="4997388"/>
              <a:ext cx="23518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C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27"/>
            <p:cNvSpPr txBox="1"/>
            <p:nvPr/>
          </p:nvSpPr>
          <p:spPr>
            <a:xfrm>
              <a:off x="6290719" y="5254137"/>
              <a:ext cx="235186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</a:t>
              </a:r>
              <a:endParaRPr/>
            </a:p>
          </p:txBody>
        </p:sp>
      </p:grpSp>
      <p:sp>
        <p:nvSpPr>
          <p:cNvPr id="1945" name="Google Shape;1945;p27"/>
          <p:cNvSpPr txBox="1"/>
          <p:nvPr/>
        </p:nvSpPr>
        <p:spPr>
          <a:xfrm>
            <a:off x="9034098" y="4398451"/>
            <a:ext cx="23518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$352,000</a:t>
            </a:r>
            <a:endParaRPr b="1" sz="1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46" name="Google Shape;1946;p27"/>
          <p:cNvGrpSpPr/>
          <p:nvPr/>
        </p:nvGrpSpPr>
        <p:grpSpPr>
          <a:xfrm>
            <a:off x="9034098" y="4778313"/>
            <a:ext cx="2351864" cy="1087746"/>
            <a:chOff x="9038494" y="4997388"/>
            <a:chExt cx="2351864" cy="1087746"/>
          </a:xfrm>
        </p:grpSpPr>
        <p:sp>
          <p:nvSpPr>
            <p:cNvPr id="1947" name="Google Shape;1947;p27"/>
            <p:cNvSpPr txBox="1"/>
            <p:nvPr/>
          </p:nvSpPr>
          <p:spPr>
            <a:xfrm>
              <a:off x="9038494" y="4997388"/>
              <a:ext cx="23518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D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27"/>
            <p:cNvSpPr txBox="1"/>
            <p:nvPr/>
          </p:nvSpPr>
          <p:spPr>
            <a:xfrm>
              <a:off x="9038494" y="5254137"/>
              <a:ext cx="235186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Easy to change colors, photos and Text.  </a:t>
              </a:r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2" name="Shape 1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3" name="Google Shape;1953;p2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954" name="Google Shape;1954;p28"/>
          <p:cNvGrpSpPr/>
          <p:nvPr/>
        </p:nvGrpSpPr>
        <p:grpSpPr>
          <a:xfrm>
            <a:off x="0" y="1675819"/>
            <a:ext cx="3326507" cy="1023837"/>
            <a:chOff x="0" y="1814684"/>
            <a:chExt cx="3326507" cy="1023837"/>
          </a:xfrm>
        </p:grpSpPr>
        <p:sp>
          <p:nvSpPr>
            <p:cNvPr id="1955" name="Google Shape;1955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BFE5E7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59" name="Google Shape;1959;p28"/>
          <p:cNvGrpSpPr/>
          <p:nvPr/>
        </p:nvGrpSpPr>
        <p:grpSpPr>
          <a:xfrm>
            <a:off x="0" y="3144553"/>
            <a:ext cx="3326507" cy="1023837"/>
            <a:chOff x="0" y="1814684"/>
            <a:chExt cx="3326507" cy="1023837"/>
          </a:xfrm>
        </p:grpSpPr>
        <p:sp>
          <p:nvSpPr>
            <p:cNvPr id="1960" name="Google Shape;1960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BFE5E7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64" name="Google Shape;1964;p28"/>
          <p:cNvGrpSpPr/>
          <p:nvPr/>
        </p:nvGrpSpPr>
        <p:grpSpPr>
          <a:xfrm>
            <a:off x="0" y="4613287"/>
            <a:ext cx="3326507" cy="1023837"/>
            <a:chOff x="0" y="1814684"/>
            <a:chExt cx="3326507" cy="1023837"/>
          </a:xfrm>
        </p:grpSpPr>
        <p:sp>
          <p:nvSpPr>
            <p:cNvPr id="1965" name="Google Shape;1965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BFE5E7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69" name="Google Shape;1969;p28"/>
          <p:cNvGrpSpPr/>
          <p:nvPr/>
        </p:nvGrpSpPr>
        <p:grpSpPr>
          <a:xfrm flipH="1">
            <a:off x="8865495" y="1675819"/>
            <a:ext cx="3326507" cy="1023837"/>
            <a:chOff x="0" y="1814684"/>
            <a:chExt cx="3326507" cy="1023837"/>
          </a:xfrm>
        </p:grpSpPr>
        <p:sp>
          <p:nvSpPr>
            <p:cNvPr id="1970" name="Google Shape;1970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FDE390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1" name="Google Shape;1971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2" name="Google Shape;1972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3" name="Google Shape;1973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4" name="Google Shape;1974;p28"/>
          <p:cNvGrpSpPr/>
          <p:nvPr/>
        </p:nvGrpSpPr>
        <p:grpSpPr>
          <a:xfrm flipH="1">
            <a:off x="8865493" y="3144553"/>
            <a:ext cx="3326507" cy="1023837"/>
            <a:chOff x="0" y="1814684"/>
            <a:chExt cx="3326507" cy="1023837"/>
          </a:xfrm>
        </p:grpSpPr>
        <p:sp>
          <p:nvSpPr>
            <p:cNvPr id="1975" name="Google Shape;1975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FDE390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6" name="Google Shape;1976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7" name="Google Shape;1977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8" name="Google Shape;1978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9" name="Google Shape;1979;p28"/>
          <p:cNvGrpSpPr/>
          <p:nvPr/>
        </p:nvGrpSpPr>
        <p:grpSpPr>
          <a:xfrm flipH="1">
            <a:off x="8865491" y="4613287"/>
            <a:ext cx="3326507" cy="1023837"/>
            <a:chOff x="0" y="1814684"/>
            <a:chExt cx="3326507" cy="1023837"/>
          </a:xfrm>
        </p:grpSpPr>
        <p:sp>
          <p:nvSpPr>
            <p:cNvPr id="1980" name="Google Shape;1980;p28"/>
            <p:cNvSpPr/>
            <p:nvPr/>
          </p:nvSpPr>
          <p:spPr>
            <a:xfrm>
              <a:off x="0" y="1814684"/>
              <a:ext cx="2823587" cy="504881"/>
            </a:xfrm>
            <a:prstGeom prst="rect">
              <a:avLst/>
            </a:prstGeom>
            <a:solidFill>
              <a:srgbClr val="FDE390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1" name="Google Shape;1981;p28"/>
            <p:cNvSpPr/>
            <p:nvPr/>
          </p:nvSpPr>
          <p:spPr>
            <a:xfrm>
              <a:off x="0" y="2319566"/>
              <a:ext cx="2823587" cy="50488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2" name="Google Shape;1982;p28"/>
            <p:cNvSpPr/>
            <p:nvPr/>
          </p:nvSpPr>
          <p:spPr>
            <a:xfrm>
              <a:off x="2320667" y="1832681"/>
              <a:ext cx="1005840" cy="100584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3" name="Google Shape;1983;p28"/>
            <p:cNvSpPr/>
            <p:nvPr/>
          </p:nvSpPr>
          <p:spPr>
            <a:xfrm>
              <a:off x="2387868" y="1903074"/>
              <a:ext cx="871437" cy="871437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84" name="Google Shape;1984;p28"/>
          <p:cNvSpPr/>
          <p:nvPr/>
        </p:nvSpPr>
        <p:spPr>
          <a:xfrm>
            <a:off x="2647854" y="1987614"/>
            <a:ext cx="418667" cy="422165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5" name="Google Shape;1985;p28"/>
          <p:cNvSpPr/>
          <p:nvPr/>
        </p:nvSpPr>
        <p:spPr>
          <a:xfrm>
            <a:off x="2636038" y="4982366"/>
            <a:ext cx="418599" cy="321541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6" name="Google Shape;1986;p28"/>
          <p:cNvSpPr/>
          <p:nvPr/>
        </p:nvSpPr>
        <p:spPr>
          <a:xfrm>
            <a:off x="2659733" y="3486073"/>
            <a:ext cx="394904" cy="340797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7" name="Google Shape;1987;p28"/>
          <p:cNvSpPr/>
          <p:nvPr/>
        </p:nvSpPr>
        <p:spPr>
          <a:xfrm>
            <a:off x="9200092" y="4967065"/>
            <a:ext cx="376186" cy="352142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8" name="Google Shape;1988;p28"/>
          <p:cNvSpPr/>
          <p:nvPr/>
        </p:nvSpPr>
        <p:spPr>
          <a:xfrm>
            <a:off x="9253040" y="2010462"/>
            <a:ext cx="230741" cy="399317"/>
          </a:xfrm>
          <a:custGeom>
            <a:rect b="b" l="l" r="r" t="t"/>
            <a:pathLst>
              <a:path extrusionOk="0" h="3240000" w="1872208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9" name="Google Shape;1989;p28"/>
          <p:cNvSpPr/>
          <p:nvPr/>
        </p:nvSpPr>
        <p:spPr>
          <a:xfrm>
            <a:off x="9129961" y="3525204"/>
            <a:ext cx="446317" cy="262535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90" name="Google Shape;1990;p28"/>
          <p:cNvGrpSpPr/>
          <p:nvPr/>
        </p:nvGrpSpPr>
        <p:grpSpPr>
          <a:xfrm>
            <a:off x="3495824" y="1758647"/>
            <a:ext cx="2594207" cy="858180"/>
            <a:chOff x="2113657" y="4283314"/>
            <a:chExt cx="3647460" cy="858180"/>
          </a:xfrm>
        </p:grpSpPr>
        <p:sp>
          <p:nvSpPr>
            <p:cNvPr id="1991" name="Google Shape;1991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1992" name="Google Shape;1992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3" name="Google Shape;1993;p28"/>
          <p:cNvGrpSpPr/>
          <p:nvPr/>
        </p:nvGrpSpPr>
        <p:grpSpPr>
          <a:xfrm>
            <a:off x="6123689" y="1758647"/>
            <a:ext cx="2594207" cy="858180"/>
            <a:chOff x="2113657" y="4283314"/>
            <a:chExt cx="3647460" cy="858180"/>
          </a:xfrm>
        </p:grpSpPr>
        <p:sp>
          <p:nvSpPr>
            <p:cNvPr id="1994" name="Google Shape;1994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1995" name="Google Shape;1995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6" name="Google Shape;1996;p28"/>
          <p:cNvGrpSpPr/>
          <p:nvPr/>
        </p:nvGrpSpPr>
        <p:grpSpPr>
          <a:xfrm>
            <a:off x="3495824" y="3227381"/>
            <a:ext cx="2594207" cy="858180"/>
            <a:chOff x="2113657" y="4283314"/>
            <a:chExt cx="3647460" cy="858180"/>
          </a:xfrm>
        </p:grpSpPr>
        <p:sp>
          <p:nvSpPr>
            <p:cNvPr id="1997" name="Google Shape;1997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1998" name="Google Shape;1998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99" name="Google Shape;1999;p28"/>
          <p:cNvGrpSpPr/>
          <p:nvPr/>
        </p:nvGrpSpPr>
        <p:grpSpPr>
          <a:xfrm>
            <a:off x="6123689" y="3227381"/>
            <a:ext cx="2594207" cy="858180"/>
            <a:chOff x="2113657" y="4283314"/>
            <a:chExt cx="3647460" cy="858180"/>
          </a:xfrm>
        </p:grpSpPr>
        <p:sp>
          <p:nvSpPr>
            <p:cNvPr id="2000" name="Google Shape;2000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2001" name="Google Shape;2001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2" name="Google Shape;2002;p28"/>
          <p:cNvGrpSpPr/>
          <p:nvPr/>
        </p:nvGrpSpPr>
        <p:grpSpPr>
          <a:xfrm>
            <a:off x="3495824" y="4696115"/>
            <a:ext cx="2594207" cy="858180"/>
            <a:chOff x="2113657" y="4283314"/>
            <a:chExt cx="3647460" cy="858180"/>
          </a:xfrm>
        </p:grpSpPr>
        <p:sp>
          <p:nvSpPr>
            <p:cNvPr id="2003" name="Google Shape;2003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2004" name="Google Shape;2004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5" name="Google Shape;2005;p28"/>
          <p:cNvGrpSpPr/>
          <p:nvPr/>
        </p:nvGrpSpPr>
        <p:grpSpPr>
          <a:xfrm>
            <a:off x="6123689" y="4696115"/>
            <a:ext cx="2594207" cy="858180"/>
            <a:chOff x="2113657" y="4283314"/>
            <a:chExt cx="3647460" cy="858180"/>
          </a:xfrm>
        </p:grpSpPr>
        <p:sp>
          <p:nvSpPr>
            <p:cNvPr id="2006" name="Google Shape;2006;p28"/>
            <p:cNvSpPr txBox="1"/>
            <p:nvPr/>
          </p:nvSpPr>
          <p:spPr>
            <a:xfrm>
              <a:off x="2113657" y="4495163"/>
              <a:ext cx="3647456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</a:t>
              </a:r>
              <a:endParaRPr/>
            </a:p>
          </p:txBody>
        </p:sp>
        <p:sp>
          <p:nvSpPr>
            <p:cNvPr id="2007" name="Google Shape;2007;p2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1" name="Shape 2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29"/>
          <p:cNvSpPr/>
          <p:nvPr/>
        </p:nvSpPr>
        <p:spPr>
          <a:xfrm>
            <a:off x="913765" y="1603677"/>
            <a:ext cx="2332303" cy="41840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29"/>
          <p:cNvSpPr/>
          <p:nvPr/>
        </p:nvSpPr>
        <p:spPr>
          <a:xfrm>
            <a:off x="3594792" y="1603676"/>
            <a:ext cx="2332303" cy="41840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29"/>
          <p:cNvSpPr/>
          <p:nvPr/>
        </p:nvSpPr>
        <p:spPr>
          <a:xfrm>
            <a:off x="6275819" y="1603675"/>
            <a:ext cx="2332303" cy="41840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29"/>
          <p:cNvSpPr/>
          <p:nvPr/>
        </p:nvSpPr>
        <p:spPr>
          <a:xfrm>
            <a:off x="8956845" y="1603674"/>
            <a:ext cx="2332303" cy="41840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29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aphicFrame>
        <p:nvGraphicFramePr>
          <p:cNvPr id="2017" name="Google Shape;2017;p29"/>
          <p:cNvGraphicFramePr/>
          <p:nvPr/>
        </p:nvGraphicFramePr>
        <p:xfrm>
          <a:off x="3594791" y="1603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{6EA6A24E-0966-45F6-83B0-052C6CA0A5BB}</a:tableStyleId>
              </a:tblPr>
              <a:tblGrid>
                <a:gridCol w="216025"/>
                <a:gridCol w="1908000"/>
                <a:gridCol w="208275"/>
              </a:tblGrid>
              <a:tr h="38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701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02</a:t>
                      </a:r>
                      <a:endParaRPr b="1" sz="3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52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PowerPoint Presentation 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37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723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can simply impress your audience and add a unique zing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83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hope and I believe that this Template will your Time, Money and Reputation. 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636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Easy to change colors, photos and Text.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2018" name="Google Shape;2018;p29"/>
          <p:cNvSpPr/>
          <p:nvPr/>
        </p:nvSpPr>
        <p:spPr>
          <a:xfrm rot="2700000">
            <a:off x="4616957" y="1286350"/>
            <a:ext cx="287972" cy="836332"/>
          </a:xfrm>
          <a:custGeom>
            <a:rect b="b" l="l" r="r" t="t"/>
            <a:pathLst>
              <a:path extrusionOk="0" h="836332" w="28797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19" name="Google Shape;2019;p29"/>
          <p:cNvGraphicFramePr/>
          <p:nvPr/>
        </p:nvGraphicFramePr>
        <p:xfrm>
          <a:off x="6275817" y="1603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{6EA6A24E-0966-45F6-83B0-052C6CA0A5BB}</a:tableStyleId>
              </a:tblPr>
              <a:tblGrid>
                <a:gridCol w="216025"/>
                <a:gridCol w="1908000"/>
                <a:gridCol w="208275"/>
              </a:tblGrid>
              <a:tr h="38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701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03</a:t>
                      </a:r>
                      <a:endParaRPr b="1" sz="3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52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PowerPoint Presentation 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37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723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can simply impress your audience and add a unique zing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83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hope and I believe that this Template will your Time, Money and Reputation. 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  <a:tr h="636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Easy to change colors, photos and Text.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20" name="Google Shape;2020;p29"/>
          <p:cNvGraphicFramePr/>
          <p:nvPr/>
        </p:nvGraphicFramePr>
        <p:xfrm>
          <a:off x="8956844" y="1603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{6EA6A24E-0966-45F6-83B0-052C6CA0A5BB}</a:tableStyleId>
              </a:tblPr>
              <a:tblGrid>
                <a:gridCol w="216025"/>
                <a:gridCol w="1908000"/>
                <a:gridCol w="208275"/>
              </a:tblGrid>
              <a:tr h="38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701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04</a:t>
                      </a:r>
                      <a:endParaRPr b="1" sz="3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52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PowerPoint Presentation 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37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723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can simply impress your audience and add a unique zing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83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hope and I believe that this Template will your Time, Money and Reputation. 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36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Easy to change colors, photos and Text.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2021" name="Google Shape;2021;p29"/>
          <p:cNvSpPr/>
          <p:nvPr/>
        </p:nvSpPr>
        <p:spPr>
          <a:xfrm rot="2700000">
            <a:off x="7297983" y="1286350"/>
            <a:ext cx="287972" cy="836332"/>
          </a:xfrm>
          <a:custGeom>
            <a:rect b="b" l="l" r="r" t="t"/>
            <a:pathLst>
              <a:path extrusionOk="0" h="836332" w="28797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29"/>
          <p:cNvSpPr/>
          <p:nvPr/>
        </p:nvSpPr>
        <p:spPr>
          <a:xfrm rot="2700000">
            <a:off x="9979010" y="1286350"/>
            <a:ext cx="287972" cy="836332"/>
          </a:xfrm>
          <a:custGeom>
            <a:rect b="b" l="l" r="r" t="t"/>
            <a:pathLst>
              <a:path extrusionOk="0" h="836332" w="28797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23" name="Google Shape;2023;p29"/>
          <p:cNvGraphicFramePr/>
          <p:nvPr/>
        </p:nvGraphicFramePr>
        <p:xfrm>
          <a:off x="913765" y="1603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{6EA6A24E-0966-45F6-83B0-052C6CA0A5BB}</a:tableStyleId>
              </a:tblPr>
              <a:tblGrid>
                <a:gridCol w="216025"/>
                <a:gridCol w="1908000"/>
                <a:gridCol w="208275"/>
              </a:tblGrid>
              <a:tr h="387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701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01</a:t>
                      </a:r>
                      <a:endParaRPr b="1" sz="3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t/>
                      </a:r>
                      <a:endParaRPr b="1" sz="40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520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PowerPoint Presentation 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76B1D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7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Your Text  Here</a:t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723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can simply impress your audience and add a unique zing</a:t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838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hope and I believe that this Template will your Time, Money and Reputation. </a:t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636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Easy to change colors, photos and Text.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024" name="Google Shape;2024;p29"/>
          <p:cNvSpPr/>
          <p:nvPr/>
        </p:nvSpPr>
        <p:spPr>
          <a:xfrm rot="2700000">
            <a:off x="1935931" y="1286350"/>
            <a:ext cx="287972" cy="836332"/>
          </a:xfrm>
          <a:custGeom>
            <a:rect b="b" l="l" r="r" t="t"/>
            <a:pathLst>
              <a:path extrusionOk="0" h="836332" w="287972">
                <a:moveTo>
                  <a:pt x="30729" y="55075"/>
                </a:moveTo>
                <a:cubicBezTo>
                  <a:pt x="42478" y="40106"/>
                  <a:pt x="57261" y="27376"/>
                  <a:pt x="74493" y="17880"/>
                </a:cubicBezTo>
                <a:cubicBezTo>
                  <a:pt x="97470" y="5219"/>
                  <a:pt x="122980" y="-693"/>
                  <a:pt x="148292" y="64"/>
                </a:cubicBezTo>
                <a:cubicBezTo>
                  <a:pt x="173603" y="822"/>
                  <a:pt x="198714" y="8247"/>
                  <a:pt x="220893" y="22259"/>
                </a:cubicBezTo>
                <a:cubicBezTo>
                  <a:pt x="261840" y="48130"/>
                  <a:pt x="286805" y="92672"/>
                  <a:pt x="287621" y="140576"/>
                </a:cubicBezTo>
                <a:lnTo>
                  <a:pt x="287972" y="140576"/>
                </a:lnTo>
                <a:lnTo>
                  <a:pt x="287972" y="752171"/>
                </a:lnTo>
                <a:lnTo>
                  <a:pt x="287091" y="752171"/>
                </a:lnTo>
                <a:cubicBezTo>
                  <a:pt x="287327" y="779980"/>
                  <a:pt x="272899" y="806109"/>
                  <a:pt x="248733" y="821844"/>
                </a:cubicBezTo>
                <a:cubicBezTo>
                  <a:pt x="221789" y="839389"/>
                  <a:pt x="187151" y="841125"/>
                  <a:pt x="158504" y="826368"/>
                </a:cubicBezTo>
                <a:cubicBezTo>
                  <a:pt x="134819" y="814168"/>
                  <a:pt x="118430" y="792350"/>
                  <a:pt x="116163" y="766892"/>
                </a:cubicBezTo>
                <a:lnTo>
                  <a:pt x="111480" y="734732"/>
                </a:lnTo>
                <a:lnTo>
                  <a:pt x="111480" y="300602"/>
                </a:lnTo>
                <a:cubicBezTo>
                  <a:pt x="111480" y="292074"/>
                  <a:pt x="114937" y="284352"/>
                  <a:pt x="120526" y="278763"/>
                </a:cubicBezTo>
                <a:cubicBezTo>
                  <a:pt x="126115" y="273174"/>
                  <a:pt x="133837" y="269717"/>
                  <a:pt x="142365" y="269717"/>
                </a:cubicBezTo>
                <a:cubicBezTo>
                  <a:pt x="159423" y="269717"/>
                  <a:pt x="173251" y="283545"/>
                  <a:pt x="173251" y="300602"/>
                </a:cubicBezTo>
                <a:lnTo>
                  <a:pt x="173251" y="751930"/>
                </a:lnTo>
                <a:cubicBezTo>
                  <a:pt x="173648" y="760601"/>
                  <a:pt x="179233" y="768379"/>
                  <a:pt x="187804" y="772291"/>
                </a:cubicBezTo>
                <a:cubicBezTo>
                  <a:pt x="196159" y="776105"/>
                  <a:pt x="206075" y="775650"/>
                  <a:pt x="213975" y="771093"/>
                </a:cubicBezTo>
                <a:cubicBezTo>
                  <a:pt x="221241" y="766901"/>
                  <a:pt x="225775" y="759840"/>
                  <a:pt x="226208" y="752171"/>
                </a:cubicBezTo>
                <a:lnTo>
                  <a:pt x="226201" y="752171"/>
                </a:lnTo>
                <a:lnTo>
                  <a:pt x="226201" y="148909"/>
                </a:lnTo>
                <a:lnTo>
                  <a:pt x="225816" y="148886"/>
                </a:lnTo>
                <a:cubicBezTo>
                  <a:pt x="227602" y="119067"/>
                  <a:pt x="213026" y="90638"/>
                  <a:pt x="187772" y="74682"/>
                </a:cubicBezTo>
                <a:cubicBezTo>
                  <a:pt x="162518" y="58727"/>
                  <a:pt x="130584" y="57771"/>
                  <a:pt x="104421" y="72189"/>
                </a:cubicBezTo>
                <a:cubicBezTo>
                  <a:pt x="78258" y="86606"/>
                  <a:pt x="62009" y="114114"/>
                  <a:pt x="62009" y="143986"/>
                </a:cubicBezTo>
                <a:lnTo>
                  <a:pt x="61771" y="143986"/>
                </a:lnTo>
                <a:lnTo>
                  <a:pt x="61771" y="393381"/>
                </a:lnTo>
                <a:lnTo>
                  <a:pt x="58623" y="371761"/>
                </a:lnTo>
                <a:lnTo>
                  <a:pt x="0" y="450367"/>
                </a:lnTo>
                <a:lnTo>
                  <a:pt x="0" y="132171"/>
                </a:lnTo>
                <a:lnTo>
                  <a:pt x="999" y="132171"/>
                </a:lnTo>
                <a:cubicBezTo>
                  <a:pt x="2830" y="103721"/>
                  <a:pt x="13525" y="76996"/>
                  <a:pt x="30729" y="5507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3"/>
          <p:cNvSpPr txBox="1"/>
          <p:nvPr>
            <p:ph idx="1" type="body"/>
          </p:nvPr>
        </p:nvSpPr>
        <p:spPr>
          <a:xfrm>
            <a:off x="3524036" y="339509"/>
            <a:ext cx="8372690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Agenda style</a:t>
            </a:r>
            <a:endParaRPr/>
          </a:p>
        </p:txBody>
      </p:sp>
      <p:sp>
        <p:nvSpPr>
          <p:cNvPr id="842" name="Google Shape;842;p3"/>
          <p:cNvSpPr/>
          <p:nvPr/>
        </p:nvSpPr>
        <p:spPr>
          <a:xfrm>
            <a:off x="3610049" y="1832985"/>
            <a:ext cx="7773716" cy="648000"/>
          </a:xfrm>
          <a:prstGeom prst="rect">
            <a:avLst/>
          </a:prstGeom>
          <a:solidFill>
            <a:srgbClr val="D8D8D8"/>
          </a:solidFill>
          <a:ln>
            <a:noFill/>
          </a:ln>
          <a:effectLst>
            <a:outerShdw blurRad="50800" rotWithShape="0" algn="ctr" dir="5400000" dist="50800">
              <a:srgbClr val="000000">
                <a:alpha val="2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3" name="Google Shape;843;p3"/>
          <p:cNvSpPr/>
          <p:nvPr/>
        </p:nvSpPr>
        <p:spPr>
          <a:xfrm>
            <a:off x="4410026" y="1904985"/>
            <a:ext cx="6881271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3"/>
          <p:cNvSpPr/>
          <p:nvPr/>
        </p:nvSpPr>
        <p:spPr>
          <a:xfrm>
            <a:off x="3702389" y="1904985"/>
            <a:ext cx="612000" cy="50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5" name="Google Shape;845;p3"/>
          <p:cNvSpPr txBox="1"/>
          <p:nvPr/>
        </p:nvSpPr>
        <p:spPr>
          <a:xfrm>
            <a:off x="3709108" y="1926154"/>
            <a:ext cx="6052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4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3"/>
          <p:cNvSpPr txBox="1"/>
          <p:nvPr/>
        </p:nvSpPr>
        <p:spPr>
          <a:xfrm>
            <a:off x="4557461" y="2036881"/>
            <a:ext cx="65864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3"/>
          <p:cNvSpPr/>
          <p:nvPr/>
        </p:nvSpPr>
        <p:spPr>
          <a:xfrm>
            <a:off x="3610049" y="2739734"/>
            <a:ext cx="7773716" cy="648000"/>
          </a:xfrm>
          <a:prstGeom prst="rect">
            <a:avLst/>
          </a:prstGeom>
          <a:solidFill>
            <a:srgbClr val="D8D8D8"/>
          </a:solidFill>
          <a:ln>
            <a:noFill/>
          </a:ln>
          <a:effectLst>
            <a:outerShdw blurRad="50800" rotWithShape="0" algn="ctr" dir="5400000" dist="50800">
              <a:srgbClr val="000000">
                <a:alpha val="2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3"/>
          <p:cNvSpPr/>
          <p:nvPr/>
        </p:nvSpPr>
        <p:spPr>
          <a:xfrm>
            <a:off x="4410026" y="2811734"/>
            <a:ext cx="6881271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A0C4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3"/>
          <p:cNvSpPr/>
          <p:nvPr/>
        </p:nvSpPr>
        <p:spPr>
          <a:xfrm>
            <a:off x="3702389" y="2811734"/>
            <a:ext cx="612000" cy="50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3"/>
          <p:cNvSpPr txBox="1"/>
          <p:nvPr/>
        </p:nvSpPr>
        <p:spPr>
          <a:xfrm>
            <a:off x="3709108" y="2832903"/>
            <a:ext cx="6052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4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1" name="Google Shape;851;p3"/>
          <p:cNvSpPr/>
          <p:nvPr/>
        </p:nvSpPr>
        <p:spPr>
          <a:xfrm>
            <a:off x="3610049" y="3646483"/>
            <a:ext cx="7773716" cy="648000"/>
          </a:xfrm>
          <a:prstGeom prst="rect">
            <a:avLst/>
          </a:prstGeom>
          <a:solidFill>
            <a:srgbClr val="D8D8D8"/>
          </a:solidFill>
          <a:ln>
            <a:noFill/>
          </a:ln>
          <a:effectLst>
            <a:outerShdw blurRad="50800" rotWithShape="0" algn="ctr" dir="5400000" dist="50800">
              <a:srgbClr val="000000">
                <a:alpha val="2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3"/>
          <p:cNvSpPr/>
          <p:nvPr/>
        </p:nvSpPr>
        <p:spPr>
          <a:xfrm>
            <a:off x="4410026" y="3718483"/>
            <a:ext cx="6881271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3"/>
          <p:cNvSpPr/>
          <p:nvPr/>
        </p:nvSpPr>
        <p:spPr>
          <a:xfrm>
            <a:off x="3702389" y="3718483"/>
            <a:ext cx="612000" cy="50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4" name="Google Shape;854;p3"/>
          <p:cNvSpPr txBox="1"/>
          <p:nvPr/>
        </p:nvSpPr>
        <p:spPr>
          <a:xfrm>
            <a:off x="3709108" y="3739652"/>
            <a:ext cx="6052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2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p3"/>
          <p:cNvSpPr/>
          <p:nvPr/>
        </p:nvSpPr>
        <p:spPr>
          <a:xfrm>
            <a:off x="3610049" y="4553231"/>
            <a:ext cx="7773716" cy="648000"/>
          </a:xfrm>
          <a:prstGeom prst="rect">
            <a:avLst/>
          </a:prstGeom>
          <a:solidFill>
            <a:srgbClr val="D8D8D8"/>
          </a:solidFill>
          <a:ln>
            <a:noFill/>
          </a:ln>
          <a:effectLst>
            <a:outerShdw blurRad="50800" rotWithShape="0" algn="ctr" dir="5400000" dist="50800">
              <a:srgbClr val="000000">
                <a:alpha val="2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3"/>
          <p:cNvSpPr/>
          <p:nvPr/>
        </p:nvSpPr>
        <p:spPr>
          <a:xfrm>
            <a:off x="4410026" y="4625231"/>
            <a:ext cx="6881271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3"/>
          <p:cNvSpPr/>
          <p:nvPr/>
        </p:nvSpPr>
        <p:spPr>
          <a:xfrm>
            <a:off x="3702389" y="4625231"/>
            <a:ext cx="612000" cy="50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8" name="Google Shape;858;p3"/>
          <p:cNvSpPr txBox="1"/>
          <p:nvPr/>
        </p:nvSpPr>
        <p:spPr>
          <a:xfrm>
            <a:off x="3709108" y="4646400"/>
            <a:ext cx="6052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24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9" name="Google Shape;859;p3"/>
          <p:cNvSpPr/>
          <p:nvPr/>
        </p:nvSpPr>
        <p:spPr>
          <a:xfrm>
            <a:off x="3610049" y="5477577"/>
            <a:ext cx="7773716" cy="648000"/>
          </a:xfrm>
          <a:prstGeom prst="rect">
            <a:avLst/>
          </a:prstGeom>
          <a:solidFill>
            <a:srgbClr val="D8D8D8"/>
          </a:solidFill>
          <a:ln>
            <a:noFill/>
          </a:ln>
          <a:effectLst>
            <a:outerShdw blurRad="50800" rotWithShape="0" algn="ctr" dir="5400000" dist="50800">
              <a:srgbClr val="000000">
                <a:alpha val="2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0" name="Google Shape;860;p3"/>
          <p:cNvSpPr/>
          <p:nvPr/>
        </p:nvSpPr>
        <p:spPr>
          <a:xfrm>
            <a:off x="4410026" y="5549577"/>
            <a:ext cx="6881271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1" name="Google Shape;861;p3"/>
          <p:cNvSpPr/>
          <p:nvPr/>
        </p:nvSpPr>
        <p:spPr>
          <a:xfrm>
            <a:off x="3702389" y="5549577"/>
            <a:ext cx="612000" cy="50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3"/>
          <p:cNvSpPr txBox="1"/>
          <p:nvPr/>
        </p:nvSpPr>
        <p:spPr>
          <a:xfrm>
            <a:off x="3709108" y="5570745"/>
            <a:ext cx="6052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05</a:t>
            </a:r>
            <a:endParaRPr b="1" sz="240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3" name="Google Shape;863;p3"/>
          <p:cNvSpPr txBox="1"/>
          <p:nvPr/>
        </p:nvSpPr>
        <p:spPr>
          <a:xfrm>
            <a:off x="4557461" y="2925234"/>
            <a:ext cx="65864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4" name="Google Shape;864;p3"/>
          <p:cNvSpPr txBox="1"/>
          <p:nvPr/>
        </p:nvSpPr>
        <p:spPr>
          <a:xfrm>
            <a:off x="4557461" y="3813587"/>
            <a:ext cx="65864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5" name="Google Shape;865;p3"/>
          <p:cNvSpPr txBox="1"/>
          <p:nvPr/>
        </p:nvSpPr>
        <p:spPr>
          <a:xfrm>
            <a:off x="4557461" y="4701940"/>
            <a:ext cx="65864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3"/>
          <p:cNvSpPr txBox="1"/>
          <p:nvPr/>
        </p:nvSpPr>
        <p:spPr>
          <a:xfrm>
            <a:off x="4557461" y="5663078"/>
            <a:ext cx="65864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8" name="Shape 2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9" name="Google Shape;2029;p30"/>
          <p:cNvSpPr/>
          <p:nvPr>
            <p:ph idx="2" type="pic"/>
          </p:nvPr>
        </p:nvSpPr>
        <p:spPr>
          <a:xfrm>
            <a:off x="0" y="0"/>
            <a:ext cx="7865615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030" name="Google Shape;2030;p30"/>
          <p:cNvSpPr txBox="1"/>
          <p:nvPr/>
        </p:nvSpPr>
        <p:spPr>
          <a:xfrm>
            <a:off x="535354" y="1383643"/>
            <a:ext cx="6730159" cy="17543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5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30"/>
          <p:cNvSpPr txBox="1"/>
          <p:nvPr/>
        </p:nvSpPr>
        <p:spPr>
          <a:xfrm>
            <a:off x="602899" y="3040381"/>
            <a:ext cx="5984482" cy="8617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Create Quality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Professional PPT Presentation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30"/>
          <p:cNvSpPr txBox="1"/>
          <p:nvPr/>
        </p:nvSpPr>
        <p:spPr>
          <a:xfrm>
            <a:off x="602899" y="4991073"/>
            <a:ext cx="3340451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I hope and I believe that this Template will your Time. Easy to change colors, photos. You can simply impress your audience and add a unique zing and appeal to your Presentations. </a:t>
            </a:r>
            <a:endParaRPr/>
          </a:p>
        </p:txBody>
      </p:sp>
      <p:sp>
        <p:nvSpPr>
          <p:cNvPr id="2033" name="Google Shape;2033;p30"/>
          <p:cNvSpPr txBox="1"/>
          <p:nvPr/>
        </p:nvSpPr>
        <p:spPr>
          <a:xfrm>
            <a:off x="602899" y="1169820"/>
            <a:ext cx="31005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Portfolio Designed</a:t>
            </a:r>
            <a:endParaRPr/>
          </a:p>
        </p:txBody>
      </p:sp>
      <p:sp>
        <p:nvSpPr>
          <p:cNvPr id="2034" name="Google Shape;2034;p30"/>
          <p:cNvSpPr/>
          <p:nvPr>
            <p:ph idx="4" type="pic"/>
          </p:nvPr>
        </p:nvSpPr>
        <p:spPr>
          <a:xfrm>
            <a:off x="6587381" y="204021"/>
            <a:ext cx="3100540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035" name="Google Shape;2035;p30"/>
          <p:cNvSpPr/>
          <p:nvPr>
            <p:ph idx="5" type="pic"/>
          </p:nvPr>
        </p:nvSpPr>
        <p:spPr>
          <a:xfrm>
            <a:off x="8420748" y="1890533"/>
            <a:ext cx="3100541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036" name="Google Shape;2036;p30"/>
          <p:cNvSpPr/>
          <p:nvPr>
            <p:ph idx="3" type="pic"/>
          </p:nvPr>
        </p:nvSpPr>
        <p:spPr>
          <a:xfrm>
            <a:off x="6587381" y="3577044"/>
            <a:ext cx="3100540" cy="310054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0" name="Shape 2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1" name="Google Shape;2041;p31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042" name="Google Shape;2042;p31"/>
          <p:cNvSpPr/>
          <p:nvPr/>
        </p:nvSpPr>
        <p:spPr>
          <a:xfrm>
            <a:off x="7517672" y="1772816"/>
            <a:ext cx="3099944" cy="2952328"/>
          </a:xfrm>
          <a:prstGeom prst="pentagon">
            <a:avLst>
              <a:gd fmla="val 105146" name="hf"/>
              <a:gd fmla="val 110557" name="vf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3" name="Google Shape;2043;p31"/>
          <p:cNvSpPr/>
          <p:nvPr/>
        </p:nvSpPr>
        <p:spPr>
          <a:xfrm>
            <a:off x="1591871" y="1772816"/>
            <a:ext cx="3099944" cy="2952328"/>
          </a:xfrm>
          <a:prstGeom prst="pentagon">
            <a:avLst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4" name="Google Shape;2044;p31"/>
          <p:cNvSpPr/>
          <p:nvPr/>
        </p:nvSpPr>
        <p:spPr>
          <a:xfrm>
            <a:off x="7517676" y="1772816"/>
            <a:ext cx="3099938" cy="2592288"/>
          </a:xfrm>
          <a:custGeom>
            <a:rect b="b" l="l" r="r" t="t"/>
            <a:pathLst>
              <a:path extrusionOk="0" h="2592288" w="3099938">
                <a:moveTo>
                  <a:pt x="1549969" y="0"/>
                </a:moveTo>
                <a:lnTo>
                  <a:pt x="3099938" y="1127686"/>
                </a:lnTo>
                <a:lnTo>
                  <a:pt x="2624721" y="2592288"/>
                </a:lnTo>
                <a:lnTo>
                  <a:pt x="475217" y="2592288"/>
                </a:lnTo>
                <a:lnTo>
                  <a:pt x="0" y="11276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5" name="Google Shape;2045;p31"/>
          <p:cNvSpPr/>
          <p:nvPr/>
        </p:nvSpPr>
        <p:spPr>
          <a:xfrm>
            <a:off x="1591874" y="1772816"/>
            <a:ext cx="3099938" cy="2592288"/>
          </a:xfrm>
          <a:custGeom>
            <a:rect b="b" l="l" r="r" t="t"/>
            <a:pathLst>
              <a:path extrusionOk="0" h="2592288" w="3099938">
                <a:moveTo>
                  <a:pt x="1549969" y="0"/>
                </a:moveTo>
                <a:lnTo>
                  <a:pt x="3099938" y="1127686"/>
                </a:lnTo>
                <a:lnTo>
                  <a:pt x="2624721" y="2592288"/>
                </a:lnTo>
                <a:lnTo>
                  <a:pt x="475217" y="2592288"/>
                </a:lnTo>
                <a:lnTo>
                  <a:pt x="0" y="112768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6" name="Google Shape;2046;p31"/>
          <p:cNvSpPr/>
          <p:nvPr/>
        </p:nvSpPr>
        <p:spPr>
          <a:xfrm>
            <a:off x="7517676" y="1772816"/>
            <a:ext cx="3099938" cy="2203726"/>
          </a:xfrm>
          <a:custGeom>
            <a:rect b="b" l="l" r="r" t="t"/>
            <a:pathLst>
              <a:path extrusionOk="0" h="2203726" w="3099938">
                <a:moveTo>
                  <a:pt x="1549969" y="0"/>
                </a:moveTo>
                <a:lnTo>
                  <a:pt x="3099938" y="1127686"/>
                </a:lnTo>
                <a:lnTo>
                  <a:pt x="2750797" y="2203726"/>
                </a:lnTo>
                <a:lnTo>
                  <a:pt x="349141" y="2203726"/>
                </a:lnTo>
                <a:lnTo>
                  <a:pt x="0" y="11276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7" name="Google Shape;2047;p31"/>
          <p:cNvSpPr/>
          <p:nvPr/>
        </p:nvSpPr>
        <p:spPr>
          <a:xfrm>
            <a:off x="8184295" y="1772816"/>
            <a:ext cx="1766703" cy="641882"/>
          </a:xfrm>
          <a:custGeom>
            <a:rect b="b" l="l" r="r" t="t"/>
            <a:pathLst>
              <a:path extrusionOk="0" h="475307" w="1308225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8" name="Google Shape;2048;p31"/>
          <p:cNvSpPr txBox="1"/>
          <p:nvPr/>
        </p:nvSpPr>
        <p:spPr>
          <a:xfrm>
            <a:off x="8358576" y="2082335"/>
            <a:ext cx="14181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Option B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9" name="Google Shape;2049;p31"/>
          <p:cNvSpPr/>
          <p:nvPr/>
        </p:nvSpPr>
        <p:spPr>
          <a:xfrm>
            <a:off x="1591874" y="1772816"/>
            <a:ext cx="3099938" cy="2203726"/>
          </a:xfrm>
          <a:custGeom>
            <a:rect b="b" l="l" r="r" t="t"/>
            <a:pathLst>
              <a:path extrusionOk="0" h="2203726" w="3099938">
                <a:moveTo>
                  <a:pt x="1549969" y="0"/>
                </a:moveTo>
                <a:lnTo>
                  <a:pt x="3099938" y="1127686"/>
                </a:lnTo>
                <a:lnTo>
                  <a:pt x="2750797" y="2203726"/>
                </a:lnTo>
                <a:lnTo>
                  <a:pt x="349141" y="2203726"/>
                </a:lnTo>
                <a:lnTo>
                  <a:pt x="0" y="112768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0" name="Google Shape;2050;p31"/>
          <p:cNvSpPr/>
          <p:nvPr/>
        </p:nvSpPr>
        <p:spPr>
          <a:xfrm>
            <a:off x="2258494" y="1772816"/>
            <a:ext cx="1766703" cy="641882"/>
          </a:xfrm>
          <a:custGeom>
            <a:rect b="b" l="l" r="r" t="t"/>
            <a:pathLst>
              <a:path extrusionOk="0" h="475307" w="1308225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1" name="Google Shape;2051;p31"/>
          <p:cNvSpPr txBox="1"/>
          <p:nvPr/>
        </p:nvSpPr>
        <p:spPr>
          <a:xfrm>
            <a:off x="2432775" y="2082335"/>
            <a:ext cx="14181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Option A</a:t>
            </a:r>
            <a:endParaRPr b="1"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2" name="Google Shape;2052;p31"/>
          <p:cNvSpPr/>
          <p:nvPr/>
        </p:nvSpPr>
        <p:spPr>
          <a:xfrm>
            <a:off x="1080550" y="4964531"/>
            <a:ext cx="4142802" cy="336679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3" name="Google Shape;2053;p31"/>
          <p:cNvSpPr/>
          <p:nvPr/>
        </p:nvSpPr>
        <p:spPr>
          <a:xfrm>
            <a:off x="6958440" y="4964531"/>
            <a:ext cx="4142802" cy="336679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4" name="Google Shape;2054;p31"/>
          <p:cNvSpPr txBox="1"/>
          <p:nvPr/>
        </p:nvSpPr>
        <p:spPr>
          <a:xfrm>
            <a:off x="1809695" y="2722000"/>
            <a:ext cx="266429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Get a modern PowerPoint  Presentation that is beautifully designed. 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5" name="Google Shape;2055;p31"/>
          <p:cNvSpPr txBox="1"/>
          <p:nvPr/>
        </p:nvSpPr>
        <p:spPr>
          <a:xfrm>
            <a:off x="7735496" y="2722000"/>
            <a:ext cx="266429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Get a modern PowerPoint  Presentation that is beautifully designed. </a:t>
            </a:r>
            <a:endParaRPr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6" name="Google Shape;2056;p31"/>
          <p:cNvSpPr txBox="1"/>
          <p:nvPr/>
        </p:nvSpPr>
        <p:spPr>
          <a:xfrm>
            <a:off x="2058496" y="4062228"/>
            <a:ext cx="217680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9" lvl="0" marL="171459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❖"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</a:t>
            </a:r>
            <a:endParaRPr/>
          </a:p>
        </p:txBody>
      </p:sp>
      <p:sp>
        <p:nvSpPr>
          <p:cNvPr id="2057" name="Google Shape;2057;p31"/>
          <p:cNvSpPr txBox="1"/>
          <p:nvPr/>
        </p:nvSpPr>
        <p:spPr>
          <a:xfrm>
            <a:off x="2058496" y="4404897"/>
            <a:ext cx="217680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9" lvl="0" marL="171459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❖"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</a:t>
            </a:r>
            <a:endParaRPr/>
          </a:p>
        </p:txBody>
      </p:sp>
      <p:sp>
        <p:nvSpPr>
          <p:cNvPr id="2058" name="Google Shape;2058;p31"/>
          <p:cNvSpPr txBox="1"/>
          <p:nvPr/>
        </p:nvSpPr>
        <p:spPr>
          <a:xfrm>
            <a:off x="7984569" y="4062228"/>
            <a:ext cx="217680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9" lvl="0" marL="171459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❖"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</a:t>
            </a:r>
            <a:endParaRPr/>
          </a:p>
        </p:txBody>
      </p:sp>
      <p:sp>
        <p:nvSpPr>
          <p:cNvPr id="2059" name="Google Shape;2059;p31"/>
          <p:cNvSpPr txBox="1"/>
          <p:nvPr/>
        </p:nvSpPr>
        <p:spPr>
          <a:xfrm>
            <a:off x="7984569" y="4404897"/>
            <a:ext cx="217680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9" lvl="0" marL="171459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Char char="❖"/>
            </a:pPr>
            <a:r>
              <a:rPr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</a:t>
            </a:r>
            <a:endParaRPr/>
          </a:p>
        </p:txBody>
      </p:sp>
      <p:sp>
        <p:nvSpPr>
          <p:cNvPr id="2060" name="Google Shape;2060;p31"/>
          <p:cNvSpPr/>
          <p:nvPr/>
        </p:nvSpPr>
        <p:spPr>
          <a:xfrm>
            <a:off x="5407914" y="2421714"/>
            <a:ext cx="1395341" cy="986903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1" name="Google Shape;2061;p31"/>
          <p:cNvSpPr/>
          <p:nvPr/>
        </p:nvSpPr>
        <p:spPr>
          <a:xfrm rot="10800000">
            <a:off x="5407914" y="3465095"/>
            <a:ext cx="1395341" cy="986903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2" name="Google Shape;2062;p31"/>
          <p:cNvSpPr txBox="1"/>
          <p:nvPr/>
        </p:nvSpPr>
        <p:spPr>
          <a:xfrm>
            <a:off x="1136076" y="5011622"/>
            <a:ext cx="406863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3" name="Google Shape;2063;p31"/>
          <p:cNvSpPr txBox="1"/>
          <p:nvPr/>
        </p:nvSpPr>
        <p:spPr>
          <a:xfrm>
            <a:off x="1136076" y="5384844"/>
            <a:ext cx="40686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I hope and I believe that this Template will your Time, Money and Reputation. </a:t>
            </a:r>
            <a:endParaRPr/>
          </a:p>
        </p:txBody>
      </p:sp>
      <p:sp>
        <p:nvSpPr>
          <p:cNvPr id="2064" name="Google Shape;2064;p31"/>
          <p:cNvSpPr txBox="1"/>
          <p:nvPr/>
        </p:nvSpPr>
        <p:spPr>
          <a:xfrm>
            <a:off x="7004546" y="5001552"/>
            <a:ext cx="406863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Text Here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5" name="Google Shape;2065;p31"/>
          <p:cNvSpPr txBox="1"/>
          <p:nvPr/>
        </p:nvSpPr>
        <p:spPr>
          <a:xfrm>
            <a:off x="7004546" y="5374774"/>
            <a:ext cx="40686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I hope and I believe that this Template will your Time, Money and Reputation.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9" name="Shape 2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0" name="Google Shape;2070;p32"/>
          <p:cNvGrpSpPr/>
          <p:nvPr/>
        </p:nvGrpSpPr>
        <p:grpSpPr>
          <a:xfrm>
            <a:off x="2432402" y="266340"/>
            <a:ext cx="1662920" cy="1662346"/>
            <a:chOff x="1872017" y="3172964"/>
            <a:chExt cx="1662920" cy="1662346"/>
          </a:xfrm>
        </p:grpSpPr>
        <p:sp>
          <p:nvSpPr>
            <p:cNvPr id="2071" name="Google Shape;2071;p32"/>
            <p:cNvSpPr/>
            <p:nvPr/>
          </p:nvSpPr>
          <p:spPr>
            <a:xfrm rot="2848566">
              <a:off x="2117447" y="3413409"/>
              <a:ext cx="1172060" cy="1181456"/>
            </a:xfrm>
            <a:custGeom>
              <a:rect b="b" l="l" r="r" t="t"/>
              <a:pathLst>
                <a:path extrusionOk="0" h="1181456" w="1172060">
                  <a:moveTo>
                    <a:pt x="302812" y="668924"/>
                  </a:moveTo>
                  <a:lnTo>
                    <a:pt x="629231" y="315506"/>
                  </a:lnTo>
                  <a:cubicBezTo>
                    <a:pt x="848283" y="306381"/>
                    <a:pt x="978182" y="305056"/>
                    <a:pt x="1063707" y="395423"/>
                  </a:cubicBezTo>
                  <a:cubicBezTo>
                    <a:pt x="1170280" y="508029"/>
                    <a:pt x="1267197" y="650379"/>
                    <a:pt x="998378" y="964382"/>
                  </a:cubicBezTo>
                  <a:cubicBezTo>
                    <a:pt x="696240" y="1276281"/>
                    <a:pt x="521556" y="1194524"/>
                    <a:pt x="403821" y="1073546"/>
                  </a:cubicBezTo>
                  <a:lnTo>
                    <a:pt x="403085" y="1072441"/>
                  </a:lnTo>
                  <a:cubicBezTo>
                    <a:pt x="324908" y="984678"/>
                    <a:pt x="302320" y="883213"/>
                    <a:pt x="302812" y="668924"/>
                  </a:cubicBezTo>
                  <a:close/>
                  <a:moveTo>
                    <a:pt x="237854" y="595408"/>
                  </a:moveTo>
                  <a:lnTo>
                    <a:pt x="542985" y="262697"/>
                  </a:lnTo>
                  <a:cubicBezTo>
                    <a:pt x="547942" y="257292"/>
                    <a:pt x="556341" y="256929"/>
                    <a:pt x="561746" y="261886"/>
                  </a:cubicBezTo>
                  <a:lnTo>
                    <a:pt x="600889" y="297782"/>
                  </a:lnTo>
                  <a:cubicBezTo>
                    <a:pt x="606293" y="302739"/>
                    <a:pt x="606657" y="311139"/>
                    <a:pt x="601700" y="316543"/>
                  </a:cubicBezTo>
                  <a:lnTo>
                    <a:pt x="296568" y="649254"/>
                  </a:lnTo>
                  <a:cubicBezTo>
                    <a:pt x="291611" y="654659"/>
                    <a:pt x="283212" y="655022"/>
                    <a:pt x="277807" y="650065"/>
                  </a:cubicBezTo>
                  <a:lnTo>
                    <a:pt x="238665" y="614168"/>
                  </a:lnTo>
                  <a:cubicBezTo>
                    <a:pt x="233260" y="609211"/>
                    <a:pt x="232898" y="600812"/>
                    <a:pt x="237854" y="595408"/>
                  </a:cubicBezTo>
                  <a:close/>
                  <a:moveTo>
                    <a:pt x="170715" y="196213"/>
                  </a:moveTo>
                  <a:cubicBezTo>
                    <a:pt x="239941" y="133429"/>
                    <a:pt x="250327" y="149631"/>
                    <a:pt x="330127" y="165192"/>
                  </a:cubicBezTo>
                  <a:cubicBezTo>
                    <a:pt x="445765" y="184636"/>
                    <a:pt x="396659" y="17962"/>
                    <a:pt x="440075" y="1218"/>
                  </a:cubicBezTo>
                  <a:cubicBezTo>
                    <a:pt x="478089" y="-13442"/>
                    <a:pt x="565874" y="106294"/>
                    <a:pt x="521596" y="248757"/>
                  </a:cubicBezTo>
                  <a:cubicBezTo>
                    <a:pt x="421713" y="357668"/>
                    <a:pt x="334023" y="461079"/>
                    <a:pt x="234141" y="569990"/>
                  </a:cubicBezTo>
                  <a:cubicBezTo>
                    <a:pt x="126009" y="620334"/>
                    <a:pt x="81210" y="609522"/>
                    <a:pt x="35337" y="578003"/>
                  </a:cubicBezTo>
                  <a:cubicBezTo>
                    <a:pt x="-10537" y="546484"/>
                    <a:pt x="-37835" y="446419"/>
                    <a:pt x="123970" y="403571"/>
                  </a:cubicBezTo>
                  <a:cubicBezTo>
                    <a:pt x="185254" y="392132"/>
                    <a:pt x="69653" y="346354"/>
                    <a:pt x="170715" y="19621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2" name="Google Shape;2072;p32"/>
            <p:cNvSpPr/>
            <p:nvPr/>
          </p:nvSpPr>
          <p:spPr>
            <a:xfrm>
              <a:off x="2575942" y="4011357"/>
              <a:ext cx="255069" cy="415030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73" name="Google Shape;2073;p32"/>
          <p:cNvGrpSpPr/>
          <p:nvPr/>
        </p:nvGrpSpPr>
        <p:grpSpPr>
          <a:xfrm>
            <a:off x="1200593" y="2109808"/>
            <a:ext cx="5121074" cy="3766082"/>
            <a:chOff x="958584" y="1688848"/>
            <a:chExt cx="5763358" cy="4329487"/>
          </a:xfrm>
        </p:grpSpPr>
        <p:grpSp>
          <p:nvGrpSpPr>
            <p:cNvPr id="2074" name="Google Shape;2074;p32"/>
            <p:cNvGrpSpPr/>
            <p:nvPr/>
          </p:nvGrpSpPr>
          <p:grpSpPr>
            <a:xfrm>
              <a:off x="2023919" y="1688848"/>
              <a:ext cx="4698023" cy="4329487"/>
              <a:chOff x="2850395" y="1548630"/>
              <a:chExt cx="4698023" cy="3727937"/>
            </a:xfrm>
          </p:grpSpPr>
          <p:sp>
            <p:nvSpPr>
              <p:cNvPr id="2075" name="Google Shape;2075;p32"/>
              <p:cNvSpPr/>
              <p:nvPr/>
            </p:nvSpPr>
            <p:spPr>
              <a:xfrm>
                <a:off x="3314921" y="1548630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6" name="Google Shape;2076;p32"/>
              <p:cNvSpPr/>
              <p:nvPr/>
            </p:nvSpPr>
            <p:spPr>
              <a:xfrm>
                <a:off x="3788241" y="2014623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7" name="Google Shape;2077;p32"/>
              <p:cNvSpPr/>
              <p:nvPr/>
            </p:nvSpPr>
            <p:spPr>
              <a:xfrm>
                <a:off x="4257164" y="2480615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8" name="Google Shape;2078;p32"/>
              <p:cNvSpPr/>
              <p:nvPr/>
            </p:nvSpPr>
            <p:spPr>
              <a:xfrm>
                <a:off x="4726087" y="2946607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9" name="Google Shape;2079;p32"/>
              <p:cNvSpPr/>
              <p:nvPr/>
            </p:nvSpPr>
            <p:spPr>
              <a:xfrm>
                <a:off x="4257164" y="3412599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0" name="Google Shape;2080;p32"/>
              <p:cNvSpPr/>
              <p:nvPr/>
            </p:nvSpPr>
            <p:spPr>
              <a:xfrm>
                <a:off x="3788241" y="3878591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1" name="Google Shape;2081;p32"/>
              <p:cNvSpPr/>
              <p:nvPr/>
            </p:nvSpPr>
            <p:spPr>
              <a:xfrm>
                <a:off x="3319318" y="4344583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2" name="Google Shape;2082;p32"/>
              <p:cNvSpPr/>
              <p:nvPr/>
            </p:nvSpPr>
            <p:spPr>
              <a:xfrm>
                <a:off x="2850395" y="4810575"/>
                <a:ext cx="2822331" cy="465992"/>
              </a:xfrm>
              <a:prstGeom prst="rect">
                <a:avLst/>
              </a:prstGeom>
              <a:solidFill>
                <a:schemeClr val="accent2"/>
              </a:soli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83" name="Google Shape;2083;p32"/>
            <p:cNvSpPr/>
            <p:nvPr/>
          </p:nvSpPr>
          <p:spPr>
            <a:xfrm flipH="1">
              <a:off x="958584" y="1697640"/>
              <a:ext cx="1547445" cy="1608992"/>
            </a:xfrm>
            <a:custGeom>
              <a:rect b="b" l="l" r="r" t="t"/>
              <a:pathLst>
                <a:path extrusionOk="0" h="1608992" w="1547445">
                  <a:moveTo>
                    <a:pt x="0" y="1"/>
                  </a:moveTo>
                  <a:lnTo>
                    <a:pt x="606668" y="0"/>
                  </a:lnTo>
                  <a:lnTo>
                    <a:pt x="606668" y="536331"/>
                  </a:lnTo>
                  <a:lnTo>
                    <a:pt x="1081453" y="527539"/>
                  </a:lnTo>
                  <a:lnTo>
                    <a:pt x="1072660" y="1072662"/>
                  </a:lnTo>
                  <a:lnTo>
                    <a:pt x="1538653" y="1090246"/>
                  </a:lnTo>
                  <a:lnTo>
                    <a:pt x="1547445" y="1608992"/>
                  </a:lnTo>
                </a:path>
              </a:pathLst>
            </a:custGeom>
            <a:noFill/>
            <a:ln cap="flat" cmpd="sng" w="381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84" name="Google Shape;2084;p32"/>
          <p:cNvGrpSpPr/>
          <p:nvPr/>
        </p:nvGrpSpPr>
        <p:grpSpPr>
          <a:xfrm>
            <a:off x="3156760" y="4880905"/>
            <a:ext cx="480878" cy="480875"/>
            <a:chOff x="2460435" y="1380960"/>
            <a:chExt cx="914400" cy="914400"/>
          </a:xfrm>
        </p:grpSpPr>
        <p:sp>
          <p:nvSpPr>
            <p:cNvPr id="2085" name="Google Shape;2085;p32"/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6" name="Google Shape;2086;p32"/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7" name="Google Shape;2087;p32"/>
            <p:cNvSpPr/>
            <p:nvPr/>
          </p:nvSpPr>
          <p:spPr>
            <a:xfrm>
              <a:off x="2735435" y="1544266"/>
              <a:ext cx="366858" cy="59692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88" name="Google Shape;2088;p32"/>
          <p:cNvGrpSpPr/>
          <p:nvPr/>
        </p:nvGrpSpPr>
        <p:grpSpPr>
          <a:xfrm>
            <a:off x="3995288" y="3950320"/>
            <a:ext cx="480878" cy="480875"/>
            <a:chOff x="2460435" y="1380960"/>
            <a:chExt cx="914400" cy="914400"/>
          </a:xfrm>
        </p:grpSpPr>
        <p:sp>
          <p:nvSpPr>
            <p:cNvPr id="2089" name="Google Shape;2089;p32"/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0" name="Google Shape;2090;p32"/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1" name="Google Shape;2091;p32"/>
            <p:cNvSpPr/>
            <p:nvPr/>
          </p:nvSpPr>
          <p:spPr>
            <a:xfrm>
              <a:off x="2735435" y="1544266"/>
              <a:ext cx="366858" cy="59692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2" name="Google Shape;2092;p32"/>
          <p:cNvGrpSpPr/>
          <p:nvPr/>
        </p:nvGrpSpPr>
        <p:grpSpPr>
          <a:xfrm>
            <a:off x="4827326" y="3018914"/>
            <a:ext cx="480878" cy="480875"/>
            <a:chOff x="2460435" y="1380960"/>
            <a:chExt cx="914400" cy="914400"/>
          </a:xfrm>
        </p:grpSpPr>
        <p:sp>
          <p:nvSpPr>
            <p:cNvPr id="2093" name="Google Shape;2093;p32"/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4" name="Google Shape;2094;p32"/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5" name="Google Shape;2095;p32"/>
            <p:cNvSpPr/>
            <p:nvPr/>
          </p:nvSpPr>
          <p:spPr>
            <a:xfrm>
              <a:off x="2735435" y="1544266"/>
              <a:ext cx="366858" cy="59692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6" name="Google Shape;2096;p32"/>
          <p:cNvGrpSpPr/>
          <p:nvPr/>
        </p:nvGrpSpPr>
        <p:grpSpPr>
          <a:xfrm>
            <a:off x="3791295" y="2062130"/>
            <a:ext cx="480878" cy="480875"/>
            <a:chOff x="2460435" y="1380960"/>
            <a:chExt cx="914400" cy="914400"/>
          </a:xfrm>
        </p:grpSpPr>
        <p:sp>
          <p:nvSpPr>
            <p:cNvPr id="2097" name="Google Shape;2097;p32"/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32"/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32"/>
            <p:cNvSpPr/>
            <p:nvPr/>
          </p:nvSpPr>
          <p:spPr>
            <a:xfrm>
              <a:off x="2735435" y="1544266"/>
              <a:ext cx="366858" cy="596926"/>
            </a:xfrm>
            <a:custGeom>
              <a:rect b="b" l="l" r="r" t="t"/>
              <a:pathLst>
                <a:path extrusionOk="0" h="7138182" w="3636337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00" name="Google Shape;2100;p32"/>
          <p:cNvGrpSpPr/>
          <p:nvPr/>
        </p:nvGrpSpPr>
        <p:grpSpPr>
          <a:xfrm rot="499283">
            <a:off x="2227470" y="1351499"/>
            <a:ext cx="1713742" cy="796569"/>
            <a:chOff x="1711927" y="2217893"/>
            <a:chExt cx="1989744" cy="924856"/>
          </a:xfrm>
        </p:grpSpPr>
        <p:grpSp>
          <p:nvGrpSpPr>
            <p:cNvPr id="2101" name="Google Shape;2101;p32"/>
            <p:cNvGrpSpPr/>
            <p:nvPr/>
          </p:nvGrpSpPr>
          <p:grpSpPr>
            <a:xfrm>
              <a:off x="1774163" y="2217893"/>
              <a:ext cx="1927508" cy="852379"/>
              <a:chOff x="1774163" y="2217893"/>
              <a:chExt cx="1927508" cy="852379"/>
            </a:xfrm>
          </p:grpSpPr>
          <p:sp>
            <p:nvSpPr>
              <p:cNvPr id="2102" name="Google Shape;2102;p32"/>
              <p:cNvSpPr/>
              <p:nvPr/>
            </p:nvSpPr>
            <p:spPr>
              <a:xfrm flipH="1">
                <a:off x="1774163" y="2350717"/>
                <a:ext cx="1600825" cy="719555"/>
              </a:xfrm>
              <a:custGeom>
                <a:rect b="b" l="l" r="r" t="t"/>
                <a:pathLst>
                  <a:path extrusionOk="0" h="1747240" w="3887153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3" name="Google Shape;2103;p32"/>
              <p:cNvSpPr/>
              <p:nvPr/>
            </p:nvSpPr>
            <p:spPr>
              <a:xfrm flipH="1">
                <a:off x="2156087" y="2217893"/>
                <a:ext cx="1545584" cy="794676"/>
              </a:xfrm>
              <a:custGeom>
                <a:rect b="b" l="l" r="r" t="t"/>
                <a:pathLst>
                  <a:path extrusionOk="0" h="1929647" w="3753016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04" name="Google Shape;2104;p32"/>
            <p:cNvSpPr/>
            <p:nvPr/>
          </p:nvSpPr>
          <p:spPr>
            <a:xfrm rot="-2303505">
              <a:off x="1901289" y="2421398"/>
              <a:ext cx="285737" cy="709307"/>
            </a:xfrm>
            <a:prstGeom prst="rect">
              <a:avLst/>
            </a:prstGeom>
            <a:solidFill>
              <a:srgbClr val="BB7D06"/>
            </a:solidFill>
            <a:ln>
              <a:noFill/>
            </a:ln>
            <a:effectLst>
              <a:outerShdw blurRad="50800" rotWithShape="0" algn="ctr" dir="5400000" dist="50800">
                <a:srgbClr val="000000">
                  <a:alpha val="2196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05" name="Google Shape;2105;p32"/>
          <p:cNvSpPr/>
          <p:nvPr/>
        </p:nvSpPr>
        <p:spPr>
          <a:xfrm flipH="1">
            <a:off x="4552562" y="823143"/>
            <a:ext cx="1136061" cy="612091"/>
          </a:xfrm>
          <a:custGeom>
            <a:rect b="b" l="l" r="r" t="t"/>
            <a:pathLst>
              <a:path extrusionOk="0" h="1008693" w="1872168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32"/>
          <p:cNvSpPr/>
          <p:nvPr/>
        </p:nvSpPr>
        <p:spPr>
          <a:xfrm flipH="1">
            <a:off x="6151236" y="2062130"/>
            <a:ext cx="1104858" cy="595278"/>
          </a:xfrm>
          <a:custGeom>
            <a:rect b="b" l="l" r="r" t="t"/>
            <a:pathLst>
              <a:path extrusionOk="0" h="1008693" w="1872168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32"/>
          <p:cNvSpPr/>
          <p:nvPr/>
        </p:nvSpPr>
        <p:spPr>
          <a:xfrm flipH="1">
            <a:off x="4971947" y="5364354"/>
            <a:ext cx="1276909" cy="562551"/>
          </a:xfrm>
          <a:custGeom>
            <a:rect b="b" l="l" r="r" t="t"/>
            <a:pathLst>
              <a:path extrusionOk="0" h="875460" w="1987167">
                <a:moveTo>
                  <a:pt x="969426" y="139"/>
                </a:moveTo>
                <a:cubicBezTo>
                  <a:pt x="955216" y="462"/>
                  <a:pt x="940551" y="1349"/>
                  <a:pt x="925425" y="2855"/>
                </a:cubicBezTo>
                <a:cubicBezTo>
                  <a:pt x="830478" y="17955"/>
                  <a:pt x="760977" y="56087"/>
                  <a:pt x="711240" y="103754"/>
                </a:cubicBezTo>
                <a:lnTo>
                  <a:pt x="687472" y="131351"/>
                </a:lnTo>
                <a:lnTo>
                  <a:pt x="659932" y="118700"/>
                </a:lnTo>
                <a:cubicBezTo>
                  <a:pt x="623900" y="108247"/>
                  <a:pt x="582534" y="102315"/>
                  <a:pt x="535531" y="103384"/>
                </a:cubicBezTo>
                <a:cubicBezTo>
                  <a:pt x="522997" y="103669"/>
                  <a:pt x="510062" y="104451"/>
                  <a:pt x="496720" y="105780"/>
                </a:cubicBezTo>
                <a:cubicBezTo>
                  <a:pt x="273392" y="141297"/>
                  <a:pt x="209672" y="321279"/>
                  <a:pt x="210511" y="419962"/>
                </a:cubicBezTo>
                <a:cubicBezTo>
                  <a:pt x="3408" y="464524"/>
                  <a:pt x="-8687" y="610705"/>
                  <a:pt x="3140" y="680066"/>
                </a:cubicBezTo>
                <a:cubicBezTo>
                  <a:pt x="32446" y="828092"/>
                  <a:pt x="226798" y="872077"/>
                  <a:pt x="294668" y="872922"/>
                </a:cubicBezTo>
                <a:lnTo>
                  <a:pt x="1153827" y="875460"/>
                </a:lnTo>
                <a:lnTo>
                  <a:pt x="1163871" y="873964"/>
                </a:lnTo>
                <a:lnTo>
                  <a:pt x="1670402" y="875460"/>
                </a:lnTo>
                <a:cubicBezTo>
                  <a:pt x="1791649" y="868268"/>
                  <a:pt x="1877920" y="822238"/>
                  <a:pt x="1946703" y="741683"/>
                </a:cubicBezTo>
                <a:cubicBezTo>
                  <a:pt x="2009075" y="659690"/>
                  <a:pt x="1988734" y="543325"/>
                  <a:pt x="1956308" y="484477"/>
                </a:cubicBezTo>
                <a:cubicBezTo>
                  <a:pt x="1931552" y="442081"/>
                  <a:pt x="1816839" y="349437"/>
                  <a:pt x="1670767" y="373641"/>
                </a:cubicBezTo>
                <a:cubicBezTo>
                  <a:pt x="1686261" y="291343"/>
                  <a:pt x="1645029" y="212224"/>
                  <a:pt x="1575632" y="179038"/>
                </a:cubicBezTo>
                <a:cubicBezTo>
                  <a:pt x="1490405" y="133017"/>
                  <a:pt x="1388328" y="153876"/>
                  <a:pt x="1324086" y="186660"/>
                </a:cubicBezTo>
                <a:cubicBezTo>
                  <a:pt x="1293483" y="117434"/>
                  <a:pt x="1182579" y="-4707"/>
                  <a:pt x="969426" y="139"/>
                </a:cubicBez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32"/>
          <p:cNvSpPr/>
          <p:nvPr/>
        </p:nvSpPr>
        <p:spPr>
          <a:xfrm flipH="1">
            <a:off x="561163" y="3747833"/>
            <a:ext cx="1871238" cy="1068114"/>
          </a:xfrm>
          <a:custGeom>
            <a:rect b="b" l="l" r="r" t="t"/>
            <a:pathLst>
              <a:path extrusionOk="0" h="1217445" w="2601365">
                <a:moveTo>
                  <a:pt x="518058" y="120"/>
                </a:moveTo>
                <a:cubicBezTo>
                  <a:pt x="699936" y="-4015"/>
                  <a:pt x="794568" y="100203"/>
                  <a:pt x="820680" y="159272"/>
                </a:cubicBezTo>
                <a:cubicBezTo>
                  <a:pt x="875496" y="131298"/>
                  <a:pt x="962595" y="113500"/>
                  <a:pt x="1035317" y="152769"/>
                </a:cubicBezTo>
                <a:cubicBezTo>
                  <a:pt x="1094530" y="181085"/>
                  <a:pt x="1129714" y="248595"/>
                  <a:pt x="1116493" y="318816"/>
                </a:cubicBezTo>
                <a:cubicBezTo>
                  <a:pt x="1241132" y="298164"/>
                  <a:pt x="1339013" y="377215"/>
                  <a:pt x="1360137" y="413389"/>
                </a:cubicBezTo>
                <a:cubicBezTo>
                  <a:pt x="1371427" y="433879"/>
                  <a:pt x="1381000" y="462541"/>
                  <a:pt x="1382394" y="494326"/>
                </a:cubicBezTo>
                <a:cubicBezTo>
                  <a:pt x="1429405" y="444430"/>
                  <a:pt x="1497901" y="404502"/>
                  <a:pt x="1593680" y="389269"/>
                </a:cubicBezTo>
                <a:cubicBezTo>
                  <a:pt x="1608036" y="387841"/>
                  <a:pt x="1621954" y="386998"/>
                  <a:pt x="1635441" y="386692"/>
                </a:cubicBezTo>
                <a:cubicBezTo>
                  <a:pt x="1837742" y="382093"/>
                  <a:pt x="1942999" y="498014"/>
                  <a:pt x="1972044" y="563716"/>
                </a:cubicBezTo>
                <a:cubicBezTo>
                  <a:pt x="2033016" y="532600"/>
                  <a:pt x="2129895" y="512804"/>
                  <a:pt x="2210783" y="556482"/>
                </a:cubicBezTo>
                <a:cubicBezTo>
                  <a:pt x="2276646" y="587978"/>
                  <a:pt x="2315780" y="663068"/>
                  <a:pt x="2301075" y="741176"/>
                </a:cubicBezTo>
                <a:cubicBezTo>
                  <a:pt x="2439710" y="718204"/>
                  <a:pt x="2548582" y="806132"/>
                  <a:pt x="2572078" y="846369"/>
                </a:cubicBezTo>
                <a:cubicBezTo>
                  <a:pt x="2602853" y="902221"/>
                  <a:pt x="2622158" y="1012661"/>
                  <a:pt x="2562962" y="1090479"/>
                </a:cubicBezTo>
                <a:cubicBezTo>
                  <a:pt x="2497680" y="1166932"/>
                  <a:pt x="2415802" y="1210619"/>
                  <a:pt x="2300728" y="1217445"/>
                </a:cubicBezTo>
                <a:lnTo>
                  <a:pt x="1376271" y="1214715"/>
                </a:lnTo>
                <a:lnTo>
                  <a:pt x="1371014" y="1214296"/>
                </a:lnTo>
                <a:lnTo>
                  <a:pt x="1349870" y="1217445"/>
                </a:lnTo>
                <a:lnTo>
                  <a:pt x="425412" y="1214715"/>
                </a:lnTo>
                <a:cubicBezTo>
                  <a:pt x="352385" y="1213804"/>
                  <a:pt x="143262" y="1166477"/>
                  <a:pt x="111728" y="1007201"/>
                </a:cubicBezTo>
                <a:cubicBezTo>
                  <a:pt x="99003" y="932568"/>
                  <a:pt x="112016" y="775279"/>
                  <a:pt x="334859" y="727329"/>
                </a:cubicBezTo>
                <a:cubicBezTo>
                  <a:pt x="333957" y="621147"/>
                  <a:pt x="402519" y="427487"/>
                  <a:pt x="642822" y="389269"/>
                </a:cubicBezTo>
                <a:cubicBezTo>
                  <a:pt x="657177" y="387841"/>
                  <a:pt x="671096" y="386999"/>
                  <a:pt x="684582" y="386692"/>
                </a:cubicBezTo>
                <a:cubicBezTo>
                  <a:pt x="886883" y="382093"/>
                  <a:pt x="992141" y="498014"/>
                  <a:pt x="1021185" y="563716"/>
                </a:cubicBezTo>
                <a:cubicBezTo>
                  <a:pt x="1082157" y="532600"/>
                  <a:pt x="1179036" y="512804"/>
                  <a:pt x="1259924" y="556482"/>
                </a:cubicBezTo>
                <a:cubicBezTo>
                  <a:pt x="1281172" y="566643"/>
                  <a:pt x="1299638" y="581341"/>
                  <a:pt x="1313023" y="600362"/>
                </a:cubicBezTo>
                <a:cubicBezTo>
                  <a:pt x="1323561" y="572635"/>
                  <a:pt x="1339067" y="545030"/>
                  <a:pt x="1360422" y="519839"/>
                </a:cubicBezTo>
                <a:cubicBezTo>
                  <a:pt x="1348923" y="509093"/>
                  <a:pt x="1335621" y="500357"/>
                  <a:pt x="1321193" y="493457"/>
                </a:cubicBezTo>
                <a:cubicBezTo>
                  <a:pt x="1229057" y="443705"/>
                  <a:pt x="1118707" y="466254"/>
                  <a:pt x="1049257" y="501696"/>
                </a:cubicBezTo>
                <a:cubicBezTo>
                  <a:pt x="1013968" y="421869"/>
                  <a:pt x="879907" y="276958"/>
                  <a:pt x="618280" y="302992"/>
                </a:cubicBezTo>
                <a:cubicBezTo>
                  <a:pt x="344563" y="346524"/>
                  <a:pt x="266466" y="567113"/>
                  <a:pt x="267494" y="688061"/>
                </a:cubicBezTo>
                <a:cubicBezTo>
                  <a:pt x="229475" y="696241"/>
                  <a:pt x="196818" y="707216"/>
                  <a:pt x="169021" y="720685"/>
                </a:cubicBezTo>
                <a:cubicBezTo>
                  <a:pt x="96879" y="695133"/>
                  <a:pt x="20314" y="645246"/>
                  <a:pt x="3037" y="557984"/>
                </a:cubicBezTo>
                <a:cubicBezTo>
                  <a:pt x="-8404" y="490887"/>
                  <a:pt x="3296" y="349476"/>
                  <a:pt x="203642" y="306367"/>
                </a:cubicBezTo>
                <a:cubicBezTo>
                  <a:pt x="202831" y="210905"/>
                  <a:pt x="264472" y="36796"/>
                  <a:pt x="480514" y="2437"/>
                </a:cubicBezTo>
                <a:cubicBezTo>
                  <a:pt x="493420" y="1153"/>
                  <a:pt x="505933" y="395"/>
                  <a:pt x="518058" y="120"/>
                </a:cubicBez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32"/>
          <p:cNvSpPr txBox="1"/>
          <p:nvPr/>
        </p:nvSpPr>
        <p:spPr>
          <a:xfrm>
            <a:off x="7776600" y="562133"/>
            <a:ext cx="3683604" cy="2062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ALLPPT</a:t>
            </a: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Layout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Clean Text </a:t>
            </a:r>
            <a:r>
              <a:rPr lang="en-US" sz="32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Slide</a:t>
            </a: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for your Presentation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10" name="Google Shape;2110;p32"/>
          <p:cNvGrpSpPr/>
          <p:nvPr/>
        </p:nvGrpSpPr>
        <p:grpSpPr>
          <a:xfrm>
            <a:off x="6922812" y="4375763"/>
            <a:ext cx="2265248" cy="1366510"/>
            <a:chOff x="395534" y="3558339"/>
            <a:chExt cx="3972999" cy="1701639"/>
          </a:xfrm>
        </p:grpSpPr>
        <p:sp>
          <p:nvSpPr>
            <p:cNvPr id="2111" name="Google Shape;2111;p32"/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32"/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/>
            </a:p>
          </p:txBody>
        </p:sp>
      </p:grpSp>
      <p:grpSp>
        <p:nvGrpSpPr>
          <p:cNvPr id="2113" name="Google Shape;2113;p32"/>
          <p:cNvGrpSpPr/>
          <p:nvPr/>
        </p:nvGrpSpPr>
        <p:grpSpPr>
          <a:xfrm>
            <a:off x="9534029" y="4375763"/>
            <a:ext cx="2265248" cy="1366510"/>
            <a:chOff x="395534" y="3558339"/>
            <a:chExt cx="3972999" cy="1701639"/>
          </a:xfrm>
        </p:grpSpPr>
        <p:sp>
          <p:nvSpPr>
            <p:cNvPr id="2114" name="Google Shape;2114;p32"/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32"/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/>
            </a:p>
          </p:txBody>
        </p:sp>
      </p:grpSp>
      <p:sp>
        <p:nvSpPr>
          <p:cNvPr id="2116" name="Google Shape;2116;p32"/>
          <p:cNvSpPr txBox="1"/>
          <p:nvPr/>
        </p:nvSpPr>
        <p:spPr>
          <a:xfrm>
            <a:off x="9103189" y="3400099"/>
            <a:ext cx="25276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7" name="Google Shape;2117;p32"/>
          <p:cNvSpPr txBox="1"/>
          <p:nvPr/>
        </p:nvSpPr>
        <p:spPr>
          <a:xfrm>
            <a:off x="7419539" y="3330793"/>
            <a:ext cx="1482549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8000" spcFirstLastPara="1" rIns="24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$350</a:t>
            </a:r>
            <a:endParaRPr b="1" sz="4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p33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2123" name="Google Shape;2123;p33"/>
          <p:cNvSpPr/>
          <p:nvPr/>
        </p:nvSpPr>
        <p:spPr>
          <a:xfrm>
            <a:off x="-1" y="233527"/>
            <a:ext cx="4184073" cy="6624473"/>
          </a:xfrm>
          <a:custGeom>
            <a:rect b="b" l="l" r="r" t="t"/>
            <a:pathLst>
              <a:path extrusionOk="0" h="6387470" w="4034380">
                <a:moveTo>
                  <a:pt x="0" y="0"/>
                </a:moveTo>
                <a:lnTo>
                  <a:pt x="99121" y="407095"/>
                </a:lnTo>
                <a:cubicBezTo>
                  <a:pt x="706345" y="2679955"/>
                  <a:pt x="2007852" y="4719094"/>
                  <a:pt x="3835330" y="6230244"/>
                </a:cubicBezTo>
                <a:lnTo>
                  <a:pt x="4034380" y="6387470"/>
                </a:lnTo>
                <a:lnTo>
                  <a:pt x="0" y="6387470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4" name="Google Shape;2124;p33"/>
          <p:cNvSpPr txBox="1"/>
          <p:nvPr/>
        </p:nvSpPr>
        <p:spPr>
          <a:xfrm>
            <a:off x="6238875" y="2169427"/>
            <a:ext cx="5412371" cy="166199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Create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Quality Professional 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PPT Presentation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5" name="Google Shape;2125;p33"/>
          <p:cNvSpPr txBox="1"/>
          <p:nvPr/>
        </p:nvSpPr>
        <p:spPr>
          <a:xfrm>
            <a:off x="6238875" y="4087094"/>
            <a:ext cx="541237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I hope and I believe that this Template will your Time. Easy to change colors, photos. You can simply impress your audience and add a unique zing and appeal to your Presentations. </a:t>
            </a:r>
            <a:endParaRPr/>
          </a:p>
        </p:txBody>
      </p:sp>
      <p:sp>
        <p:nvSpPr>
          <p:cNvPr id="2126" name="Google Shape;2126;p33"/>
          <p:cNvSpPr/>
          <p:nvPr/>
        </p:nvSpPr>
        <p:spPr>
          <a:xfrm>
            <a:off x="7184016" y="5173765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7" name="Google Shape;2127;p33"/>
          <p:cNvSpPr txBox="1"/>
          <p:nvPr/>
        </p:nvSpPr>
        <p:spPr>
          <a:xfrm>
            <a:off x="7690305" y="5280312"/>
            <a:ext cx="133124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8" name="Google Shape;2128;p33"/>
          <p:cNvSpPr txBox="1"/>
          <p:nvPr/>
        </p:nvSpPr>
        <p:spPr>
          <a:xfrm>
            <a:off x="7184017" y="5746445"/>
            <a:ext cx="20221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9" name="Google Shape;2129;p33"/>
          <p:cNvSpPr/>
          <p:nvPr/>
        </p:nvSpPr>
        <p:spPr>
          <a:xfrm>
            <a:off x="4569618" y="5173765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0" name="Google Shape;2130;p33"/>
          <p:cNvSpPr txBox="1"/>
          <p:nvPr/>
        </p:nvSpPr>
        <p:spPr>
          <a:xfrm>
            <a:off x="5075907" y="5280312"/>
            <a:ext cx="133124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1" name="Google Shape;2131;p33"/>
          <p:cNvSpPr txBox="1"/>
          <p:nvPr/>
        </p:nvSpPr>
        <p:spPr>
          <a:xfrm>
            <a:off x="4569619" y="5746445"/>
            <a:ext cx="20221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2" name="Google Shape;2132;p33"/>
          <p:cNvSpPr/>
          <p:nvPr/>
        </p:nvSpPr>
        <p:spPr>
          <a:xfrm rot="2700000">
            <a:off x="4723025" y="5278105"/>
            <a:ext cx="163086" cy="292383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3" name="Google Shape;2133;p33"/>
          <p:cNvSpPr/>
          <p:nvPr/>
        </p:nvSpPr>
        <p:spPr>
          <a:xfrm>
            <a:off x="7293314" y="5295529"/>
            <a:ext cx="254766" cy="238484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4" name="Google Shape;2134;p33"/>
          <p:cNvSpPr/>
          <p:nvPr/>
        </p:nvSpPr>
        <p:spPr>
          <a:xfrm>
            <a:off x="9798414" y="5173765"/>
            <a:ext cx="468000" cy="468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5" name="Google Shape;2135;p33"/>
          <p:cNvSpPr txBox="1"/>
          <p:nvPr/>
        </p:nvSpPr>
        <p:spPr>
          <a:xfrm>
            <a:off x="10304703" y="5280312"/>
            <a:ext cx="133124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Content  Here</a:t>
            </a:r>
            <a:endParaRPr b="1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33"/>
          <p:cNvSpPr txBox="1"/>
          <p:nvPr/>
        </p:nvSpPr>
        <p:spPr>
          <a:xfrm>
            <a:off x="9798415" y="5746445"/>
            <a:ext cx="20221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33"/>
          <p:cNvSpPr/>
          <p:nvPr/>
        </p:nvSpPr>
        <p:spPr>
          <a:xfrm>
            <a:off x="9892250" y="5266461"/>
            <a:ext cx="294521" cy="254168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Google Shape;2142;p3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143" name="Google Shape;2143;p34"/>
          <p:cNvSpPr/>
          <p:nvPr/>
        </p:nvSpPr>
        <p:spPr>
          <a:xfrm rot="850503">
            <a:off x="4159077" y="2398131"/>
            <a:ext cx="1079825" cy="1079825"/>
          </a:xfrm>
          <a:prstGeom prst="rect">
            <a:avLst/>
          </a:prstGeom>
          <a:solidFill>
            <a:schemeClr val="accent3"/>
          </a:solidFill>
          <a:ln cap="flat" cmpd="sng" w="12700">
            <a:solidFill>
              <a:srgbClr val="F0B80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0" sx="120000" kx="-800400" rotWithShape="0" algn="bl" dir="6000000" dist="190500" sy="120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34"/>
          <p:cNvSpPr/>
          <p:nvPr/>
        </p:nvSpPr>
        <p:spPr>
          <a:xfrm rot="850503">
            <a:off x="6347613" y="2943277"/>
            <a:ext cx="1079825" cy="1079825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3B9DA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0" sx="120000" kx="-800400" rotWithShape="0" algn="bl" dir="6000000" dist="190500" sy="120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34"/>
          <p:cNvSpPr/>
          <p:nvPr/>
        </p:nvSpPr>
        <p:spPr>
          <a:xfrm rot="850503">
            <a:off x="7531269" y="3653469"/>
            <a:ext cx="1079825" cy="1079825"/>
          </a:xfrm>
          <a:prstGeom prst="rect">
            <a:avLst/>
          </a:prstGeom>
          <a:solidFill>
            <a:schemeClr val="accent3"/>
          </a:solidFill>
          <a:ln cap="flat" cmpd="sng" w="12700">
            <a:solidFill>
              <a:srgbClr val="F0B80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0" sx="120000" kx="-800400" rotWithShape="0" algn="bl" dir="6000000" dist="190500" sy="120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34"/>
          <p:cNvSpPr/>
          <p:nvPr/>
        </p:nvSpPr>
        <p:spPr>
          <a:xfrm rot="850503">
            <a:off x="8714924" y="4363662"/>
            <a:ext cx="1079825" cy="1079825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3B9DA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0" sx="120000" kx="-800400" rotWithShape="0" algn="bl" dir="6000000" dist="190500" sy="120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34"/>
          <p:cNvSpPr/>
          <p:nvPr/>
        </p:nvSpPr>
        <p:spPr>
          <a:xfrm rot="850503">
            <a:off x="9898580" y="5073854"/>
            <a:ext cx="1079825" cy="1079825"/>
          </a:xfrm>
          <a:prstGeom prst="rect">
            <a:avLst/>
          </a:prstGeom>
          <a:solidFill>
            <a:schemeClr val="accent3"/>
          </a:solidFill>
          <a:ln cap="flat" cmpd="sng" w="12700">
            <a:solidFill>
              <a:srgbClr val="F0B80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0" sx="120000" kx="-800400" rotWithShape="0" algn="bl" dir="6000000" dist="190500" sy="120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34"/>
          <p:cNvSpPr/>
          <p:nvPr/>
        </p:nvSpPr>
        <p:spPr>
          <a:xfrm flipH="1" rot="3642048">
            <a:off x="5483094" y="2276338"/>
            <a:ext cx="2006226" cy="919706"/>
          </a:xfrm>
          <a:custGeom>
            <a:rect b="b" l="l" r="r" t="t"/>
            <a:pathLst>
              <a:path extrusionOk="0" h="2423436" w="5286428">
                <a:moveTo>
                  <a:pt x="3983468" y="488159"/>
                </a:moveTo>
                <a:cubicBezTo>
                  <a:pt x="3967091" y="455552"/>
                  <a:pt x="3943307" y="426029"/>
                  <a:pt x="3912464" y="402272"/>
                </a:cubicBezTo>
                <a:cubicBezTo>
                  <a:pt x="3802801" y="317807"/>
                  <a:pt x="3645426" y="338233"/>
                  <a:pt x="3560961" y="447897"/>
                </a:cubicBezTo>
                <a:lnTo>
                  <a:pt x="3058909" y="1099716"/>
                </a:lnTo>
                <a:cubicBezTo>
                  <a:pt x="3016675" y="1154549"/>
                  <a:pt x="3000665" y="1221308"/>
                  <a:pt x="3008921" y="1284917"/>
                </a:cubicBezTo>
                <a:lnTo>
                  <a:pt x="3016713" y="1308331"/>
                </a:lnTo>
                <a:lnTo>
                  <a:pt x="3015656" y="1352485"/>
                </a:lnTo>
                <a:lnTo>
                  <a:pt x="3175556" y="2255341"/>
                </a:lnTo>
                <a:cubicBezTo>
                  <a:pt x="3195160" y="2366042"/>
                  <a:pt x="3300795" y="2439889"/>
                  <a:pt x="3411496" y="2420283"/>
                </a:cubicBezTo>
                <a:cubicBezTo>
                  <a:pt x="3522194" y="2400678"/>
                  <a:pt x="3596042" y="2295044"/>
                  <a:pt x="3576437" y="2184345"/>
                </a:cubicBezTo>
                <a:lnTo>
                  <a:pt x="3441285" y="1421218"/>
                </a:lnTo>
                <a:lnTo>
                  <a:pt x="3456036" y="1405598"/>
                </a:lnTo>
                <a:lnTo>
                  <a:pt x="3958088" y="753778"/>
                </a:lnTo>
                <a:cubicBezTo>
                  <a:pt x="3979204" y="726361"/>
                  <a:pt x="3993766" y="695964"/>
                  <a:pt x="4002016" y="664470"/>
                </a:cubicBezTo>
                <a:cubicBezTo>
                  <a:pt x="4008202" y="640847"/>
                  <a:pt x="4010839" y="616609"/>
                  <a:pt x="4010030" y="592549"/>
                </a:cubicBezTo>
                <a:cubicBezTo>
                  <a:pt x="4008815" y="556457"/>
                  <a:pt x="3999846" y="520766"/>
                  <a:pt x="3983468" y="488159"/>
                </a:cubicBezTo>
                <a:close/>
                <a:moveTo>
                  <a:pt x="4170030" y="419181"/>
                </a:moveTo>
                <a:cubicBezTo>
                  <a:pt x="4110593" y="282820"/>
                  <a:pt x="3973894" y="188175"/>
                  <a:pt x="3815793" y="189898"/>
                </a:cubicBezTo>
                <a:lnTo>
                  <a:pt x="2483738" y="204436"/>
                </a:lnTo>
                <a:lnTo>
                  <a:pt x="2379630" y="226640"/>
                </a:lnTo>
                <a:lnTo>
                  <a:pt x="2377740" y="248749"/>
                </a:lnTo>
                <a:lnTo>
                  <a:pt x="2364284" y="227803"/>
                </a:lnTo>
                <a:lnTo>
                  <a:pt x="2297355" y="306568"/>
                </a:lnTo>
                <a:lnTo>
                  <a:pt x="2253459" y="296426"/>
                </a:lnTo>
                <a:lnTo>
                  <a:pt x="1600064" y="405573"/>
                </a:lnTo>
                <a:cubicBezTo>
                  <a:pt x="1592502" y="408459"/>
                  <a:pt x="1584940" y="411349"/>
                  <a:pt x="1577377" y="414238"/>
                </a:cubicBezTo>
                <a:lnTo>
                  <a:pt x="1545396" y="396768"/>
                </a:lnTo>
                <a:lnTo>
                  <a:pt x="255440" y="257952"/>
                </a:lnTo>
                <a:cubicBezTo>
                  <a:pt x="129955" y="244451"/>
                  <a:pt x="17273" y="335231"/>
                  <a:pt x="3767" y="460722"/>
                </a:cubicBezTo>
                <a:lnTo>
                  <a:pt x="1331" y="483373"/>
                </a:lnTo>
                <a:cubicBezTo>
                  <a:pt x="-12174" y="608863"/>
                  <a:pt x="78612" y="721541"/>
                  <a:pt x="204102" y="735045"/>
                </a:cubicBezTo>
                <a:lnTo>
                  <a:pt x="1494058" y="873863"/>
                </a:lnTo>
                <a:cubicBezTo>
                  <a:pt x="1525430" y="877235"/>
                  <a:pt x="1556002" y="874092"/>
                  <a:pt x="1584423" y="865525"/>
                </a:cubicBezTo>
                <a:lnTo>
                  <a:pt x="1595683" y="859575"/>
                </a:lnTo>
                <a:lnTo>
                  <a:pt x="1679130" y="878863"/>
                </a:lnTo>
                <a:lnTo>
                  <a:pt x="2227107" y="787324"/>
                </a:lnTo>
                <a:lnTo>
                  <a:pt x="1969185" y="1117092"/>
                </a:lnTo>
                <a:lnTo>
                  <a:pt x="932923" y="1472666"/>
                </a:lnTo>
                <a:cubicBezTo>
                  <a:pt x="807591" y="1515671"/>
                  <a:pt x="740851" y="1652141"/>
                  <a:pt x="783856" y="1777471"/>
                </a:cubicBezTo>
                <a:cubicBezTo>
                  <a:pt x="826861" y="1902804"/>
                  <a:pt x="963332" y="1969545"/>
                  <a:pt x="1088661" y="1926538"/>
                </a:cubicBezTo>
                <a:lnTo>
                  <a:pt x="2140074" y="1565766"/>
                </a:lnTo>
                <a:cubicBezTo>
                  <a:pt x="2143016" y="1564043"/>
                  <a:pt x="2145958" y="1562324"/>
                  <a:pt x="2148899" y="1560601"/>
                </a:cubicBezTo>
                <a:cubicBezTo>
                  <a:pt x="2175104" y="1552092"/>
                  <a:pt x="2201309" y="1543589"/>
                  <a:pt x="2227514" y="1535084"/>
                </a:cubicBezTo>
                <a:cubicBezTo>
                  <a:pt x="2254766" y="1519953"/>
                  <a:pt x="2279493" y="1499228"/>
                  <a:pt x="2299902" y="1473133"/>
                </a:cubicBezTo>
                <a:lnTo>
                  <a:pt x="2696870" y="965575"/>
                </a:lnTo>
                <a:lnTo>
                  <a:pt x="3047815" y="961742"/>
                </a:lnTo>
                <a:lnTo>
                  <a:pt x="3492182" y="396482"/>
                </a:lnTo>
                <a:cubicBezTo>
                  <a:pt x="3608201" y="248897"/>
                  <a:pt x="3821889" y="223314"/>
                  <a:pt x="3969472" y="339323"/>
                </a:cubicBezTo>
                <a:cubicBezTo>
                  <a:pt x="4117056" y="455344"/>
                  <a:pt x="4142639" y="669033"/>
                  <a:pt x="4026625" y="816609"/>
                </a:cubicBezTo>
                <a:lnTo>
                  <a:pt x="3938334" y="928914"/>
                </a:lnTo>
                <a:lnTo>
                  <a:pt x="3972369" y="921658"/>
                </a:lnTo>
                <a:cubicBezTo>
                  <a:pt x="4091682" y="869647"/>
                  <a:pt x="4179056" y="758489"/>
                  <a:pt x="4197881" y="625599"/>
                </a:cubicBezTo>
                <a:cubicBezTo>
                  <a:pt x="4200570" y="606614"/>
                  <a:pt x="4201861" y="587186"/>
                  <a:pt x="4201645" y="567423"/>
                </a:cubicBezTo>
                <a:cubicBezTo>
                  <a:pt x="4201071" y="514723"/>
                  <a:pt x="4189843" y="464635"/>
                  <a:pt x="4170030" y="419181"/>
                </a:cubicBezTo>
                <a:close/>
                <a:moveTo>
                  <a:pt x="5221384" y="264694"/>
                </a:moveTo>
                <a:cubicBezTo>
                  <a:pt x="5140792" y="120222"/>
                  <a:pt x="4992212" y="17060"/>
                  <a:pt x="4814977" y="1904"/>
                </a:cubicBezTo>
                <a:cubicBezTo>
                  <a:pt x="4531406" y="-22349"/>
                  <a:pt x="4281864" y="187877"/>
                  <a:pt x="4257612" y="471443"/>
                </a:cubicBezTo>
                <a:cubicBezTo>
                  <a:pt x="4233362" y="755019"/>
                  <a:pt x="4443584" y="1004564"/>
                  <a:pt x="4727158" y="1028814"/>
                </a:cubicBezTo>
                <a:cubicBezTo>
                  <a:pt x="5010729" y="1053068"/>
                  <a:pt x="5260270" y="842845"/>
                  <a:pt x="5284525" y="559272"/>
                </a:cubicBezTo>
                <a:cubicBezTo>
                  <a:pt x="5293618" y="452932"/>
                  <a:pt x="5269739" y="351377"/>
                  <a:pt x="5221384" y="2646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34"/>
          <p:cNvSpPr/>
          <p:nvPr/>
        </p:nvSpPr>
        <p:spPr>
          <a:xfrm flipH="1" rot="432250">
            <a:off x="3759118" y="3958702"/>
            <a:ext cx="1182920" cy="2297543"/>
          </a:xfrm>
          <a:custGeom>
            <a:rect b="b" l="l" r="r" t="t"/>
            <a:pathLst>
              <a:path extrusionOk="0" h="1159692" w="597083">
                <a:moveTo>
                  <a:pt x="47611" y="164963"/>
                </a:moveTo>
                <a:cubicBezTo>
                  <a:pt x="59108" y="165631"/>
                  <a:pt x="70350" y="170686"/>
                  <a:pt x="78613" y="179967"/>
                </a:cubicBezTo>
                <a:lnTo>
                  <a:pt x="220124" y="338945"/>
                </a:lnTo>
                <a:lnTo>
                  <a:pt x="384960" y="280555"/>
                </a:lnTo>
                <a:cubicBezTo>
                  <a:pt x="408387" y="272256"/>
                  <a:pt x="434105" y="284520"/>
                  <a:pt x="442403" y="307947"/>
                </a:cubicBezTo>
                <a:cubicBezTo>
                  <a:pt x="450702" y="331374"/>
                  <a:pt x="438438" y="357091"/>
                  <a:pt x="415012" y="365390"/>
                </a:cubicBezTo>
                <a:lnTo>
                  <a:pt x="219889" y="434509"/>
                </a:lnTo>
                <a:cubicBezTo>
                  <a:pt x="208176" y="438658"/>
                  <a:pt x="195890" y="437667"/>
                  <a:pt x="185495" y="432710"/>
                </a:cubicBezTo>
                <a:lnTo>
                  <a:pt x="164104" y="408958"/>
                </a:lnTo>
                <a:lnTo>
                  <a:pt x="160328" y="407131"/>
                </a:lnTo>
                <a:lnTo>
                  <a:pt x="11387" y="239806"/>
                </a:lnTo>
                <a:cubicBezTo>
                  <a:pt x="-5137" y="221243"/>
                  <a:pt x="-3484" y="192799"/>
                  <a:pt x="15080" y="176274"/>
                </a:cubicBezTo>
                <a:cubicBezTo>
                  <a:pt x="24362" y="168012"/>
                  <a:pt x="36114" y="164295"/>
                  <a:pt x="47611" y="164963"/>
                </a:cubicBezTo>
                <a:close/>
                <a:moveTo>
                  <a:pt x="428951" y="233682"/>
                </a:moveTo>
                <a:cubicBezTo>
                  <a:pt x="473735" y="249357"/>
                  <a:pt x="497332" y="298369"/>
                  <a:pt x="481657" y="343153"/>
                </a:cubicBezTo>
                <a:cubicBezTo>
                  <a:pt x="448639" y="437483"/>
                  <a:pt x="415621" y="531813"/>
                  <a:pt x="382604" y="626143"/>
                </a:cubicBezTo>
                <a:lnTo>
                  <a:pt x="366582" y="653121"/>
                </a:lnTo>
                <a:lnTo>
                  <a:pt x="371948" y="661725"/>
                </a:lnTo>
                <a:lnTo>
                  <a:pt x="396441" y="808797"/>
                </a:lnTo>
                <a:lnTo>
                  <a:pt x="396254" y="814260"/>
                </a:lnTo>
                <a:lnTo>
                  <a:pt x="402309" y="819792"/>
                </a:lnTo>
                <a:lnTo>
                  <a:pt x="526090" y="1084267"/>
                </a:lnTo>
                <a:cubicBezTo>
                  <a:pt x="538131" y="1109995"/>
                  <a:pt x="527036" y="1140615"/>
                  <a:pt x="501307" y="1152657"/>
                </a:cubicBezTo>
                <a:lnTo>
                  <a:pt x="496663" y="1154830"/>
                </a:lnTo>
                <a:cubicBezTo>
                  <a:pt x="470934" y="1166872"/>
                  <a:pt x="440315" y="1155776"/>
                  <a:pt x="428273" y="1130047"/>
                </a:cubicBezTo>
                <a:lnTo>
                  <a:pt x="304492" y="865572"/>
                </a:lnTo>
                <a:cubicBezTo>
                  <a:pt x="301482" y="859140"/>
                  <a:pt x="299918" y="852402"/>
                  <a:pt x="299666" y="845726"/>
                </a:cubicBezTo>
                <a:lnTo>
                  <a:pt x="300110" y="842894"/>
                </a:lnTo>
                <a:lnTo>
                  <a:pt x="289908" y="826538"/>
                </a:lnTo>
                <a:lnTo>
                  <a:pt x="269367" y="703194"/>
                </a:lnTo>
                <a:lnTo>
                  <a:pt x="218004" y="782191"/>
                </a:lnTo>
                <a:lnTo>
                  <a:pt x="218004" y="1028772"/>
                </a:lnTo>
                <a:cubicBezTo>
                  <a:pt x="218004" y="1058595"/>
                  <a:pt x="193827" y="1082772"/>
                  <a:pt x="164004" y="1082772"/>
                </a:cubicBezTo>
                <a:cubicBezTo>
                  <a:pt x="134181" y="1082772"/>
                  <a:pt x="110004" y="1058595"/>
                  <a:pt x="110004" y="1028772"/>
                </a:cubicBezTo>
                <a:lnTo>
                  <a:pt x="110004" y="778586"/>
                </a:lnTo>
                <a:lnTo>
                  <a:pt x="110459" y="776330"/>
                </a:lnTo>
                <a:lnTo>
                  <a:pt x="110149" y="757730"/>
                </a:lnTo>
                <a:cubicBezTo>
                  <a:pt x="111379" y="750823"/>
                  <a:pt x="113985" y="744045"/>
                  <a:pt x="118049" y="737794"/>
                </a:cubicBezTo>
                <a:lnTo>
                  <a:pt x="216650" y="586147"/>
                </a:lnTo>
                <a:lnTo>
                  <a:pt x="217408" y="585374"/>
                </a:lnTo>
                <a:lnTo>
                  <a:pt x="220428" y="569377"/>
                </a:lnTo>
                <a:lnTo>
                  <a:pt x="261754" y="451312"/>
                </a:lnTo>
                <a:lnTo>
                  <a:pt x="414296" y="397276"/>
                </a:lnTo>
                <a:cubicBezTo>
                  <a:pt x="454123" y="383168"/>
                  <a:pt x="474971" y="339446"/>
                  <a:pt x="460865" y="299620"/>
                </a:cubicBezTo>
                <a:cubicBezTo>
                  <a:pt x="446757" y="259793"/>
                  <a:pt x="403034" y="238945"/>
                  <a:pt x="363209" y="253052"/>
                </a:cubicBezTo>
                <a:lnTo>
                  <a:pt x="332902" y="263789"/>
                </a:lnTo>
                <a:lnTo>
                  <a:pt x="336901" y="257054"/>
                </a:lnTo>
                <a:cubicBezTo>
                  <a:pt x="359398" y="232260"/>
                  <a:pt x="395363" y="221926"/>
                  <a:pt x="428951" y="233682"/>
                </a:cubicBezTo>
                <a:close/>
                <a:moveTo>
                  <a:pt x="191979" y="95591"/>
                </a:moveTo>
                <a:cubicBezTo>
                  <a:pt x="203011" y="98899"/>
                  <a:pt x="212781" y="106414"/>
                  <a:pt x="218674" y="117354"/>
                </a:cubicBezTo>
                <a:lnTo>
                  <a:pt x="309401" y="285777"/>
                </a:lnTo>
                <a:lnTo>
                  <a:pt x="309770" y="289402"/>
                </a:lnTo>
                <a:lnTo>
                  <a:pt x="222763" y="314716"/>
                </a:lnTo>
                <a:lnTo>
                  <a:pt x="139439" y="160037"/>
                </a:lnTo>
                <a:cubicBezTo>
                  <a:pt x="127652" y="138156"/>
                  <a:pt x="135835" y="110864"/>
                  <a:pt x="157715" y="99078"/>
                </a:cubicBezTo>
                <a:cubicBezTo>
                  <a:pt x="168655" y="93184"/>
                  <a:pt x="180949" y="92283"/>
                  <a:pt x="191979" y="95591"/>
                </a:cubicBezTo>
                <a:close/>
                <a:moveTo>
                  <a:pt x="508693" y="3364"/>
                </a:moveTo>
                <a:cubicBezTo>
                  <a:pt x="570907" y="18620"/>
                  <a:pt x="608975" y="81422"/>
                  <a:pt x="593719" y="143636"/>
                </a:cubicBezTo>
                <a:cubicBezTo>
                  <a:pt x="578463" y="205850"/>
                  <a:pt x="515661" y="243917"/>
                  <a:pt x="453448" y="228662"/>
                </a:cubicBezTo>
                <a:cubicBezTo>
                  <a:pt x="391234" y="213406"/>
                  <a:pt x="353166" y="150604"/>
                  <a:pt x="368422" y="88390"/>
                </a:cubicBezTo>
                <a:cubicBezTo>
                  <a:pt x="383677" y="26176"/>
                  <a:pt x="446479" y="-11891"/>
                  <a:pt x="508693" y="336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34"/>
          <p:cNvSpPr txBox="1"/>
          <p:nvPr/>
        </p:nvSpPr>
        <p:spPr>
          <a:xfrm>
            <a:off x="764919" y="1636362"/>
            <a:ext cx="8858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60%</a:t>
            </a:r>
            <a:endParaRPr b="1" sz="24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51" name="Google Shape;2151;p34"/>
          <p:cNvGrpSpPr/>
          <p:nvPr/>
        </p:nvGrpSpPr>
        <p:grpSpPr>
          <a:xfrm>
            <a:off x="764919" y="2055727"/>
            <a:ext cx="3348670" cy="1130171"/>
            <a:chOff x="6565695" y="2005884"/>
            <a:chExt cx="2055606" cy="1130171"/>
          </a:xfrm>
        </p:grpSpPr>
        <p:sp>
          <p:nvSpPr>
            <p:cNvPr id="2152" name="Google Shape;2152;p34"/>
            <p:cNvSpPr txBox="1"/>
            <p:nvPr/>
          </p:nvSpPr>
          <p:spPr>
            <a:xfrm>
              <a:off x="6565695" y="2305058"/>
              <a:ext cx="2037996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Get a modern PowerPoint  Presentation that is beautifully designed. </a:t>
              </a:r>
              <a:endParaRPr/>
            </a:p>
          </p:txBody>
        </p:sp>
        <p:sp>
          <p:nvSpPr>
            <p:cNvPr id="2153" name="Google Shape;2153;p34"/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54" name="Google Shape;2154;p34"/>
          <p:cNvSpPr txBox="1"/>
          <p:nvPr/>
        </p:nvSpPr>
        <p:spPr>
          <a:xfrm>
            <a:off x="764919" y="3613689"/>
            <a:ext cx="8858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75%</a:t>
            </a:r>
            <a:endParaRPr b="1" sz="24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55" name="Google Shape;2155;p34"/>
          <p:cNvGrpSpPr/>
          <p:nvPr/>
        </p:nvGrpSpPr>
        <p:grpSpPr>
          <a:xfrm>
            <a:off x="764920" y="4033055"/>
            <a:ext cx="2059762" cy="1684169"/>
            <a:chOff x="6565695" y="2005884"/>
            <a:chExt cx="2055606" cy="1684169"/>
          </a:xfrm>
        </p:grpSpPr>
        <p:sp>
          <p:nvSpPr>
            <p:cNvPr id="2156" name="Google Shape;2156;p34"/>
            <p:cNvSpPr txBox="1"/>
            <p:nvPr/>
          </p:nvSpPr>
          <p:spPr>
            <a:xfrm>
              <a:off x="6565695" y="2305058"/>
              <a:ext cx="2037996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Get a modern PowerPoint  Presentation that is beautifully designed.  </a:t>
              </a:r>
              <a:endParaRPr/>
            </a:p>
          </p:txBody>
        </p:sp>
        <p:sp>
          <p:nvSpPr>
            <p:cNvPr id="2157" name="Google Shape;2157;p34"/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58" name="Google Shape;2158;p34"/>
          <p:cNvSpPr txBox="1"/>
          <p:nvPr/>
        </p:nvSpPr>
        <p:spPr>
          <a:xfrm>
            <a:off x="8251055" y="1524382"/>
            <a:ext cx="268813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6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Create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Quality Professional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PPT Presentation</a:t>
            </a:r>
            <a:endParaRPr b="1" sz="20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34"/>
          <p:cNvSpPr txBox="1"/>
          <p:nvPr/>
        </p:nvSpPr>
        <p:spPr>
          <a:xfrm>
            <a:off x="8251056" y="2586928"/>
            <a:ext cx="331022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I hope and I believe that this Template will your Time, Money and Reputation.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zing. 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3" name="Shape 2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4" name="Google Shape;2164;p3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165" name="Google Shape;2165;p35"/>
          <p:cNvSpPr/>
          <p:nvPr/>
        </p:nvSpPr>
        <p:spPr>
          <a:xfrm>
            <a:off x="9354559" y="2466886"/>
            <a:ext cx="1695253" cy="1118220"/>
          </a:xfrm>
          <a:prstGeom prst="roundRect">
            <a:avLst>
              <a:gd fmla="val 8069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35"/>
          <p:cNvSpPr/>
          <p:nvPr/>
        </p:nvSpPr>
        <p:spPr>
          <a:xfrm>
            <a:off x="9185034" y="2863512"/>
            <a:ext cx="2039238" cy="2988000"/>
          </a:xfrm>
          <a:custGeom>
            <a:rect b="b" l="l" r="r" t="t"/>
            <a:pathLst>
              <a:path extrusionOk="0" h="3096340" w="1732384">
                <a:moveTo>
                  <a:pt x="85738" y="0"/>
                </a:moveTo>
                <a:lnTo>
                  <a:pt x="432048" y="0"/>
                </a:lnTo>
                <a:cubicBezTo>
                  <a:pt x="432048" y="238614"/>
                  <a:pt x="625482" y="432048"/>
                  <a:pt x="864096" y="432048"/>
                </a:cubicBezTo>
                <a:cubicBezTo>
                  <a:pt x="1102710" y="432048"/>
                  <a:pt x="1296144" y="238614"/>
                  <a:pt x="1296144" y="0"/>
                </a:cubicBezTo>
                <a:lnTo>
                  <a:pt x="1642454" y="0"/>
                </a:lnTo>
                <a:cubicBezTo>
                  <a:pt x="1689806" y="0"/>
                  <a:pt x="1728192" y="38386"/>
                  <a:pt x="1728192" y="85738"/>
                </a:cubicBezTo>
                <a:lnTo>
                  <a:pt x="1728192" y="721059"/>
                </a:lnTo>
                <a:cubicBezTo>
                  <a:pt x="1731471" y="727431"/>
                  <a:pt x="1732384" y="734520"/>
                  <a:pt x="1732384" y="741823"/>
                </a:cubicBezTo>
                <a:lnTo>
                  <a:pt x="1732384" y="2218518"/>
                </a:lnTo>
                <a:lnTo>
                  <a:pt x="1728192" y="2239282"/>
                </a:lnTo>
                <a:lnTo>
                  <a:pt x="1728192" y="3010602"/>
                </a:lnTo>
                <a:cubicBezTo>
                  <a:pt x="1728192" y="3057954"/>
                  <a:pt x="1689806" y="3096340"/>
                  <a:pt x="1642454" y="3096340"/>
                </a:cubicBezTo>
                <a:lnTo>
                  <a:pt x="85738" y="3096340"/>
                </a:lnTo>
                <a:cubicBezTo>
                  <a:pt x="38386" y="3096340"/>
                  <a:pt x="0" y="3057954"/>
                  <a:pt x="0" y="3010602"/>
                </a:cubicBezTo>
                <a:lnTo>
                  <a:pt x="0" y="1562433"/>
                </a:lnTo>
                <a:lnTo>
                  <a:pt x="0" y="1533907"/>
                </a:lnTo>
                <a:lnTo>
                  <a:pt x="0" y="85738"/>
                </a:lnTo>
                <a:cubicBezTo>
                  <a:pt x="0" y="38386"/>
                  <a:pt x="38386" y="0"/>
                  <a:pt x="8573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35"/>
          <p:cNvSpPr txBox="1"/>
          <p:nvPr/>
        </p:nvSpPr>
        <p:spPr>
          <a:xfrm>
            <a:off x="9765817" y="2559447"/>
            <a:ext cx="88522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72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68" name="Google Shape;2168;p35"/>
          <p:cNvGrpSpPr/>
          <p:nvPr/>
        </p:nvGrpSpPr>
        <p:grpSpPr>
          <a:xfrm>
            <a:off x="9185034" y="3408835"/>
            <a:ext cx="2034303" cy="872095"/>
            <a:chOff x="6728048" y="3326250"/>
            <a:chExt cx="1728192" cy="872095"/>
          </a:xfrm>
        </p:grpSpPr>
        <p:sp>
          <p:nvSpPr>
            <p:cNvPr id="2169" name="Google Shape;2169;p35"/>
            <p:cNvSpPr txBox="1"/>
            <p:nvPr/>
          </p:nvSpPr>
          <p:spPr>
            <a:xfrm>
              <a:off x="6728048" y="3552014"/>
              <a:ext cx="172819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/>
            </a:p>
          </p:txBody>
        </p:sp>
        <p:sp>
          <p:nvSpPr>
            <p:cNvPr id="2170" name="Google Shape;2170;p35"/>
            <p:cNvSpPr txBox="1"/>
            <p:nvPr/>
          </p:nvSpPr>
          <p:spPr>
            <a:xfrm>
              <a:off x="6728048" y="3326250"/>
              <a:ext cx="17281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71" name="Google Shape;2171;p35"/>
          <p:cNvSpPr/>
          <p:nvPr/>
        </p:nvSpPr>
        <p:spPr>
          <a:xfrm>
            <a:off x="6635388" y="2988604"/>
            <a:ext cx="1680000" cy="1118220"/>
          </a:xfrm>
          <a:prstGeom prst="roundRect">
            <a:avLst>
              <a:gd fmla="val 8069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35"/>
          <p:cNvSpPr/>
          <p:nvPr/>
        </p:nvSpPr>
        <p:spPr>
          <a:xfrm>
            <a:off x="6467388" y="3403512"/>
            <a:ext cx="2016000" cy="2448000"/>
          </a:xfrm>
          <a:custGeom>
            <a:rect b="b" l="l" r="r" t="t"/>
            <a:pathLst>
              <a:path extrusionOk="0" h="2558376" w="1728192">
                <a:moveTo>
                  <a:pt x="85738" y="0"/>
                </a:moveTo>
                <a:lnTo>
                  <a:pt x="432048" y="0"/>
                </a:lnTo>
                <a:cubicBezTo>
                  <a:pt x="432048" y="238614"/>
                  <a:pt x="625482" y="432048"/>
                  <a:pt x="864096" y="432048"/>
                </a:cubicBezTo>
                <a:cubicBezTo>
                  <a:pt x="1102710" y="432048"/>
                  <a:pt x="1296144" y="238614"/>
                  <a:pt x="1296144" y="0"/>
                </a:cubicBezTo>
                <a:lnTo>
                  <a:pt x="1642454" y="0"/>
                </a:lnTo>
                <a:cubicBezTo>
                  <a:pt x="1689806" y="0"/>
                  <a:pt x="1728192" y="38386"/>
                  <a:pt x="1728192" y="85738"/>
                </a:cubicBezTo>
                <a:lnTo>
                  <a:pt x="1728192" y="995943"/>
                </a:lnTo>
                <a:lnTo>
                  <a:pt x="1728192" y="1562433"/>
                </a:lnTo>
                <a:lnTo>
                  <a:pt x="1728192" y="2472638"/>
                </a:lnTo>
                <a:cubicBezTo>
                  <a:pt x="1728192" y="2519990"/>
                  <a:pt x="1689806" y="2558376"/>
                  <a:pt x="1642454" y="2558376"/>
                </a:cubicBezTo>
                <a:lnTo>
                  <a:pt x="85738" y="2558376"/>
                </a:lnTo>
                <a:cubicBezTo>
                  <a:pt x="38386" y="2558376"/>
                  <a:pt x="0" y="2519990"/>
                  <a:pt x="0" y="2472638"/>
                </a:cubicBezTo>
                <a:lnTo>
                  <a:pt x="0" y="1562433"/>
                </a:lnTo>
                <a:lnTo>
                  <a:pt x="0" y="995943"/>
                </a:lnTo>
                <a:lnTo>
                  <a:pt x="0" y="85738"/>
                </a:lnTo>
                <a:cubicBezTo>
                  <a:pt x="0" y="38386"/>
                  <a:pt x="38386" y="0"/>
                  <a:pt x="8573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35"/>
          <p:cNvSpPr txBox="1"/>
          <p:nvPr/>
        </p:nvSpPr>
        <p:spPr>
          <a:xfrm>
            <a:off x="7040349" y="3113655"/>
            <a:ext cx="87726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72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74" name="Google Shape;2174;p35"/>
          <p:cNvGrpSpPr/>
          <p:nvPr/>
        </p:nvGrpSpPr>
        <p:grpSpPr>
          <a:xfrm>
            <a:off x="6467388" y="4010348"/>
            <a:ext cx="2016000" cy="872095"/>
            <a:chOff x="6728048" y="3326250"/>
            <a:chExt cx="1728192" cy="872095"/>
          </a:xfrm>
        </p:grpSpPr>
        <p:sp>
          <p:nvSpPr>
            <p:cNvPr id="2175" name="Google Shape;2175;p35"/>
            <p:cNvSpPr txBox="1"/>
            <p:nvPr/>
          </p:nvSpPr>
          <p:spPr>
            <a:xfrm>
              <a:off x="6728048" y="3552014"/>
              <a:ext cx="172819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</a:t>
              </a:r>
              <a:endParaRPr/>
            </a:p>
          </p:txBody>
        </p:sp>
        <p:sp>
          <p:nvSpPr>
            <p:cNvPr id="2176" name="Google Shape;2176;p35"/>
            <p:cNvSpPr txBox="1"/>
            <p:nvPr/>
          </p:nvSpPr>
          <p:spPr>
            <a:xfrm>
              <a:off x="6728048" y="3326250"/>
              <a:ext cx="17281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77" name="Google Shape;2177;p35"/>
          <p:cNvSpPr/>
          <p:nvPr/>
        </p:nvSpPr>
        <p:spPr>
          <a:xfrm>
            <a:off x="3916822" y="3532028"/>
            <a:ext cx="1670791" cy="1118220"/>
          </a:xfrm>
          <a:prstGeom prst="roundRect">
            <a:avLst>
              <a:gd fmla="val 8069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35"/>
          <p:cNvSpPr/>
          <p:nvPr/>
        </p:nvSpPr>
        <p:spPr>
          <a:xfrm>
            <a:off x="3749743" y="3943513"/>
            <a:ext cx="2004950" cy="1908000"/>
          </a:xfrm>
          <a:custGeom>
            <a:rect b="b" l="l" r="r" t="t"/>
            <a:pathLst>
              <a:path extrusionOk="0" h="2080217" w="1728192">
                <a:moveTo>
                  <a:pt x="85738" y="0"/>
                </a:moveTo>
                <a:lnTo>
                  <a:pt x="432048" y="0"/>
                </a:lnTo>
                <a:cubicBezTo>
                  <a:pt x="432048" y="238614"/>
                  <a:pt x="625482" y="432048"/>
                  <a:pt x="864096" y="432048"/>
                </a:cubicBezTo>
                <a:cubicBezTo>
                  <a:pt x="1102710" y="432048"/>
                  <a:pt x="1296144" y="238614"/>
                  <a:pt x="1296144" y="0"/>
                </a:cubicBezTo>
                <a:lnTo>
                  <a:pt x="1642454" y="0"/>
                </a:lnTo>
                <a:cubicBezTo>
                  <a:pt x="1689806" y="0"/>
                  <a:pt x="1728192" y="38386"/>
                  <a:pt x="1728192" y="85738"/>
                </a:cubicBezTo>
                <a:lnTo>
                  <a:pt x="1728192" y="517784"/>
                </a:lnTo>
                <a:lnTo>
                  <a:pt x="1728192" y="1562433"/>
                </a:lnTo>
                <a:lnTo>
                  <a:pt x="1728192" y="1994479"/>
                </a:lnTo>
                <a:cubicBezTo>
                  <a:pt x="1728192" y="2041831"/>
                  <a:pt x="1689806" y="2080217"/>
                  <a:pt x="1642454" y="2080217"/>
                </a:cubicBezTo>
                <a:lnTo>
                  <a:pt x="85738" y="2080217"/>
                </a:lnTo>
                <a:cubicBezTo>
                  <a:pt x="38386" y="2080217"/>
                  <a:pt x="0" y="2041831"/>
                  <a:pt x="0" y="1994479"/>
                </a:cubicBezTo>
                <a:lnTo>
                  <a:pt x="0" y="1562433"/>
                </a:lnTo>
                <a:lnTo>
                  <a:pt x="0" y="517784"/>
                </a:lnTo>
                <a:lnTo>
                  <a:pt x="0" y="85738"/>
                </a:lnTo>
                <a:cubicBezTo>
                  <a:pt x="0" y="38386"/>
                  <a:pt x="38386" y="0"/>
                  <a:pt x="8573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35"/>
          <p:cNvSpPr txBox="1"/>
          <p:nvPr/>
        </p:nvSpPr>
        <p:spPr>
          <a:xfrm>
            <a:off x="4315991" y="3647655"/>
            <a:ext cx="87245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72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80" name="Google Shape;2180;p35"/>
          <p:cNvGrpSpPr/>
          <p:nvPr/>
        </p:nvGrpSpPr>
        <p:grpSpPr>
          <a:xfrm>
            <a:off x="3760793" y="4528792"/>
            <a:ext cx="2004950" cy="872095"/>
            <a:chOff x="6728048" y="3326250"/>
            <a:chExt cx="1728192" cy="872095"/>
          </a:xfrm>
        </p:grpSpPr>
        <p:sp>
          <p:nvSpPr>
            <p:cNvPr id="2181" name="Google Shape;2181;p35"/>
            <p:cNvSpPr txBox="1"/>
            <p:nvPr/>
          </p:nvSpPr>
          <p:spPr>
            <a:xfrm>
              <a:off x="6728048" y="3552014"/>
              <a:ext cx="172819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</a:t>
              </a:r>
              <a:endParaRPr/>
            </a:p>
          </p:txBody>
        </p:sp>
        <p:sp>
          <p:nvSpPr>
            <p:cNvPr id="2182" name="Google Shape;2182;p35"/>
            <p:cNvSpPr txBox="1"/>
            <p:nvPr/>
          </p:nvSpPr>
          <p:spPr>
            <a:xfrm>
              <a:off x="6728048" y="3326250"/>
              <a:ext cx="17281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83" name="Google Shape;2183;p35"/>
          <p:cNvSpPr/>
          <p:nvPr/>
        </p:nvSpPr>
        <p:spPr>
          <a:xfrm>
            <a:off x="1199177" y="3883540"/>
            <a:ext cx="1670791" cy="1118220"/>
          </a:xfrm>
          <a:prstGeom prst="roundRect">
            <a:avLst>
              <a:gd fmla="val 8069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4" name="Google Shape;2184;p35"/>
          <p:cNvSpPr/>
          <p:nvPr/>
        </p:nvSpPr>
        <p:spPr>
          <a:xfrm>
            <a:off x="1032098" y="4289692"/>
            <a:ext cx="2004950" cy="1548000"/>
          </a:xfrm>
          <a:custGeom>
            <a:rect b="b" l="l" r="r" t="t"/>
            <a:pathLst>
              <a:path extrusionOk="0" h="1648171" w="1728192">
                <a:moveTo>
                  <a:pt x="85738" y="0"/>
                </a:moveTo>
                <a:lnTo>
                  <a:pt x="432048" y="0"/>
                </a:lnTo>
                <a:cubicBezTo>
                  <a:pt x="432048" y="238614"/>
                  <a:pt x="625482" y="432048"/>
                  <a:pt x="864096" y="432048"/>
                </a:cubicBezTo>
                <a:cubicBezTo>
                  <a:pt x="1102710" y="432048"/>
                  <a:pt x="1296144" y="238614"/>
                  <a:pt x="1296144" y="0"/>
                </a:cubicBezTo>
                <a:lnTo>
                  <a:pt x="1642454" y="0"/>
                </a:lnTo>
                <a:cubicBezTo>
                  <a:pt x="1689806" y="0"/>
                  <a:pt x="1728192" y="38386"/>
                  <a:pt x="1728192" y="85738"/>
                </a:cubicBezTo>
                <a:lnTo>
                  <a:pt x="1728192" y="1562433"/>
                </a:lnTo>
                <a:cubicBezTo>
                  <a:pt x="1728192" y="1609785"/>
                  <a:pt x="1689806" y="1648171"/>
                  <a:pt x="1642454" y="1648171"/>
                </a:cubicBezTo>
                <a:lnTo>
                  <a:pt x="85738" y="1648171"/>
                </a:lnTo>
                <a:cubicBezTo>
                  <a:pt x="38386" y="1648171"/>
                  <a:pt x="0" y="1609785"/>
                  <a:pt x="0" y="1562433"/>
                </a:cubicBezTo>
                <a:lnTo>
                  <a:pt x="0" y="85738"/>
                </a:lnTo>
                <a:cubicBezTo>
                  <a:pt x="0" y="38386"/>
                  <a:pt x="38386" y="0"/>
                  <a:pt x="8573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63500" sx="102000" rotWithShape="0" algn="ctr" sy="1020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5" name="Google Shape;2185;p35"/>
          <p:cNvSpPr txBox="1"/>
          <p:nvPr/>
        </p:nvSpPr>
        <p:spPr>
          <a:xfrm>
            <a:off x="1594774" y="3986320"/>
            <a:ext cx="87245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7200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86" name="Google Shape;2186;p35"/>
          <p:cNvGrpSpPr/>
          <p:nvPr/>
        </p:nvGrpSpPr>
        <p:grpSpPr>
          <a:xfrm>
            <a:off x="1043148" y="4794751"/>
            <a:ext cx="2004950" cy="872095"/>
            <a:chOff x="6728048" y="3326250"/>
            <a:chExt cx="1728192" cy="872095"/>
          </a:xfrm>
        </p:grpSpPr>
        <p:sp>
          <p:nvSpPr>
            <p:cNvPr id="2187" name="Google Shape;2187;p35"/>
            <p:cNvSpPr txBox="1"/>
            <p:nvPr/>
          </p:nvSpPr>
          <p:spPr>
            <a:xfrm>
              <a:off x="6728048" y="3552014"/>
              <a:ext cx="1728192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</a:t>
              </a:r>
              <a:endParaRPr/>
            </a:p>
          </p:txBody>
        </p:sp>
        <p:sp>
          <p:nvSpPr>
            <p:cNvPr id="2188" name="Google Shape;2188;p35"/>
            <p:cNvSpPr txBox="1"/>
            <p:nvPr/>
          </p:nvSpPr>
          <p:spPr>
            <a:xfrm>
              <a:off x="6728048" y="3326250"/>
              <a:ext cx="17281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 Title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89" name="Google Shape;2189;p35"/>
          <p:cNvGrpSpPr/>
          <p:nvPr/>
        </p:nvGrpSpPr>
        <p:grpSpPr>
          <a:xfrm>
            <a:off x="5016799" y="4456823"/>
            <a:ext cx="5552747" cy="1424876"/>
            <a:chOff x="3492797" y="4374238"/>
            <a:chExt cx="5552747" cy="1424876"/>
          </a:xfrm>
        </p:grpSpPr>
        <p:sp>
          <p:nvSpPr>
            <p:cNvPr id="2190" name="Google Shape;2190;p35"/>
            <p:cNvSpPr/>
            <p:nvPr/>
          </p:nvSpPr>
          <p:spPr>
            <a:xfrm>
              <a:off x="3569706" y="4374238"/>
              <a:ext cx="5475838" cy="1355474"/>
            </a:xfrm>
            <a:custGeom>
              <a:rect b="b" l="l" r="r" t="t"/>
              <a:pathLst>
                <a:path extrusionOk="0" h="1355474" w="5475838">
                  <a:moveTo>
                    <a:pt x="0" y="1355474"/>
                  </a:moveTo>
                  <a:lnTo>
                    <a:pt x="2356919" y="659678"/>
                  </a:lnTo>
                  <a:lnTo>
                    <a:pt x="3754925" y="1197981"/>
                  </a:lnTo>
                  <a:lnTo>
                    <a:pt x="5475838" y="0"/>
                  </a:lnTo>
                </a:path>
              </a:pathLst>
            </a:custGeom>
            <a:noFill/>
            <a:ln cap="flat" cmpd="sng" w="50800">
              <a:solidFill>
                <a:srgbClr val="D8D8D8"/>
              </a:solidFill>
              <a:prstDash val="solid"/>
              <a:miter lim="800000"/>
              <a:headEnd len="sm" w="sm" type="none"/>
              <a:tailEnd len="med" w="med" type="triangl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35"/>
            <p:cNvSpPr/>
            <p:nvPr/>
          </p:nvSpPr>
          <p:spPr>
            <a:xfrm>
              <a:off x="3492797" y="5655098"/>
              <a:ext cx="144016" cy="144016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2" name="Google Shape;2192;p35"/>
            <p:cNvSpPr/>
            <p:nvPr/>
          </p:nvSpPr>
          <p:spPr>
            <a:xfrm>
              <a:off x="5865995" y="4969796"/>
              <a:ext cx="144016" cy="144016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35"/>
            <p:cNvSpPr/>
            <p:nvPr/>
          </p:nvSpPr>
          <p:spPr>
            <a:xfrm>
              <a:off x="7245617" y="5502967"/>
              <a:ext cx="144016" cy="144016"/>
            </a:xfrm>
            <a:prstGeom prst="ellipse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94" name="Google Shape;2194;p35"/>
          <p:cNvSpPr txBox="1"/>
          <p:nvPr/>
        </p:nvSpPr>
        <p:spPr>
          <a:xfrm>
            <a:off x="1483084" y="2721240"/>
            <a:ext cx="11140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r>
              <a:rPr b="1" lang="en-US" sz="2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5" name="Google Shape;2195;p35"/>
          <p:cNvSpPr txBox="1"/>
          <p:nvPr/>
        </p:nvSpPr>
        <p:spPr>
          <a:xfrm>
            <a:off x="4204602" y="2242785"/>
            <a:ext cx="11140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55</a:t>
            </a:r>
            <a:r>
              <a:rPr b="1" lang="en-US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6" name="Google Shape;2196;p35"/>
          <p:cNvSpPr txBox="1"/>
          <p:nvPr/>
        </p:nvSpPr>
        <p:spPr>
          <a:xfrm>
            <a:off x="6926120" y="1764331"/>
            <a:ext cx="11140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75</a:t>
            </a:r>
            <a:r>
              <a:rPr b="1" lang="en-US" sz="20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7" name="Google Shape;2197;p35"/>
          <p:cNvSpPr txBox="1"/>
          <p:nvPr/>
        </p:nvSpPr>
        <p:spPr>
          <a:xfrm>
            <a:off x="9647638" y="1285877"/>
            <a:ext cx="11140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95</a:t>
            </a:r>
            <a:r>
              <a:rPr b="1" lang="en-US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b="1" sz="20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8" name="Google Shape;2198;p35"/>
          <p:cNvSpPr/>
          <p:nvPr/>
        </p:nvSpPr>
        <p:spPr>
          <a:xfrm>
            <a:off x="1870900" y="3430726"/>
            <a:ext cx="338397" cy="339933"/>
          </a:xfrm>
          <a:custGeom>
            <a:rect b="b" l="l" r="r" t="t"/>
            <a:pathLst>
              <a:path extrusionOk="0" h="373588" w="371900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9" name="Google Shape;2199;p35"/>
          <p:cNvSpPr/>
          <p:nvPr/>
        </p:nvSpPr>
        <p:spPr>
          <a:xfrm>
            <a:off x="7280704" y="2480998"/>
            <a:ext cx="389370" cy="325482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0" name="Google Shape;2200;p35"/>
          <p:cNvSpPr/>
          <p:nvPr/>
        </p:nvSpPr>
        <p:spPr>
          <a:xfrm>
            <a:off x="10026096" y="1946631"/>
            <a:ext cx="352176" cy="303924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1" name="Google Shape;2201;p35"/>
          <p:cNvSpPr/>
          <p:nvPr/>
        </p:nvSpPr>
        <p:spPr>
          <a:xfrm>
            <a:off x="4554217" y="3048346"/>
            <a:ext cx="396000" cy="313084"/>
          </a:xfrm>
          <a:custGeom>
            <a:rect b="b" l="l" r="r" t="t"/>
            <a:pathLst>
              <a:path extrusionOk="0" h="2545072" w="3219104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5" name="Shape 2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6" name="Google Shape;2206;p36"/>
          <p:cNvSpPr/>
          <p:nvPr>
            <p:ph idx="2" type="pic"/>
          </p:nvPr>
        </p:nvSpPr>
        <p:spPr>
          <a:xfrm>
            <a:off x="5334000" y="77076"/>
            <a:ext cx="6858000" cy="6780924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grpSp>
        <p:nvGrpSpPr>
          <p:cNvPr id="2207" name="Google Shape;2207;p36"/>
          <p:cNvGrpSpPr/>
          <p:nvPr/>
        </p:nvGrpSpPr>
        <p:grpSpPr>
          <a:xfrm>
            <a:off x="1004721" y="3612816"/>
            <a:ext cx="3214195" cy="1088781"/>
            <a:chOff x="395534" y="3737446"/>
            <a:chExt cx="3972999" cy="1088780"/>
          </a:xfrm>
        </p:grpSpPr>
        <p:sp>
          <p:nvSpPr>
            <p:cNvPr id="2208" name="Google Shape;2208;p36"/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9" name="Google Shape;2209;p36"/>
            <p:cNvSpPr txBox="1"/>
            <p:nvPr/>
          </p:nvSpPr>
          <p:spPr>
            <a:xfrm>
              <a:off x="395536" y="3995230"/>
              <a:ext cx="3972997" cy="8309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</a:t>
              </a:r>
              <a:endParaRPr/>
            </a:p>
          </p:txBody>
        </p:sp>
      </p:grpSp>
      <p:grpSp>
        <p:nvGrpSpPr>
          <p:cNvPr id="2210" name="Google Shape;2210;p36"/>
          <p:cNvGrpSpPr/>
          <p:nvPr/>
        </p:nvGrpSpPr>
        <p:grpSpPr>
          <a:xfrm>
            <a:off x="1004721" y="4987468"/>
            <a:ext cx="3214195" cy="1088781"/>
            <a:chOff x="395534" y="3737446"/>
            <a:chExt cx="3972999" cy="1088780"/>
          </a:xfrm>
        </p:grpSpPr>
        <p:sp>
          <p:nvSpPr>
            <p:cNvPr id="2211" name="Google Shape;2211;p36"/>
            <p:cNvSpPr txBox="1"/>
            <p:nvPr/>
          </p:nvSpPr>
          <p:spPr>
            <a:xfrm>
              <a:off x="395534" y="3737446"/>
              <a:ext cx="3972999" cy="276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2" name="Google Shape;2212;p36"/>
            <p:cNvSpPr txBox="1"/>
            <p:nvPr/>
          </p:nvSpPr>
          <p:spPr>
            <a:xfrm>
              <a:off x="395536" y="3995230"/>
              <a:ext cx="3972997" cy="8309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</a:t>
              </a:r>
              <a:endParaRPr/>
            </a:p>
          </p:txBody>
        </p:sp>
      </p:grpSp>
      <p:sp>
        <p:nvSpPr>
          <p:cNvPr id="2213" name="Google Shape;2213;p36"/>
          <p:cNvSpPr txBox="1"/>
          <p:nvPr/>
        </p:nvSpPr>
        <p:spPr>
          <a:xfrm>
            <a:off x="2163565" y="2263227"/>
            <a:ext cx="26257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endParaRPr b="1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36"/>
          <p:cNvSpPr txBox="1"/>
          <p:nvPr/>
        </p:nvSpPr>
        <p:spPr>
          <a:xfrm>
            <a:off x="1004722" y="2340171"/>
            <a:ext cx="1017921" cy="492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80K</a:t>
            </a:r>
            <a:endParaRPr b="1" sz="320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36"/>
          <p:cNvSpPr txBox="1"/>
          <p:nvPr/>
        </p:nvSpPr>
        <p:spPr>
          <a:xfrm>
            <a:off x="1004721" y="914204"/>
            <a:ext cx="4201256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72000" spcFirstLastPara="1" rIns="3600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We Create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Professional Presentation</a:t>
            </a:r>
            <a:endParaRPr sz="28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36"/>
          <p:cNvSpPr txBox="1"/>
          <p:nvPr/>
        </p:nvSpPr>
        <p:spPr>
          <a:xfrm>
            <a:off x="6217687" y="4701597"/>
            <a:ext cx="3433328" cy="76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AWESOME</a:t>
            </a:r>
            <a:endParaRPr/>
          </a:p>
        </p:txBody>
      </p:sp>
      <p:sp>
        <p:nvSpPr>
          <p:cNvPr id="2217" name="Google Shape;2217;p36"/>
          <p:cNvSpPr txBox="1"/>
          <p:nvPr/>
        </p:nvSpPr>
        <p:spPr>
          <a:xfrm>
            <a:off x="6217687" y="5283283"/>
            <a:ext cx="3433328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1" name="Shape 2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" name="Google Shape;2222;p3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2223" name="Google Shape;2223;p37"/>
          <p:cNvGrpSpPr/>
          <p:nvPr/>
        </p:nvGrpSpPr>
        <p:grpSpPr>
          <a:xfrm>
            <a:off x="928208" y="4403154"/>
            <a:ext cx="5204629" cy="1764308"/>
            <a:chOff x="335351" y="4582569"/>
            <a:chExt cx="4257787" cy="1874069"/>
          </a:xfrm>
        </p:grpSpPr>
        <p:sp>
          <p:nvSpPr>
            <p:cNvPr id="2224" name="Google Shape;2224;p37"/>
            <p:cNvSpPr/>
            <p:nvPr/>
          </p:nvSpPr>
          <p:spPr>
            <a:xfrm rot="10560000">
              <a:off x="383023" y="4801133"/>
              <a:ext cx="4162443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5" name="Google Shape;2225;p37"/>
            <p:cNvSpPr/>
            <p:nvPr/>
          </p:nvSpPr>
          <p:spPr>
            <a:xfrm rot="10800000">
              <a:off x="345642" y="4586555"/>
              <a:ext cx="4212000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135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6" name="Google Shape;2226;p37"/>
            <p:cNvSpPr/>
            <p:nvPr/>
          </p:nvSpPr>
          <p:spPr>
            <a:xfrm rot="10800000">
              <a:off x="557997" y="4582569"/>
              <a:ext cx="677368" cy="1515600"/>
            </a:xfrm>
            <a:prstGeom prst="chevron">
              <a:avLst>
                <a:gd fmla="val 7609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27" name="Google Shape;2227;p37"/>
          <p:cNvGrpSpPr/>
          <p:nvPr/>
        </p:nvGrpSpPr>
        <p:grpSpPr>
          <a:xfrm>
            <a:off x="884819" y="3015588"/>
            <a:ext cx="5204629" cy="1841311"/>
            <a:chOff x="299855" y="3108678"/>
            <a:chExt cx="4257787" cy="1955862"/>
          </a:xfrm>
        </p:grpSpPr>
        <p:sp>
          <p:nvSpPr>
            <p:cNvPr id="2228" name="Google Shape;2228;p37"/>
            <p:cNvSpPr/>
            <p:nvPr/>
          </p:nvSpPr>
          <p:spPr>
            <a:xfrm rot="10560000">
              <a:off x="347527" y="3409035"/>
              <a:ext cx="4162443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9" name="Google Shape;2229;p37"/>
            <p:cNvSpPr/>
            <p:nvPr/>
          </p:nvSpPr>
          <p:spPr>
            <a:xfrm rot="10800000">
              <a:off x="345642" y="3108678"/>
              <a:ext cx="4212000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135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0" name="Google Shape;2230;p37"/>
            <p:cNvSpPr/>
            <p:nvPr/>
          </p:nvSpPr>
          <p:spPr>
            <a:xfrm rot="10800000">
              <a:off x="557997" y="3114556"/>
              <a:ext cx="677368" cy="1515600"/>
            </a:xfrm>
            <a:prstGeom prst="chevron">
              <a:avLst>
                <a:gd fmla="val 7609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1" name="Google Shape;2231;p37"/>
          <p:cNvGrpSpPr/>
          <p:nvPr/>
        </p:nvGrpSpPr>
        <p:grpSpPr>
          <a:xfrm>
            <a:off x="6096317" y="4406909"/>
            <a:ext cx="5205921" cy="1765666"/>
            <a:chOff x="4572974" y="4586556"/>
            <a:chExt cx="4328589" cy="1875510"/>
          </a:xfrm>
        </p:grpSpPr>
        <p:sp>
          <p:nvSpPr>
            <p:cNvPr id="2232" name="Google Shape;2232;p37"/>
            <p:cNvSpPr/>
            <p:nvPr/>
          </p:nvSpPr>
          <p:spPr>
            <a:xfrm rot="240000">
              <a:off x="4640694" y="4804789"/>
              <a:ext cx="4213259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3" name="Google Shape;2233;p37"/>
            <p:cNvSpPr/>
            <p:nvPr/>
          </p:nvSpPr>
          <p:spPr>
            <a:xfrm>
              <a:off x="4572974" y="4586556"/>
              <a:ext cx="4211998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4" name="Google Shape;2234;p37"/>
            <p:cNvSpPr/>
            <p:nvPr/>
          </p:nvSpPr>
          <p:spPr>
            <a:xfrm>
              <a:off x="7917086" y="4596081"/>
              <a:ext cx="688461" cy="1512168"/>
            </a:xfrm>
            <a:prstGeom prst="chevron">
              <a:avLst>
                <a:gd fmla="val 7336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5" name="Google Shape;2235;p37"/>
          <p:cNvGrpSpPr/>
          <p:nvPr/>
        </p:nvGrpSpPr>
        <p:grpSpPr>
          <a:xfrm>
            <a:off x="6077657" y="3020697"/>
            <a:ext cx="5225058" cy="1841312"/>
            <a:chOff x="4557591" y="3114107"/>
            <a:chExt cx="4308481" cy="1955861"/>
          </a:xfrm>
        </p:grpSpPr>
        <p:sp>
          <p:nvSpPr>
            <p:cNvPr id="2236" name="Google Shape;2236;p37"/>
            <p:cNvSpPr/>
            <p:nvPr/>
          </p:nvSpPr>
          <p:spPr>
            <a:xfrm rot="240000">
              <a:off x="4605201" y="3412691"/>
              <a:ext cx="4213261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7" name="Google Shape;2237;p37"/>
            <p:cNvSpPr/>
            <p:nvPr/>
          </p:nvSpPr>
          <p:spPr>
            <a:xfrm>
              <a:off x="4572977" y="3114107"/>
              <a:ext cx="4212002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8" name="Google Shape;2238;p37"/>
            <p:cNvSpPr/>
            <p:nvPr/>
          </p:nvSpPr>
          <p:spPr>
            <a:xfrm>
              <a:off x="7915934" y="3123632"/>
              <a:ext cx="682753" cy="1512168"/>
            </a:xfrm>
            <a:prstGeom prst="chevron">
              <a:avLst>
                <a:gd fmla="val 7336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39" name="Google Shape;2239;p37"/>
          <p:cNvGrpSpPr/>
          <p:nvPr/>
        </p:nvGrpSpPr>
        <p:grpSpPr>
          <a:xfrm>
            <a:off x="6077657" y="1628629"/>
            <a:ext cx="5225058" cy="1846422"/>
            <a:chOff x="4557591" y="1635435"/>
            <a:chExt cx="4308481" cy="1961290"/>
          </a:xfrm>
        </p:grpSpPr>
        <p:sp>
          <p:nvSpPr>
            <p:cNvPr id="2240" name="Google Shape;2240;p37"/>
            <p:cNvSpPr/>
            <p:nvPr/>
          </p:nvSpPr>
          <p:spPr>
            <a:xfrm rot="240000">
              <a:off x="4605201" y="1939448"/>
              <a:ext cx="4213261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1" name="Google Shape;2241;p37"/>
            <p:cNvSpPr/>
            <p:nvPr/>
          </p:nvSpPr>
          <p:spPr>
            <a:xfrm>
              <a:off x="4572977" y="1635435"/>
              <a:ext cx="4212002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81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2" name="Google Shape;2242;p37"/>
            <p:cNvSpPr/>
            <p:nvPr/>
          </p:nvSpPr>
          <p:spPr>
            <a:xfrm>
              <a:off x="7915934" y="1640864"/>
              <a:ext cx="682753" cy="1512168"/>
            </a:xfrm>
            <a:prstGeom prst="chevron">
              <a:avLst>
                <a:gd fmla="val 7336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43" name="Google Shape;2243;p37"/>
          <p:cNvGrpSpPr/>
          <p:nvPr/>
        </p:nvGrpSpPr>
        <p:grpSpPr>
          <a:xfrm>
            <a:off x="884819" y="1628629"/>
            <a:ext cx="5204629" cy="1841311"/>
            <a:chOff x="299855" y="1635435"/>
            <a:chExt cx="4257787" cy="1955862"/>
          </a:xfrm>
        </p:grpSpPr>
        <p:sp>
          <p:nvSpPr>
            <p:cNvPr id="2244" name="Google Shape;2244;p37"/>
            <p:cNvSpPr/>
            <p:nvPr/>
          </p:nvSpPr>
          <p:spPr>
            <a:xfrm rot="10560000">
              <a:off x="347527" y="1935792"/>
              <a:ext cx="4162443" cy="1512168"/>
            </a:xfrm>
            <a:prstGeom prst="homePlate">
              <a:avLst>
                <a:gd fmla="val 41362" name="adj"/>
              </a:avLst>
            </a:prstGeom>
            <a:solidFill>
              <a:srgbClr val="595959">
                <a:alpha val="22745"/>
              </a:srgbClr>
            </a:solidFill>
            <a:ln>
              <a:noFill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5" name="Google Shape;2245;p37"/>
            <p:cNvSpPr/>
            <p:nvPr/>
          </p:nvSpPr>
          <p:spPr>
            <a:xfrm rot="10800000">
              <a:off x="345642" y="1635435"/>
              <a:ext cx="4212000" cy="1512168"/>
            </a:xfrm>
            <a:prstGeom prst="homePlate">
              <a:avLst>
                <a:gd fmla="val 41362" name="adj"/>
              </a:avLst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13500000" scaled="0"/>
            </a:gra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27000" rotWithShape="0" algn="tr" dir="8100000" dist="38100">
                <a:srgbClr val="000000">
                  <a:alpha val="3294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6" name="Google Shape;2246;p37"/>
            <p:cNvSpPr/>
            <p:nvPr/>
          </p:nvSpPr>
          <p:spPr>
            <a:xfrm rot="10800000">
              <a:off x="557998" y="1646544"/>
              <a:ext cx="677368" cy="1515600"/>
            </a:xfrm>
            <a:prstGeom prst="chevron">
              <a:avLst>
                <a:gd fmla="val 76099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47" name="Google Shape;2247;p37"/>
          <p:cNvGrpSpPr/>
          <p:nvPr/>
        </p:nvGrpSpPr>
        <p:grpSpPr>
          <a:xfrm>
            <a:off x="2763090" y="1809634"/>
            <a:ext cx="2095238" cy="1147307"/>
            <a:chOff x="892027" y="1882302"/>
            <a:chExt cx="1642180" cy="1147160"/>
          </a:xfrm>
        </p:grpSpPr>
        <p:sp>
          <p:nvSpPr>
            <p:cNvPr id="2248" name="Google Shape;2248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9" name="Google Shape;2249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0" name="Google Shape;2250;p37"/>
          <p:cNvGrpSpPr/>
          <p:nvPr/>
        </p:nvGrpSpPr>
        <p:grpSpPr>
          <a:xfrm>
            <a:off x="2763090" y="3202324"/>
            <a:ext cx="2095238" cy="1147307"/>
            <a:chOff x="892027" y="1882302"/>
            <a:chExt cx="1642180" cy="1147160"/>
          </a:xfrm>
        </p:grpSpPr>
        <p:sp>
          <p:nvSpPr>
            <p:cNvPr id="2251" name="Google Shape;2251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2" name="Google Shape;2252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3" name="Google Shape;2253;p37"/>
          <p:cNvGrpSpPr/>
          <p:nvPr/>
        </p:nvGrpSpPr>
        <p:grpSpPr>
          <a:xfrm>
            <a:off x="2763090" y="4595014"/>
            <a:ext cx="2095238" cy="1147307"/>
            <a:chOff x="892027" y="1882302"/>
            <a:chExt cx="1642180" cy="1147160"/>
          </a:xfrm>
        </p:grpSpPr>
        <p:sp>
          <p:nvSpPr>
            <p:cNvPr id="2254" name="Google Shape;2254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5" name="Google Shape;2255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6" name="Google Shape;2256;p37"/>
          <p:cNvGrpSpPr/>
          <p:nvPr/>
        </p:nvGrpSpPr>
        <p:grpSpPr>
          <a:xfrm>
            <a:off x="7388036" y="1809634"/>
            <a:ext cx="2095238" cy="1147307"/>
            <a:chOff x="892027" y="1882302"/>
            <a:chExt cx="1642180" cy="1147160"/>
          </a:xfrm>
        </p:grpSpPr>
        <p:sp>
          <p:nvSpPr>
            <p:cNvPr id="2257" name="Google Shape;2257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8" name="Google Shape;2258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9" name="Google Shape;2259;p37"/>
          <p:cNvGrpSpPr/>
          <p:nvPr/>
        </p:nvGrpSpPr>
        <p:grpSpPr>
          <a:xfrm>
            <a:off x="7388036" y="3202324"/>
            <a:ext cx="2095238" cy="1147307"/>
            <a:chOff x="892027" y="1882302"/>
            <a:chExt cx="1642180" cy="1147160"/>
          </a:xfrm>
        </p:grpSpPr>
        <p:sp>
          <p:nvSpPr>
            <p:cNvPr id="2260" name="Google Shape;2260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1" name="Google Shape;2261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62" name="Google Shape;2262;p37"/>
          <p:cNvGrpSpPr/>
          <p:nvPr/>
        </p:nvGrpSpPr>
        <p:grpSpPr>
          <a:xfrm>
            <a:off x="7388036" y="4595014"/>
            <a:ext cx="2095238" cy="1147307"/>
            <a:chOff x="892027" y="1882302"/>
            <a:chExt cx="1642180" cy="1147160"/>
          </a:xfrm>
        </p:grpSpPr>
        <p:sp>
          <p:nvSpPr>
            <p:cNvPr id="2263" name="Google Shape;2263;p37"/>
            <p:cNvSpPr txBox="1"/>
            <p:nvPr/>
          </p:nvSpPr>
          <p:spPr>
            <a:xfrm>
              <a:off x="892027" y="1882302"/>
              <a:ext cx="1642180" cy="276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4" name="Google Shape;2264;p37"/>
            <p:cNvSpPr txBox="1"/>
            <p:nvPr/>
          </p:nvSpPr>
          <p:spPr>
            <a:xfrm>
              <a:off x="892027" y="2198572"/>
              <a:ext cx="1642180" cy="830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Example Text :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65" name="Google Shape;2265;p37"/>
          <p:cNvSpPr/>
          <p:nvPr/>
        </p:nvSpPr>
        <p:spPr>
          <a:xfrm rot="-6587937">
            <a:off x="4331122" y="2445522"/>
            <a:ext cx="2080721" cy="1275514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gradFill>
            <a:gsLst>
              <a:gs pos="0">
                <a:schemeClr val="accent1"/>
              </a:gs>
              <a:gs pos="100000">
                <a:srgbClr val="408465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6" name="Google Shape;2266;p37"/>
          <p:cNvSpPr/>
          <p:nvPr/>
        </p:nvSpPr>
        <p:spPr>
          <a:xfrm flipH="1" rot="7879541">
            <a:off x="5823760" y="4227817"/>
            <a:ext cx="2080721" cy="1251562"/>
          </a:xfrm>
          <a:prstGeom prst="curvedDownArrow">
            <a:avLst>
              <a:gd fmla="val 25000" name="adj1"/>
              <a:gd fmla="val 50000" name="adj2"/>
              <a:gd fmla="val 25000" name="adj3"/>
            </a:avLst>
          </a:prstGeom>
          <a:gradFill>
            <a:gsLst>
              <a:gs pos="0">
                <a:schemeClr val="accent2"/>
              </a:gs>
              <a:gs pos="100000">
                <a:srgbClr val="3B9DA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7" name="Google Shape;2267;p37"/>
          <p:cNvSpPr/>
          <p:nvPr/>
        </p:nvSpPr>
        <p:spPr>
          <a:xfrm>
            <a:off x="2213382" y="5052075"/>
            <a:ext cx="270202" cy="357582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8" name="Google Shape;2268;p37"/>
          <p:cNvSpPr/>
          <p:nvPr/>
        </p:nvSpPr>
        <p:spPr>
          <a:xfrm>
            <a:off x="2172345" y="3579334"/>
            <a:ext cx="367837" cy="373975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9" name="Google Shape;2269;p37"/>
          <p:cNvSpPr/>
          <p:nvPr/>
        </p:nvSpPr>
        <p:spPr>
          <a:xfrm rot="2700000">
            <a:off x="9780842" y="3508740"/>
            <a:ext cx="282704" cy="506835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0" name="Google Shape;2270;p37"/>
          <p:cNvSpPr/>
          <p:nvPr/>
        </p:nvSpPr>
        <p:spPr>
          <a:xfrm flipH="1">
            <a:off x="9669597" y="2180896"/>
            <a:ext cx="416405" cy="343509"/>
          </a:xfrm>
          <a:custGeom>
            <a:rect b="b" l="l" r="r" t="t"/>
            <a:pathLst>
              <a:path extrusionOk="0" h="2654282" w="3217557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1" name="Google Shape;2271;p37"/>
          <p:cNvSpPr/>
          <p:nvPr/>
        </p:nvSpPr>
        <p:spPr>
          <a:xfrm rot="-2794009">
            <a:off x="9674331" y="4987843"/>
            <a:ext cx="400649" cy="396469"/>
          </a:xfrm>
          <a:custGeom>
            <a:rect b="b" l="l" r="r" t="t"/>
            <a:pathLst>
              <a:path extrusionOk="0" h="1788383" w="1807241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2" name="Google Shape;2272;p37"/>
          <p:cNvSpPr/>
          <p:nvPr/>
        </p:nvSpPr>
        <p:spPr>
          <a:xfrm>
            <a:off x="2142082" y="2160601"/>
            <a:ext cx="413946" cy="346026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73" name="Google Shape;2273;p37"/>
          <p:cNvGrpSpPr/>
          <p:nvPr/>
        </p:nvGrpSpPr>
        <p:grpSpPr>
          <a:xfrm>
            <a:off x="5000703" y="1722664"/>
            <a:ext cx="2217474" cy="4093682"/>
            <a:chOff x="10815796" y="5263538"/>
            <a:chExt cx="840348" cy="1551369"/>
          </a:xfrm>
        </p:grpSpPr>
        <p:grpSp>
          <p:nvGrpSpPr>
            <p:cNvPr id="2274" name="Google Shape;2274;p37"/>
            <p:cNvGrpSpPr/>
            <p:nvPr/>
          </p:nvGrpSpPr>
          <p:grpSpPr>
            <a:xfrm>
              <a:off x="11056835" y="5263538"/>
              <a:ext cx="471272" cy="1550152"/>
              <a:chOff x="2541356" y="1772713"/>
              <a:chExt cx="1106207" cy="3638635"/>
            </a:xfrm>
          </p:grpSpPr>
          <p:sp>
            <p:nvSpPr>
              <p:cNvPr id="2275" name="Google Shape;2275;p37"/>
              <p:cNvSpPr/>
              <p:nvPr/>
            </p:nvSpPr>
            <p:spPr>
              <a:xfrm>
                <a:off x="2571096" y="4597937"/>
                <a:ext cx="402336" cy="182880"/>
              </a:xfrm>
              <a:custGeom>
                <a:rect b="b" l="l" r="r" t="t"/>
                <a:pathLst>
                  <a:path extrusionOk="0" h="1560620" w="3480752">
                    <a:moveTo>
                      <a:pt x="62916" y="34213"/>
                    </a:moveTo>
                    <a:lnTo>
                      <a:pt x="114391" y="57191"/>
                    </a:lnTo>
                    <a:cubicBezTo>
                      <a:pt x="302323" y="147074"/>
                      <a:pt x="498413" y="220606"/>
                      <a:pt x="694512" y="277806"/>
                    </a:cubicBezTo>
                    <a:lnTo>
                      <a:pt x="702687" y="277806"/>
                    </a:lnTo>
                    <a:cubicBezTo>
                      <a:pt x="743545" y="285981"/>
                      <a:pt x="784395" y="302314"/>
                      <a:pt x="833420" y="310489"/>
                    </a:cubicBezTo>
                    <a:lnTo>
                      <a:pt x="1241959" y="343172"/>
                    </a:lnTo>
                    <a:lnTo>
                      <a:pt x="3480752" y="1560620"/>
                    </a:lnTo>
                    <a:lnTo>
                      <a:pt x="3064038" y="1527929"/>
                    </a:lnTo>
                    <a:lnTo>
                      <a:pt x="3057133" y="1524163"/>
                    </a:lnTo>
                    <a:lnTo>
                      <a:pt x="2941481" y="1495246"/>
                    </a:lnTo>
                    <a:lnTo>
                      <a:pt x="2933314" y="1495246"/>
                    </a:lnTo>
                    <a:cubicBezTo>
                      <a:pt x="2737215" y="1446221"/>
                      <a:pt x="2541108" y="1372688"/>
                      <a:pt x="2353185" y="1274639"/>
                    </a:cubicBezTo>
                    <a:cubicBezTo>
                      <a:pt x="2312335" y="1258298"/>
                      <a:pt x="2279652" y="1241956"/>
                      <a:pt x="2238794" y="1217440"/>
                    </a:cubicBezTo>
                    <a:lnTo>
                      <a:pt x="62916" y="34213"/>
                    </a:lnTo>
                    <a:close/>
                    <a:moveTo>
                      <a:pt x="0" y="0"/>
                    </a:moveTo>
                    <a:lnTo>
                      <a:pt x="62916" y="34213"/>
                    </a:lnTo>
                    <a:lnTo>
                      <a:pt x="57199" y="31661"/>
                    </a:lnTo>
                    <a:cubicBezTo>
                      <a:pt x="38815" y="22469"/>
                      <a:pt x="20429" y="12254"/>
                      <a:pt x="0" y="0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6" name="Google Shape;2276;p37"/>
              <p:cNvSpPr/>
              <p:nvPr/>
            </p:nvSpPr>
            <p:spPr>
              <a:xfrm>
                <a:off x="3023223" y="4576005"/>
                <a:ext cx="257175" cy="133350"/>
              </a:xfrm>
              <a:custGeom>
                <a:rect b="b" l="l" r="r" t="t"/>
                <a:pathLst>
                  <a:path extrusionOk="0" h="133350" w="257175">
                    <a:moveTo>
                      <a:pt x="260032" y="141922"/>
                    </a:moveTo>
                    <a:lnTo>
                      <a:pt x="0" y="0"/>
                    </a:lnTo>
                    <a:cubicBezTo>
                      <a:pt x="0" y="0"/>
                      <a:pt x="952" y="0"/>
                      <a:pt x="952" y="0"/>
                    </a:cubicBezTo>
                    <a:lnTo>
                      <a:pt x="260032" y="141922"/>
                    </a:lnTo>
                    <a:cubicBezTo>
                      <a:pt x="260985" y="141922"/>
                      <a:pt x="260985" y="141922"/>
                      <a:pt x="260032" y="141922"/>
                    </a:cubicBezTo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7" name="Google Shape;2277;p37"/>
              <p:cNvSpPr/>
              <p:nvPr/>
            </p:nvSpPr>
            <p:spPr>
              <a:xfrm>
                <a:off x="2706138" y="4925573"/>
                <a:ext cx="257175" cy="485775"/>
              </a:xfrm>
              <a:custGeom>
                <a:rect b="b" l="l" r="r" t="t"/>
                <a:pathLst>
                  <a:path extrusionOk="0" h="485775" w="257175">
                    <a:moveTo>
                      <a:pt x="260033" y="486727"/>
                    </a:moveTo>
                    <a:lnTo>
                      <a:pt x="0" y="344805"/>
                    </a:lnTo>
                    <a:lnTo>
                      <a:pt x="953" y="0"/>
                    </a:lnTo>
                    <a:lnTo>
                      <a:pt x="260985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8" name="Google Shape;2278;p37"/>
              <p:cNvSpPr/>
              <p:nvPr/>
            </p:nvSpPr>
            <p:spPr>
              <a:xfrm>
                <a:off x="2986527" y="3640650"/>
                <a:ext cx="661036" cy="1099185"/>
              </a:xfrm>
              <a:custGeom>
                <a:rect b="b" l="l" r="r" t="t"/>
                <a:pathLst>
                  <a:path extrusionOk="0" h="1099185" w="661035">
                    <a:moveTo>
                      <a:pt x="359092" y="597218"/>
                    </a:moveTo>
                    <a:lnTo>
                      <a:pt x="620078" y="739140"/>
                    </a:lnTo>
                    <a:lnTo>
                      <a:pt x="584835" y="818198"/>
                    </a:lnTo>
                    <a:lnTo>
                      <a:pt x="584836" y="818198"/>
                    </a:lnTo>
                    <a:cubicBezTo>
                      <a:pt x="573405" y="840105"/>
                      <a:pt x="560070" y="861060"/>
                      <a:pt x="545783" y="882015"/>
                    </a:cubicBezTo>
                    <a:lnTo>
                      <a:pt x="538930" y="891439"/>
                    </a:lnTo>
                    <a:lnTo>
                      <a:pt x="539116" y="891540"/>
                    </a:lnTo>
                    <a:cubicBezTo>
                      <a:pt x="525780" y="908686"/>
                      <a:pt x="513398" y="924878"/>
                      <a:pt x="500063" y="940118"/>
                    </a:cubicBezTo>
                    <a:lnTo>
                      <a:pt x="500063" y="941070"/>
                    </a:lnTo>
                    <a:cubicBezTo>
                      <a:pt x="483870" y="958215"/>
                      <a:pt x="467678" y="974408"/>
                      <a:pt x="451485" y="989648"/>
                    </a:cubicBezTo>
                    <a:lnTo>
                      <a:pt x="396629" y="1033155"/>
                    </a:lnTo>
                    <a:lnTo>
                      <a:pt x="397193" y="1033462"/>
                    </a:lnTo>
                    <a:cubicBezTo>
                      <a:pt x="371475" y="1049655"/>
                      <a:pt x="346711" y="1063943"/>
                      <a:pt x="320041" y="1076325"/>
                    </a:cubicBezTo>
                    <a:lnTo>
                      <a:pt x="319088" y="1077277"/>
                    </a:lnTo>
                    <a:lnTo>
                      <a:pt x="260985" y="1099185"/>
                    </a:lnTo>
                    <a:lnTo>
                      <a:pt x="0" y="957262"/>
                    </a:lnTo>
                    <a:lnTo>
                      <a:pt x="59055" y="935355"/>
                    </a:lnTo>
                    <a:lnTo>
                      <a:pt x="60008" y="935355"/>
                    </a:lnTo>
                    <a:lnTo>
                      <a:pt x="135745" y="891807"/>
                    </a:lnTo>
                    <a:lnTo>
                      <a:pt x="135255" y="891540"/>
                    </a:lnTo>
                    <a:cubicBezTo>
                      <a:pt x="154305" y="878205"/>
                      <a:pt x="173355" y="863918"/>
                      <a:pt x="190500" y="847725"/>
                    </a:cubicBezTo>
                    <a:cubicBezTo>
                      <a:pt x="207645" y="832486"/>
                      <a:pt x="222885" y="816293"/>
                      <a:pt x="239078" y="799148"/>
                    </a:cubicBezTo>
                    <a:lnTo>
                      <a:pt x="239078" y="798196"/>
                    </a:lnTo>
                    <a:lnTo>
                      <a:pt x="277307" y="750642"/>
                    </a:lnTo>
                    <a:lnTo>
                      <a:pt x="277178" y="750571"/>
                    </a:lnTo>
                    <a:cubicBezTo>
                      <a:pt x="280036" y="746761"/>
                      <a:pt x="281941" y="743903"/>
                      <a:pt x="284798" y="740093"/>
                    </a:cubicBezTo>
                    <a:cubicBezTo>
                      <a:pt x="299086" y="719138"/>
                      <a:pt x="312420" y="698183"/>
                      <a:pt x="323850" y="676275"/>
                    </a:cubicBezTo>
                    <a:cubicBezTo>
                      <a:pt x="337185" y="650558"/>
                      <a:pt x="349567" y="623888"/>
                      <a:pt x="359092" y="597218"/>
                    </a:cubicBezTo>
                    <a:close/>
                    <a:moveTo>
                      <a:pt x="220980" y="0"/>
                    </a:moveTo>
                    <a:lnTo>
                      <a:pt x="481965" y="141922"/>
                    </a:lnTo>
                    <a:cubicBezTo>
                      <a:pt x="521970" y="163830"/>
                      <a:pt x="553403" y="187642"/>
                      <a:pt x="575310" y="214313"/>
                    </a:cubicBezTo>
                    <a:cubicBezTo>
                      <a:pt x="632460" y="281940"/>
                      <a:pt x="661035" y="379095"/>
                      <a:pt x="661035" y="504825"/>
                    </a:cubicBezTo>
                    <a:cubicBezTo>
                      <a:pt x="660083" y="588645"/>
                      <a:pt x="646748" y="666750"/>
                      <a:pt x="621030" y="739140"/>
                    </a:cubicBezTo>
                    <a:lnTo>
                      <a:pt x="360045" y="597218"/>
                    </a:lnTo>
                    <a:cubicBezTo>
                      <a:pt x="386715" y="524827"/>
                      <a:pt x="400050" y="446722"/>
                      <a:pt x="400050" y="362902"/>
                    </a:cubicBezTo>
                    <a:cubicBezTo>
                      <a:pt x="400050" y="237172"/>
                      <a:pt x="371475" y="140970"/>
                      <a:pt x="314325" y="72390"/>
                    </a:cubicBezTo>
                    <a:cubicBezTo>
                      <a:pt x="291465" y="45720"/>
                      <a:pt x="260985" y="20955"/>
                      <a:pt x="220980" y="0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9" name="Google Shape;2279;p37"/>
              <p:cNvSpPr/>
              <p:nvPr/>
            </p:nvSpPr>
            <p:spPr>
              <a:xfrm>
                <a:off x="2967026" y="3229268"/>
                <a:ext cx="673417" cy="247650"/>
              </a:xfrm>
              <a:custGeom>
                <a:rect b="b" l="l" r="r" t="t"/>
                <a:pathLst>
                  <a:path extrusionOk="0" h="247650" w="673417">
                    <a:moveTo>
                      <a:pt x="261937" y="45720"/>
                    </a:moveTo>
                    <a:cubicBezTo>
                      <a:pt x="271462" y="48578"/>
                      <a:pt x="280987" y="50483"/>
                      <a:pt x="288607" y="53340"/>
                    </a:cubicBezTo>
                    <a:cubicBezTo>
                      <a:pt x="323850" y="64770"/>
                      <a:pt x="357187" y="79058"/>
                      <a:pt x="387667" y="93345"/>
                    </a:cubicBezTo>
                    <a:cubicBezTo>
                      <a:pt x="396240" y="97155"/>
                      <a:pt x="404812" y="101917"/>
                      <a:pt x="412432" y="105728"/>
                    </a:cubicBezTo>
                    <a:lnTo>
                      <a:pt x="673417" y="247650"/>
                    </a:lnTo>
                    <a:cubicBezTo>
                      <a:pt x="664845" y="243840"/>
                      <a:pt x="656272" y="239078"/>
                      <a:pt x="647700" y="235267"/>
                    </a:cubicBezTo>
                    <a:lnTo>
                      <a:pt x="644991" y="233789"/>
                    </a:lnTo>
                    <a:lnTo>
                      <a:pt x="549592" y="195262"/>
                    </a:lnTo>
                    <a:cubicBezTo>
                      <a:pt x="541972" y="192405"/>
                      <a:pt x="532447" y="189548"/>
                      <a:pt x="522922" y="186690"/>
                    </a:cubicBezTo>
                    <a:close/>
                    <a:moveTo>
                      <a:pt x="0" y="0"/>
                    </a:moveTo>
                    <a:lnTo>
                      <a:pt x="80010" y="11430"/>
                    </a:lnTo>
                    <a:lnTo>
                      <a:pt x="80421" y="11654"/>
                    </a:lnTo>
                    <a:lnTo>
                      <a:pt x="185499" y="28933"/>
                    </a:lnTo>
                    <a:cubicBezTo>
                      <a:pt x="215979" y="34528"/>
                      <a:pt x="241458" y="40005"/>
                      <a:pt x="261937" y="45720"/>
                    </a:cubicBezTo>
                    <a:lnTo>
                      <a:pt x="522922" y="187643"/>
                    </a:lnTo>
                    <a:cubicBezTo>
                      <a:pt x="481965" y="176213"/>
                      <a:pt x="421004" y="164783"/>
                      <a:pt x="340042" y="153353"/>
                    </a:cubicBezTo>
                    <a:lnTo>
                      <a:pt x="260985" y="141923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0" name="Google Shape;2280;p37"/>
              <p:cNvSpPr/>
              <p:nvPr/>
            </p:nvSpPr>
            <p:spPr>
              <a:xfrm>
                <a:off x="2707091" y="3532163"/>
                <a:ext cx="257175" cy="1238250"/>
              </a:xfrm>
              <a:custGeom>
                <a:rect b="b" l="l" r="r" t="t"/>
                <a:pathLst>
                  <a:path extrusionOk="0" h="1238250" w="257175">
                    <a:moveTo>
                      <a:pt x="260985" y="1244918"/>
                    </a:moveTo>
                    <a:lnTo>
                      <a:pt x="0" y="1102995"/>
                    </a:lnTo>
                    <a:lnTo>
                      <a:pt x="1905" y="0"/>
                    </a:lnTo>
                    <a:lnTo>
                      <a:pt x="262890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1" name="Google Shape;2281;p37"/>
              <p:cNvSpPr/>
              <p:nvPr/>
            </p:nvSpPr>
            <p:spPr>
              <a:xfrm>
                <a:off x="3102280" y="2270955"/>
                <a:ext cx="457200" cy="495300"/>
              </a:xfrm>
              <a:custGeom>
                <a:rect b="b" l="l" r="r" t="t"/>
                <a:pathLst>
                  <a:path extrusionOk="0" h="495300" w="457200">
                    <a:moveTo>
                      <a:pt x="459105" y="500063"/>
                    </a:moveTo>
                    <a:lnTo>
                      <a:pt x="198120" y="358140"/>
                    </a:lnTo>
                    <a:cubicBezTo>
                      <a:pt x="179070" y="224790"/>
                      <a:pt x="140017" y="126683"/>
                      <a:pt x="80963" y="62865"/>
                    </a:cubicBezTo>
                    <a:cubicBezTo>
                      <a:pt x="57150" y="38100"/>
                      <a:pt x="30480" y="17145"/>
                      <a:pt x="0" y="0"/>
                    </a:cubicBezTo>
                    <a:lnTo>
                      <a:pt x="260985" y="141923"/>
                    </a:lnTo>
                    <a:cubicBezTo>
                      <a:pt x="291465" y="158115"/>
                      <a:pt x="318135" y="179070"/>
                      <a:pt x="341948" y="204788"/>
                    </a:cubicBezTo>
                    <a:cubicBezTo>
                      <a:pt x="401955" y="268605"/>
                      <a:pt x="441008" y="366713"/>
                      <a:pt x="459105" y="500063"/>
                    </a:cubicBezTo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2" name="Google Shape;2282;p37"/>
              <p:cNvSpPr/>
              <p:nvPr/>
            </p:nvSpPr>
            <p:spPr>
              <a:xfrm>
                <a:off x="2541356" y="3138780"/>
                <a:ext cx="428625" cy="200026"/>
              </a:xfrm>
              <a:custGeom>
                <a:rect b="b" l="l" r="r" t="t"/>
                <a:pathLst>
                  <a:path extrusionOk="0" h="200026" w="428625">
                    <a:moveTo>
                      <a:pt x="0" y="0"/>
                    </a:moveTo>
                    <a:cubicBezTo>
                      <a:pt x="5715" y="2858"/>
                      <a:pt x="11430" y="5715"/>
                      <a:pt x="17145" y="8573"/>
                    </a:cubicBezTo>
                    <a:cubicBezTo>
                      <a:pt x="44767" y="21908"/>
                      <a:pt x="75248" y="34290"/>
                      <a:pt x="109538" y="44768"/>
                    </a:cubicBezTo>
                    <a:lnTo>
                      <a:pt x="370023" y="186418"/>
                    </a:lnTo>
                    <a:lnTo>
                      <a:pt x="110490" y="44768"/>
                    </a:lnTo>
                    <a:lnTo>
                      <a:pt x="168592" y="59056"/>
                    </a:lnTo>
                    <a:lnTo>
                      <a:pt x="428625" y="200026"/>
                    </a:lnTo>
                    <a:lnTo>
                      <a:pt x="370523" y="186691"/>
                    </a:lnTo>
                    <a:lnTo>
                      <a:pt x="370517" y="186688"/>
                    </a:lnTo>
                    <a:lnTo>
                      <a:pt x="278130" y="150495"/>
                    </a:lnTo>
                    <a:cubicBezTo>
                      <a:pt x="272415" y="147638"/>
                      <a:pt x="266700" y="144780"/>
                      <a:pt x="260985" y="141923"/>
                    </a:cubicBez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3" name="Google Shape;2283;p37"/>
              <p:cNvSpPr/>
              <p:nvPr/>
            </p:nvSpPr>
            <p:spPr>
              <a:xfrm>
                <a:off x="2969883" y="1938632"/>
                <a:ext cx="618767" cy="219303"/>
              </a:xfrm>
              <a:custGeom>
                <a:rect b="b" l="l" r="r" t="t"/>
                <a:pathLst>
                  <a:path extrusionOk="0" h="219303" w="618767">
                    <a:moveTo>
                      <a:pt x="323751" y="66771"/>
                    </a:moveTo>
                    <a:lnTo>
                      <a:pt x="584736" y="208694"/>
                    </a:lnTo>
                    <a:lnTo>
                      <a:pt x="323751" y="66771"/>
                    </a:lnTo>
                    <a:close/>
                    <a:moveTo>
                      <a:pt x="0" y="0"/>
                    </a:moveTo>
                    <a:lnTo>
                      <a:pt x="100965" y="2857"/>
                    </a:lnTo>
                    <a:lnTo>
                      <a:pt x="102772" y="3833"/>
                    </a:lnTo>
                    <a:lnTo>
                      <a:pt x="214213" y="22860"/>
                    </a:lnTo>
                    <a:lnTo>
                      <a:pt x="323751" y="66772"/>
                    </a:lnTo>
                    <a:lnTo>
                      <a:pt x="615997" y="216510"/>
                    </a:lnTo>
                    <a:cubicBezTo>
                      <a:pt x="639453" y="232526"/>
                      <a:pt x="507482" y="174980"/>
                      <a:pt x="464489" y="162866"/>
                    </a:cubicBezTo>
                    <a:lnTo>
                      <a:pt x="358041" y="143827"/>
                    </a:lnTo>
                    <a:cubicBezTo>
                      <a:pt x="357994" y="143802"/>
                      <a:pt x="357948" y="143776"/>
                      <a:pt x="357901" y="143751"/>
                    </a:cubicBezTo>
                    <a:lnTo>
                      <a:pt x="260033" y="1419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4" name="Google Shape;2284;p37"/>
              <p:cNvSpPr/>
              <p:nvPr/>
            </p:nvSpPr>
            <p:spPr>
              <a:xfrm>
                <a:off x="2709948" y="2277720"/>
                <a:ext cx="257175" cy="1066800"/>
              </a:xfrm>
              <a:custGeom>
                <a:rect b="b" l="l" r="r" t="t"/>
                <a:pathLst>
                  <a:path extrusionOk="0" h="1066800" w="257175">
                    <a:moveTo>
                      <a:pt x="260033" y="1070610"/>
                    </a:moveTo>
                    <a:lnTo>
                      <a:pt x="0" y="929640"/>
                    </a:lnTo>
                    <a:lnTo>
                      <a:pt x="1905" y="0"/>
                    </a:lnTo>
                    <a:lnTo>
                      <a:pt x="261938" y="141922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5" name="Google Shape;2285;p37"/>
              <p:cNvSpPr/>
              <p:nvPr/>
            </p:nvSpPr>
            <p:spPr>
              <a:xfrm>
                <a:off x="2708898" y="1772713"/>
                <a:ext cx="521969" cy="178118"/>
              </a:xfrm>
              <a:custGeom>
                <a:rect b="b" l="l" r="r" t="t"/>
                <a:pathLst>
                  <a:path extrusionOk="0" h="178118" w="521970">
                    <a:moveTo>
                      <a:pt x="230505" y="2858"/>
                    </a:moveTo>
                    <a:lnTo>
                      <a:pt x="490537" y="144781"/>
                    </a:lnTo>
                    <a:lnTo>
                      <a:pt x="302895" y="172403"/>
                    </a:lnTo>
                    <a:lnTo>
                      <a:pt x="260032" y="178118"/>
                    </a:lnTo>
                    <a:lnTo>
                      <a:pt x="0" y="37148"/>
                    </a:lnTo>
                    <a:lnTo>
                      <a:pt x="41910" y="30480"/>
                    </a:lnTo>
                    <a:lnTo>
                      <a:pt x="41912" y="30481"/>
                    </a:lnTo>
                    <a:close/>
                    <a:moveTo>
                      <a:pt x="260985" y="0"/>
                    </a:moveTo>
                    <a:lnTo>
                      <a:pt x="521970" y="141923"/>
                    </a:lnTo>
                    <a:lnTo>
                      <a:pt x="490537" y="144780"/>
                    </a:lnTo>
                    <a:lnTo>
                      <a:pt x="230505" y="285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86" name="Google Shape;2286;p37"/>
            <p:cNvSpPr/>
            <p:nvPr/>
          </p:nvSpPr>
          <p:spPr>
            <a:xfrm>
              <a:off x="10925723" y="5321602"/>
              <a:ext cx="730421" cy="1493305"/>
            </a:xfrm>
            <a:custGeom>
              <a:rect b="b" l="l" r="r" t="t"/>
              <a:pathLst>
                <a:path extrusionOk="0" h="3505200" w="1714500">
                  <a:moveTo>
                    <a:pt x="1669733" y="1870710"/>
                  </a:moveTo>
                  <a:cubicBezTo>
                    <a:pt x="1703070" y="1959293"/>
                    <a:pt x="1720215" y="2058353"/>
                    <a:pt x="1720215" y="2166938"/>
                  </a:cubicBezTo>
                  <a:cubicBezTo>
                    <a:pt x="1720215" y="2406015"/>
                    <a:pt x="1648778" y="2615565"/>
                    <a:pt x="1507808" y="2795588"/>
                  </a:cubicBezTo>
                  <a:cubicBezTo>
                    <a:pt x="1402080" y="2930843"/>
                    <a:pt x="1273493" y="3027045"/>
                    <a:pt x="1121093" y="3084195"/>
                  </a:cubicBezTo>
                  <a:lnTo>
                    <a:pt x="991553" y="3120390"/>
                  </a:lnTo>
                  <a:lnTo>
                    <a:pt x="990600" y="3466148"/>
                  </a:lnTo>
                  <a:lnTo>
                    <a:pt x="960120" y="3470910"/>
                  </a:lnTo>
                  <a:lnTo>
                    <a:pt x="772478" y="3505200"/>
                  </a:lnTo>
                  <a:lnTo>
                    <a:pt x="729615" y="3503295"/>
                  </a:lnTo>
                  <a:lnTo>
                    <a:pt x="730568" y="3158490"/>
                  </a:lnTo>
                  <a:lnTo>
                    <a:pt x="659130" y="3156585"/>
                  </a:lnTo>
                  <a:cubicBezTo>
                    <a:pt x="550545" y="3148965"/>
                    <a:pt x="459105" y="3129915"/>
                    <a:pt x="383858" y="3098483"/>
                  </a:cubicBezTo>
                  <a:cubicBezTo>
                    <a:pt x="283845" y="3056573"/>
                    <a:pt x="198120" y="2979420"/>
                    <a:pt x="125730" y="2865120"/>
                  </a:cubicBezTo>
                  <a:cubicBezTo>
                    <a:pt x="53340" y="2750820"/>
                    <a:pt x="11430" y="2606040"/>
                    <a:pt x="0" y="2427923"/>
                  </a:cubicBezTo>
                  <a:lnTo>
                    <a:pt x="320993" y="2317433"/>
                  </a:lnTo>
                  <a:cubicBezTo>
                    <a:pt x="345758" y="2499360"/>
                    <a:pt x="388620" y="2629853"/>
                    <a:pt x="451485" y="2707958"/>
                  </a:cubicBezTo>
                  <a:cubicBezTo>
                    <a:pt x="519113" y="2790825"/>
                    <a:pt x="596265" y="2841308"/>
                    <a:pt x="682943" y="2860358"/>
                  </a:cubicBezTo>
                  <a:lnTo>
                    <a:pt x="730568" y="2864168"/>
                  </a:lnTo>
                  <a:lnTo>
                    <a:pt x="732473" y="1761173"/>
                  </a:lnTo>
                  <a:lnTo>
                    <a:pt x="576263" y="1735455"/>
                  </a:lnTo>
                  <a:cubicBezTo>
                    <a:pt x="509588" y="1717358"/>
                    <a:pt x="441008" y="1692593"/>
                    <a:pt x="372428" y="1660208"/>
                  </a:cubicBezTo>
                  <a:cubicBezTo>
                    <a:pt x="270510" y="1612583"/>
                    <a:pt x="192405" y="1539240"/>
                    <a:pt x="138113" y="1438275"/>
                  </a:cubicBezTo>
                  <a:cubicBezTo>
                    <a:pt x="82868" y="1337310"/>
                    <a:pt x="56198" y="1217295"/>
                    <a:pt x="56198" y="1079183"/>
                  </a:cubicBezTo>
                  <a:cubicBezTo>
                    <a:pt x="56198" y="833438"/>
                    <a:pt x="137160" y="622935"/>
                    <a:pt x="298133" y="448628"/>
                  </a:cubicBezTo>
                  <a:cubicBezTo>
                    <a:pt x="379095" y="360998"/>
                    <a:pt x="488633" y="290513"/>
                    <a:pt x="628650" y="239077"/>
                  </a:cubicBezTo>
                  <a:lnTo>
                    <a:pt x="735330" y="206693"/>
                  </a:lnTo>
                  <a:lnTo>
                    <a:pt x="735330" y="36195"/>
                  </a:lnTo>
                  <a:lnTo>
                    <a:pt x="778193" y="30480"/>
                  </a:lnTo>
                  <a:lnTo>
                    <a:pt x="965835" y="2858"/>
                  </a:lnTo>
                  <a:lnTo>
                    <a:pt x="996315" y="0"/>
                  </a:lnTo>
                  <a:lnTo>
                    <a:pt x="996315" y="168593"/>
                  </a:lnTo>
                  <a:lnTo>
                    <a:pt x="1097280" y="171450"/>
                  </a:lnTo>
                  <a:cubicBezTo>
                    <a:pt x="1222058" y="182880"/>
                    <a:pt x="1324928" y="220027"/>
                    <a:pt x="1406843" y="282893"/>
                  </a:cubicBezTo>
                  <a:cubicBezTo>
                    <a:pt x="1545908" y="388620"/>
                    <a:pt x="1629728" y="548640"/>
                    <a:pt x="1657350" y="763905"/>
                  </a:cubicBezTo>
                  <a:lnTo>
                    <a:pt x="1326833" y="863918"/>
                  </a:lnTo>
                  <a:cubicBezTo>
                    <a:pt x="1307783" y="730568"/>
                    <a:pt x="1268730" y="632460"/>
                    <a:pt x="1209675" y="568643"/>
                  </a:cubicBezTo>
                  <a:cubicBezTo>
                    <a:pt x="1164908" y="521017"/>
                    <a:pt x="1107758" y="488633"/>
                    <a:pt x="1038225" y="471488"/>
                  </a:cubicBezTo>
                  <a:lnTo>
                    <a:pt x="995363" y="464820"/>
                  </a:lnTo>
                  <a:lnTo>
                    <a:pt x="993458" y="1460183"/>
                  </a:lnTo>
                  <a:lnTo>
                    <a:pt x="1073468" y="1471613"/>
                  </a:lnTo>
                  <a:cubicBezTo>
                    <a:pt x="1173480" y="1486853"/>
                    <a:pt x="1243013" y="1500188"/>
                    <a:pt x="1282065" y="1513523"/>
                  </a:cubicBezTo>
                  <a:cubicBezTo>
                    <a:pt x="1381125" y="1546860"/>
                    <a:pt x="1462088" y="1592580"/>
                    <a:pt x="1524953" y="1651635"/>
                  </a:cubicBezTo>
                  <a:cubicBezTo>
                    <a:pt x="1587818" y="1708785"/>
                    <a:pt x="1635443" y="1782128"/>
                    <a:pt x="1669733" y="1870710"/>
                  </a:cubicBezTo>
                  <a:close/>
                  <a:moveTo>
                    <a:pt x="1268730" y="2624138"/>
                  </a:moveTo>
                  <a:cubicBezTo>
                    <a:pt x="1349693" y="2512695"/>
                    <a:pt x="1390650" y="2384108"/>
                    <a:pt x="1390650" y="2236470"/>
                  </a:cubicBezTo>
                  <a:cubicBezTo>
                    <a:pt x="1390650" y="2110740"/>
                    <a:pt x="1362075" y="2014538"/>
                    <a:pt x="1304925" y="1945958"/>
                  </a:cubicBezTo>
                  <a:cubicBezTo>
                    <a:pt x="1262063" y="1894523"/>
                    <a:pt x="1186815" y="1852613"/>
                    <a:pt x="1080135" y="1820228"/>
                  </a:cubicBezTo>
                  <a:lnTo>
                    <a:pt x="992505" y="1798320"/>
                  </a:lnTo>
                  <a:lnTo>
                    <a:pt x="990600" y="2830830"/>
                  </a:lnTo>
                  <a:lnTo>
                    <a:pt x="1048703" y="2808923"/>
                  </a:lnTo>
                  <a:cubicBezTo>
                    <a:pt x="1135380" y="2768918"/>
                    <a:pt x="1207770" y="2707005"/>
                    <a:pt x="1268730" y="2624138"/>
                  </a:cubicBezTo>
                  <a:moveTo>
                    <a:pt x="732473" y="1425893"/>
                  </a:moveTo>
                  <a:lnTo>
                    <a:pt x="734378" y="497205"/>
                  </a:lnTo>
                  <a:lnTo>
                    <a:pt x="688658" y="514350"/>
                  </a:lnTo>
                  <a:cubicBezTo>
                    <a:pt x="604838" y="554355"/>
                    <a:pt x="537210" y="609600"/>
                    <a:pt x="482917" y="682943"/>
                  </a:cubicBezTo>
                  <a:cubicBezTo>
                    <a:pt x="411480" y="780098"/>
                    <a:pt x="375285" y="887730"/>
                    <a:pt x="375285" y="1006793"/>
                  </a:cubicBezTo>
                  <a:cubicBezTo>
                    <a:pt x="375285" y="1124903"/>
                    <a:pt x="405765" y="1219200"/>
                    <a:pt x="465773" y="1289685"/>
                  </a:cubicBezTo>
                  <a:cubicBezTo>
                    <a:pt x="511492" y="1343025"/>
                    <a:pt x="581025" y="1383030"/>
                    <a:pt x="674370" y="1411605"/>
                  </a:cubicBezTo>
                  <a:lnTo>
                    <a:pt x="732473" y="142589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87" name="Google Shape;2287;p37"/>
            <p:cNvGrpSpPr/>
            <p:nvPr/>
          </p:nvGrpSpPr>
          <p:grpSpPr>
            <a:xfrm>
              <a:off x="10815796" y="5279364"/>
              <a:ext cx="424862" cy="1352937"/>
              <a:chOff x="1975571" y="1809862"/>
              <a:chExt cx="997268" cy="3175718"/>
            </a:xfrm>
          </p:grpSpPr>
          <p:sp>
            <p:nvSpPr>
              <p:cNvPr id="2288" name="Google Shape;2288;p37"/>
              <p:cNvSpPr/>
              <p:nvPr/>
            </p:nvSpPr>
            <p:spPr>
              <a:xfrm>
                <a:off x="1982155" y="4195005"/>
                <a:ext cx="600074" cy="790575"/>
              </a:xfrm>
              <a:custGeom>
                <a:rect b="b" l="l" r="r" t="t"/>
                <a:pathLst>
                  <a:path extrusionOk="0" h="790575" w="600075">
                    <a:moveTo>
                      <a:pt x="601980" y="791528"/>
                    </a:moveTo>
                    <a:lnTo>
                      <a:pt x="340995" y="649605"/>
                    </a:lnTo>
                    <a:cubicBezTo>
                      <a:pt x="259080" y="604838"/>
                      <a:pt x="187643" y="534353"/>
                      <a:pt x="125730" y="437197"/>
                    </a:cubicBezTo>
                    <a:cubicBezTo>
                      <a:pt x="53340" y="323850"/>
                      <a:pt x="11430" y="178118"/>
                      <a:pt x="0" y="0"/>
                    </a:cubicBezTo>
                    <a:lnTo>
                      <a:pt x="260985" y="141922"/>
                    </a:lnTo>
                    <a:cubicBezTo>
                      <a:pt x="272415" y="319088"/>
                      <a:pt x="314325" y="464820"/>
                      <a:pt x="386715" y="579120"/>
                    </a:cubicBezTo>
                    <a:cubicBezTo>
                      <a:pt x="448628" y="676275"/>
                      <a:pt x="520065" y="747713"/>
                      <a:pt x="601980" y="791528"/>
                    </a:cubicBezTo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9" name="Google Shape;2289;p37"/>
              <p:cNvSpPr/>
              <p:nvPr/>
            </p:nvSpPr>
            <p:spPr>
              <a:xfrm>
                <a:off x="1975571" y="4089376"/>
                <a:ext cx="581025" cy="247650"/>
              </a:xfrm>
              <a:custGeom>
                <a:rect b="b" l="l" r="r" t="t"/>
                <a:pathLst>
                  <a:path extrusionOk="0" h="247650" w="581025">
                    <a:moveTo>
                      <a:pt x="260985" y="251460"/>
                    </a:moveTo>
                    <a:lnTo>
                      <a:pt x="0" y="109538"/>
                    </a:lnTo>
                    <a:lnTo>
                      <a:pt x="320993" y="0"/>
                    </a:lnTo>
                    <a:lnTo>
                      <a:pt x="581978" y="14097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0" name="Google Shape;2290;p37"/>
              <p:cNvSpPr/>
              <p:nvPr/>
            </p:nvSpPr>
            <p:spPr>
              <a:xfrm>
                <a:off x="2032721" y="1973775"/>
                <a:ext cx="940118" cy="1580197"/>
              </a:xfrm>
              <a:custGeom>
                <a:rect b="b" l="l" r="r" t="t"/>
                <a:pathLst>
                  <a:path extrusionOk="0" h="1580197" w="940118">
                    <a:moveTo>
                      <a:pt x="679133" y="0"/>
                    </a:moveTo>
                    <a:lnTo>
                      <a:pt x="940118" y="140970"/>
                    </a:lnTo>
                    <a:lnTo>
                      <a:pt x="747299" y="210278"/>
                    </a:lnTo>
                    <a:lnTo>
                      <a:pt x="747713" y="210503"/>
                    </a:lnTo>
                    <a:cubicBezTo>
                      <a:pt x="701040" y="232410"/>
                      <a:pt x="658178" y="256223"/>
                      <a:pt x="620078" y="282893"/>
                    </a:cubicBezTo>
                    <a:lnTo>
                      <a:pt x="620077" y="282893"/>
                    </a:lnTo>
                    <a:lnTo>
                      <a:pt x="548076" y="339736"/>
                    </a:lnTo>
                    <a:lnTo>
                      <a:pt x="548640" y="340043"/>
                    </a:lnTo>
                    <a:cubicBezTo>
                      <a:pt x="538733" y="349937"/>
                      <a:pt x="498634" y="389097"/>
                      <a:pt x="488633" y="399098"/>
                    </a:cubicBezTo>
                    <a:lnTo>
                      <a:pt x="488633" y="400050"/>
                    </a:lnTo>
                    <a:cubicBezTo>
                      <a:pt x="464820" y="426720"/>
                      <a:pt x="442913" y="454343"/>
                      <a:pt x="422910" y="482918"/>
                    </a:cubicBezTo>
                    <a:lnTo>
                      <a:pt x="422910" y="483870"/>
                    </a:lnTo>
                    <a:cubicBezTo>
                      <a:pt x="402908" y="512445"/>
                      <a:pt x="383858" y="541973"/>
                      <a:pt x="367665" y="572453"/>
                    </a:cubicBezTo>
                    <a:lnTo>
                      <a:pt x="368618" y="573405"/>
                    </a:lnTo>
                    <a:cubicBezTo>
                      <a:pt x="347663" y="608647"/>
                      <a:pt x="331470" y="645795"/>
                      <a:pt x="317183" y="684847"/>
                    </a:cubicBezTo>
                    <a:lnTo>
                      <a:pt x="305241" y="678329"/>
                    </a:lnTo>
                    <a:lnTo>
                      <a:pt x="317183" y="684847"/>
                    </a:lnTo>
                    <a:cubicBezTo>
                      <a:pt x="280035" y="786765"/>
                      <a:pt x="260985" y="896303"/>
                      <a:pt x="260985" y="1014413"/>
                    </a:cubicBezTo>
                    <a:cubicBezTo>
                      <a:pt x="260985" y="1152525"/>
                      <a:pt x="287655" y="1272540"/>
                      <a:pt x="342900" y="1373505"/>
                    </a:cubicBezTo>
                    <a:cubicBezTo>
                      <a:pt x="391478" y="1463993"/>
                      <a:pt x="460058" y="1532572"/>
                      <a:pt x="546735" y="1580197"/>
                    </a:cubicBezTo>
                    <a:lnTo>
                      <a:pt x="285750" y="1438275"/>
                    </a:lnTo>
                    <a:cubicBezTo>
                      <a:pt x="199073" y="1390650"/>
                      <a:pt x="130493" y="1322070"/>
                      <a:pt x="81915" y="1231583"/>
                    </a:cubicBezTo>
                    <a:cubicBezTo>
                      <a:pt x="27622" y="1130618"/>
                      <a:pt x="0" y="1010603"/>
                      <a:pt x="0" y="872490"/>
                    </a:cubicBezTo>
                    <a:cubicBezTo>
                      <a:pt x="0" y="754380"/>
                      <a:pt x="19050" y="644842"/>
                      <a:pt x="56197" y="542925"/>
                    </a:cubicBezTo>
                    <a:lnTo>
                      <a:pt x="62441" y="546321"/>
                    </a:lnTo>
                    <a:cubicBezTo>
                      <a:pt x="62500" y="546184"/>
                      <a:pt x="62558" y="546046"/>
                      <a:pt x="62617" y="545909"/>
                    </a:cubicBezTo>
                    <a:lnTo>
                      <a:pt x="57150" y="542925"/>
                    </a:lnTo>
                    <a:lnTo>
                      <a:pt x="107444" y="431896"/>
                    </a:lnTo>
                    <a:lnTo>
                      <a:pt x="106680" y="431483"/>
                    </a:lnTo>
                    <a:cubicBezTo>
                      <a:pt x="126714" y="402522"/>
                      <a:pt x="197542" y="296966"/>
                      <a:pt x="227648" y="258128"/>
                    </a:cubicBezTo>
                    <a:lnTo>
                      <a:pt x="287315" y="198453"/>
                    </a:lnTo>
                    <a:lnTo>
                      <a:pt x="359092" y="140970"/>
                    </a:lnTo>
                    <a:lnTo>
                      <a:pt x="486263" y="68845"/>
                    </a:lnTo>
                    <a:lnTo>
                      <a:pt x="485775" y="68580"/>
                    </a:lnTo>
                    <a:cubicBezTo>
                      <a:pt x="513398" y="55245"/>
                      <a:pt x="541973" y="43815"/>
                      <a:pt x="572452" y="32385"/>
                    </a:cubicBezTo>
                    <a:lnTo>
                      <a:pt x="573405" y="32385"/>
                    </a:lnTo>
                    <a:lnTo>
                      <a:pt x="679133" y="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1" name="Google Shape;2291;p37"/>
              <p:cNvSpPr/>
              <p:nvPr/>
            </p:nvSpPr>
            <p:spPr>
              <a:xfrm>
                <a:off x="2707947" y="1809862"/>
                <a:ext cx="257175" cy="304801"/>
              </a:xfrm>
              <a:custGeom>
                <a:rect b="b" l="l" r="r" t="t"/>
                <a:pathLst>
                  <a:path extrusionOk="0" h="304800" w="257175">
                    <a:moveTo>
                      <a:pt x="260985" y="311468"/>
                    </a:moveTo>
                    <a:lnTo>
                      <a:pt x="0" y="170497"/>
                    </a:lnTo>
                    <a:lnTo>
                      <a:pt x="952" y="0"/>
                    </a:lnTo>
                    <a:lnTo>
                      <a:pt x="260985" y="140970"/>
                    </a:lnTo>
                    <a:close/>
                  </a:path>
                </a:pathLst>
              </a:custGeom>
              <a:solidFill>
                <a:srgbClr val="FDE39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292" name="Google Shape;2292;p37"/>
          <p:cNvSpPr/>
          <p:nvPr/>
        </p:nvSpPr>
        <p:spPr>
          <a:xfrm flipH="1" rot="7879541">
            <a:off x="6597947" y="3905537"/>
            <a:ext cx="1132706" cy="1251562"/>
          </a:xfrm>
          <a:custGeom>
            <a:rect b="b" l="l" r="r" t="t"/>
            <a:pathLst>
              <a:path extrusionOk="0" h="997337" w="902624">
                <a:moveTo>
                  <a:pt x="902624" y="748003"/>
                </a:moveTo>
                <a:lnTo>
                  <a:pt x="777958" y="748003"/>
                </a:lnTo>
                <a:cubicBezTo>
                  <a:pt x="704766" y="307660"/>
                  <a:pt x="449076" y="0"/>
                  <a:pt x="156309" y="0"/>
                </a:cubicBezTo>
                <a:lnTo>
                  <a:pt x="0" y="0"/>
                </a:lnTo>
                <a:lnTo>
                  <a:pt x="837" y="13045"/>
                </a:lnTo>
                <a:lnTo>
                  <a:pt x="2084" y="32463"/>
                </a:lnTo>
                <a:cubicBezTo>
                  <a:pt x="10461" y="26242"/>
                  <a:pt x="19931" y="22939"/>
                  <a:pt x="29486" y="19956"/>
                </a:cubicBezTo>
                <a:cubicBezTo>
                  <a:pt x="269186" y="90774"/>
                  <a:pt x="465905" y="370676"/>
                  <a:pt x="528623" y="748003"/>
                </a:cubicBezTo>
                <a:lnTo>
                  <a:pt x="403956" y="748003"/>
                </a:lnTo>
                <a:lnTo>
                  <a:pt x="673678" y="997337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0">
                <a:schemeClr val="accent2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37"/>
          <p:cNvSpPr/>
          <p:nvPr/>
        </p:nvSpPr>
        <p:spPr>
          <a:xfrm rot="-6587937">
            <a:off x="4648860" y="2008535"/>
            <a:ext cx="1108079" cy="1251562"/>
          </a:xfrm>
          <a:custGeom>
            <a:rect b="b" l="l" r="r" t="t"/>
            <a:pathLst>
              <a:path extrusionOk="0" h="997337" w="883000">
                <a:moveTo>
                  <a:pt x="883000" y="748003"/>
                </a:moveTo>
                <a:lnTo>
                  <a:pt x="654054" y="997337"/>
                </a:lnTo>
                <a:lnTo>
                  <a:pt x="384332" y="748003"/>
                </a:lnTo>
                <a:lnTo>
                  <a:pt x="508999" y="748003"/>
                </a:lnTo>
                <a:cubicBezTo>
                  <a:pt x="446281" y="370676"/>
                  <a:pt x="249562" y="90774"/>
                  <a:pt x="9862" y="19956"/>
                </a:cubicBezTo>
                <a:cubicBezTo>
                  <a:pt x="6876" y="20888"/>
                  <a:pt x="3897" y="21852"/>
                  <a:pt x="1301" y="23864"/>
                </a:cubicBezTo>
                <a:lnTo>
                  <a:pt x="0" y="0"/>
                </a:lnTo>
                <a:lnTo>
                  <a:pt x="136685" y="0"/>
                </a:lnTo>
                <a:cubicBezTo>
                  <a:pt x="429452" y="0"/>
                  <a:pt x="685142" y="307660"/>
                  <a:pt x="758334" y="7480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50000">
                <a:schemeClr val="accent1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7" name="Shape 2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8" name="Google Shape;2298;p38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299" name="Google Shape;2299;p38"/>
          <p:cNvSpPr/>
          <p:nvPr/>
        </p:nvSpPr>
        <p:spPr>
          <a:xfrm>
            <a:off x="2445076" y="3540963"/>
            <a:ext cx="5678077" cy="360040"/>
          </a:xfrm>
          <a:prstGeom prst="rightArrow">
            <a:avLst>
              <a:gd fmla="val 50000" name="adj1"/>
              <a:gd fmla="val 74188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00" name="Google Shape;2300;p38"/>
          <p:cNvGrpSpPr/>
          <p:nvPr/>
        </p:nvGrpSpPr>
        <p:grpSpPr>
          <a:xfrm>
            <a:off x="681898" y="4763725"/>
            <a:ext cx="1765489" cy="869905"/>
            <a:chOff x="5921827" y="2468986"/>
            <a:chExt cx="1765489" cy="869905"/>
          </a:xfrm>
        </p:grpSpPr>
        <p:sp>
          <p:nvSpPr>
            <p:cNvPr id="2301" name="Google Shape;2301;p38"/>
            <p:cNvSpPr txBox="1"/>
            <p:nvPr/>
          </p:nvSpPr>
          <p:spPr>
            <a:xfrm>
              <a:off x="5926360" y="2738727"/>
              <a:ext cx="1760956" cy="6001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2" name="Google Shape;2302;p38"/>
            <p:cNvSpPr txBox="1"/>
            <p:nvPr/>
          </p:nvSpPr>
          <p:spPr>
            <a:xfrm>
              <a:off x="5921827" y="2468986"/>
              <a:ext cx="1763178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03" name="Google Shape;2303;p38"/>
          <p:cNvGrpSpPr/>
          <p:nvPr/>
        </p:nvGrpSpPr>
        <p:grpSpPr>
          <a:xfrm>
            <a:off x="7068522" y="1818706"/>
            <a:ext cx="2665472" cy="700628"/>
            <a:chOff x="5921826" y="2468986"/>
            <a:chExt cx="2665472" cy="700628"/>
          </a:xfrm>
        </p:grpSpPr>
        <p:sp>
          <p:nvSpPr>
            <p:cNvPr id="2304" name="Google Shape;2304;p38"/>
            <p:cNvSpPr txBox="1"/>
            <p:nvPr/>
          </p:nvSpPr>
          <p:spPr>
            <a:xfrm>
              <a:off x="5926359" y="2738727"/>
              <a:ext cx="266093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5" name="Google Shape;2305;p38"/>
            <p:cNvSpPr txBox="1"/>
            <p:nvPr/>
          </p:nvSpPr>
          <p:spPr>
            <a:xfrm>
              <a:off x="5921826" y="2468986"/>
              <a:ext cx="266429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06" name="Google Shape;2306;p38"/>
          <p:cNvSpPr/>
          <p:nvPr/>
        </p:nvSpPr>
        <p:spPr>
          <a:xfrm>
            <a:off x="6408416" y="1901988"/>
            <a:ext cx="534062" cy="5340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38"/>
          <p:cNvSpPr/>
          <p:nvPr/>
        </p:nvSpPr>
        <p:spPr>
          <a:xfrm>
            <a:off x="6408416" y="5000254"/>
            <a:ext cx="534062" cy="5340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38"/>
          <p:cNvSpPr/>
          <p:nvPr/>
        </p:nvSpPr>
        <p:spPr>
          <a:xfrm>
            <a:off x="8217096" y="3439826"/>
            <a:ext cx="534062" cy="53406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38"/>
          <p:cNvSpPr/>
          <p:nvPr/>
        </p:nvSpPr>
        <p:spPr>
          <a:xfrm>
            <a:off x="3827410" y="2329158"/>
            <a:ext cx="534062" cy="5340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38"/>
          <p:cNvSpPr/>
          <p:nvPr/>
        </p:nvSpPr>
        <p:spPr>
          <a:xfrm>
            <a:off x="3827410" y="4570366"/>
            <a:ext cx="534062" cy="5340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11" name="Google Shape;2311;p38"/>
          <p:cNvGrpSpPr/>
          <p:nvPr/>
        </p:nvGrpSpPr>
        <p:grpSpPr>
          <a:xfrm>
            <a:off x="7068522" y="4916972"/>
            <a:ext cx="2665472" cy="700628"/>
            <a:chOff x="5921826" y="2468986"/>
            <a:chExt cx="2665472" cy="700628"/>
          </a:xfrm>
        </p:grpSpPr>
        <p:sp>
          <p:nvSpPr>
            <p:cNvPr id="2312" name="Google Shape;2312;p38"/>
            <p:cNvSpPr txBox="1"/>
            <p:nvPr/>
          </p:nvSpPr>
          <p:spPr>
            <a:xfrm>
              <a:off x="5926359" y="2738727"/>
              <a:ext cx="266093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3" name="Google Shape;2313;p38"/>
            <p:cNvSpPr txBox="1"/>
            <p:nvPr/>
          </p:nvSpPr>
          <p:spPr>
            <a:xfrm>
              <a:off x="5921826" y="2468986"/>
              <a:ext cx="266429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4" name="Google Shape;2314;p38"/>
          <p:cNvGrpSpPr/>
          <p:nvPr/>
        </p:nvGrpSpPr>
        <p:grpSpPr>
          <a:xfrm>
            <a:off x="8836883" y="3187268"/>
            <a:ext cx="2660939" cy="1039183"/>
            <a:chOff x="5921826" y="2468986"/>
            <a:chExt cx="1468390" cy="1039183"/>
          </a:xfrm>
        </p:grpSpPr>
        <p:sp>
          <p:nvSpPr>
            <p:cNvPr id="2315" name="Google Shape;2315;p38"/>
            <p:cNvSpPr txBox="1"/>
            <p:nvPr/>
          </p:nvSpPr>
          <p:spPr>
            <a:xfrm>
              <a:off x="5926361" y="2738728"/>
              <a:ext cx="146385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I hope and I believe that this Template will your Time, Money and Reputation.  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6" name="Google Shape;2316;p38"/>
            <p:cNvSpPr txBox="1"/>
            <p:nvPr/>
          </p:nvSpPr>
          <p:spPr>
            <a:xfrm>
              <a:off x="5921826" y="2468986"/>
              <a:ext cx="14683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7" name="Google Shape;2317;p38"/>
          <p:cNvGrpSpPr/>
          <p:nvPr/>
        </p:nvGrpSpPr>
        <p:grpSpPr>
          <a:xfrm>
            <a:off x="3019860" y="1496164"/>
            <a:ext cx="2732521" cy="700628"/>
            <a:chOff x="5921826" y="2468986"/>
            <a:chExt cx="2665472" cy="700628"/>
          </a:xfrm>
        </p:grpSpPr>
        <p:sp>
          <p:nvSpPr>
            <p:cNvPr id="2318" name="Google Shape;2318;p38"/>
            <p:cNvSpPr txBox="1"/>
            <p:nvPr/>
          </p:nvSpPr>
          <p:spPr>
            <a:xfrm>
              <a:off x="5926359" y="2738727"/>
              <a:ext cx="266093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9" name="Google Shape;2319;p38"/>
            <p:cNvSpPr txBox="1"/>
            <p:nvPr/>
          </p:nvSpPr>
          <p:spPr>
            <a:xfrm>
              <a:off x="5921826" y="2468986"/>
              <a:ext cx="266429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20" name="Google Shape;2320;p38"/>
          <p:cNvGrpSpPr/>
          <p:nvPr/>
        </p:nvGrpSpPr>
        <p:grpSpPr>
          <a:xfrm>
            <a:off x="3019860" y="5212005"/>
            <a:ext cx="2732521" cy="700628"/>
            <a:chOff x="5921826" y="2468986"/>
            <a:chExt cx="2665472" cy="700628"/>
          </a:xfrm>
        </p:grpSpPr>
        <p:sp>
          <p:nvSpPr>
            <p:cNvPr id="2321" name="Google Shape;2321;p38"/>
            <p:cNvSpPr txBox="1"/>
            <p:nvPr/>
          </p:nvSpPr>
          <p:spPr>
            <a:xfrm>
              <a:off x="5926359" y="2738727"/>
              <a:ext cx="266093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</a:t>
              </a:r>
              <a:endParaRPr sz="11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2" name="Google Shape;2322;p38"/>
            <p:cNvSpPr txBox="1"/>
            <p:nvPr/>
          </p:nvSpPr>
          <p:spPr>
            <a:xfrm>
              <a:off x="5921826" y="2468986"/>
              <a:ext cx="2664295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Contents_Here</a:t>
              </a:r>
              <a:endParaRPr b="1" sz="14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23" name="Google Shape;2323;p38"/>
          <p:cNvGrpSpPr/>
          <p:nvPr/>
        </p:nvGrpSpPr>
        <p:grpSpPr>
          <a:xfrm>
            <a:off x="2445076" y="2638324"/>
            <a:ext cx="4410809" cy="917702"/>
            <a:chOff x="3471053" y="2825104"/>
            <a:chExt cx="4410809" cy="917702"/>
          </a:xfrm>
        </p:grpSpPr>
        <p:sp>
          <p:nvSpPr>
            <p:cNvPr id="2324" name="Google Shape;2324;p38"/>
            <p:cNvSpPr/>
            <p:nvPr/>
          </p:nvSpPr>
          <p:spPr>
            <a:xfrm flipH="1" rot="5400000">
              <a:off x="6988671" y="2849615"/>
              <a:ext cx="917702" cy="868680"/>
            </a:xfrm>
            <a:prstGeom prst="bentArrow">
              <a:avLst>
                <a:gd fmla="val 21063" name="adj1"/>
                <a:gd fmla="val 21251" name="adj2"/>
                <a:gd fmla="val 30368" name="adj3"/>
                <a:gd fmla="val 43750" name="adj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5" name="Google Shape;2325;p38"/>
            <p:cNvSpPr/>
            <p:nvPr/>
          </p:nvSpPr>
          <p:spPr>
            <a:xfrm>
              <a:off x="3471053" y="3559628"/>
              <a:ext cx="3550005" cy="1831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26" name="Google Shape;2326;p38"/>
          <p:cNvGrpSpPr/>
          <p:nvPr/>
        </p:nvGrpSpPr>
        <p:grpSpPr>
          <a:xfrm>
            <a:off x="2445076" y="2400143"/>
            <a:ext cx="2917409" cy="886968"/>
            <a:chOff x="2426025" y="2609693"/>
            <a:chExt cx="2917409" cy="886968"/>
          </a:xfrm>
        </p:grpSpPr>
        <p:sp>
          <p:nvSpPr>
            <p:cNvPr id="2327" name="Google Shape;2327;p38"/>
            <p:cNvSpPr/>
            <p:nvPr/>
          </p:nvSpPr>
          <p:spPr>
            <a:xfrm flipH="1" rot="5400000">
              <a:off x="4308567" y="2461794"/>
              <a:ext cx="886968" cy="1182766"/>
            </a:xfrm>
            <a:prstGeom prst="uturnArrow">
              <a:avLst>
                <a:gd fmla="val 20540" name="adj1"/>
                <a:gd fmla="val 21094" name="adj2"/>
                <a:gd fmla="val 31696" name="adj3"/>
                <a:gd fmla="val 43750" name="adj4"/>
                <a:gd fmla="val 81325" name="adj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8" name="Google Shape;2328;p38"/>
            <p:cNvSpPr/>
            <p:nvPr/>
          </p:nvSpPr>
          <p:spPr>
            <a:xfrm>
              <a:off x="2426025" y="3313484"/>
              <a:ext cx="1734644" cy="1831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29" name="Google Shape;2329;p38"/>
          <p:cNvGrpSpPr/>
          <p:nvPr/>
        </p:nvGrpSpPr>
        <p:grpSpPr>
          <a:xfrm flipH="1" rot="10800000">
            <a:off x="2453294" y="3893878"/>
            <a:ext cx="4411190" cy="917702"/>
            <a:chOff x="3471053" y="2825104"/>
            <a:chExt cx="4411190" cy="917702"/>
          </a:xfrm>
        </p:grpSpPr>
        <p:sp>
          <p:nvSpPr>
            <p:cNvPr id="2330" name="Google Shape;2330;p38"/>
            <p:cNvSpPr/>
            <p:nvPr/>
          </p:nvSpPr>
          <p:spPr>
            <a:xfrm flipH="1" rot="5400000">
              <a:off x="6989052" y="2849615"/>
              <a:ext cx="917702" cy="868680"/>
            </a:xfrm>
            <a:prstGeom prst="bentArrow">
              <a:avLst>
                <a:gd fmla="val 21063" name="adj1"/>
                <a:gd fmla="val 21251" name="adj2"/>
                <a:gd fmla="val 30368" name="adj3"/>
                <a:gd fmla="val 43750" name="adj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1" name="Google Shape;2331;p38"/>
            <p:cNvSpPr/>
            <p:nvPr/>
          </p:nvSpPr>
          <p:spPr>
            <a:xfrm>
              <a:off x="3471053" y="3559628"/>
              <a:ext cx="3550005" cy="1831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2" name="Google Shape;2332;p38"/>
          <p:cNvGrpSpPr/>
          <p:nvPr/>
        </p:nvGrpSpPr>
        <p:grpSpPr>
          <a:xfrm flipH="1" rot="10800000">
            <a:off x="2445076" y="4184633"/>
            <a:ext cx="2917409" cy="886968"/>
            <a:chOff x="2426025" y="2609693"/>
            <a:chExt cx="2917409" cy="886968"/>
          </a:xfrm>
        </p:grpSpPr>
        <p:sp>
          <p:nvSpPr>
            <p:cNvPr id="2333" name="Google Shape;2333;p38"/>
            <p:cNvSpPr/>
            <p:nvPr/>
          </p:nvSpPr>
          <p:spPr>
            <a:xfrm flipH="1" rot="5400000">
              <a:off x="4308567" y="2461794"/>
              <a:ext cx="886968" cy="1182766"/>
            </a:xfrm>
            <a:prstGeom prst="uturnArrow">
              <a:avLst>
                <a:gd fmla="val 20540" name="adj1"/>
                <a:gd fmla="val 21094" name="adj2"/>
                <a:gd fmla="val 31696" name="adj3"/>
                <a:gd fmla="val 43750" name="adj4"/>
                <a:gd fmla="val 81325" name="adj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4" name="Google Shape;2334;p38"/>
            <p:cNvSpPr/>
            <p:nvPr/>
          </p:nvSpPr>
          <p:spPr>
            <a:xfrm>
              <a:off x="2426025" y="3313484"/>
              <a:ext cx="1734644" cy="1831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35" name="Google Shape;2335;p38"/>
          <p:cNvSpPr/>
          <p:nvPr/>
        </p:nvSpPr>
        <p:spPr>
          <a:xfrm>
            <a:off x="6522417" y="2041153"/>
            <a:ext cx="320544" cy="255715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6" name="Google Shape;2336;p38"/>
          <p:cNvSpPr/>
          <p:nvPr/>
        </p:nvSpPr>
        <p:spPr>
          <a:xfrm>
            <a:off x="3913870" y="2482110"/>
            <a:ext cx="336557" cy="221190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7" name="Google Shape;2337;p38"/>
          <p:cNvSpPr/>
          <p:nvPr/>
        </p:nvSpPr>
        <p:spPr>
          <a:xfrm>
            <a:off x="8336112" y="3548408"/>
            <a:ext cx="289734" cy="292154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8" name="Google Shape;2338;p38"/>
          <p:cNvSpPr/>
          <p:nvPr/>
        </p:nvSpPr>
        <p:spPr>
          <a:xfrm>
            <a:off x="3947080" y="4727623"/>
            <a:ext cx="303347" cy="222372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9" name="Google Shape;2339;p38"/>
          <p:cNvSpPr/>
          <p:nvPr/>
        </p:nvSpPr>
        <p:spPr>
          <a:xfrm>
            <a:off x="6557001" y="5110762"/>
            <a:ext cx="308409" cy="266154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40" name="Google Shape;2340;p38"/>
          <p:cNvGrpSpPr/>
          <p:nvPr/>
        </p:nvGrpSpPr>
        <p:grpSpPr>
          <a:xfrm>
            <a:off x="997182" y="2540370"/>
            <a:ext cx="1145433" cy="2137864"/>
            <a:chOff x="3501573" y="3178068"/>
            <a:chExt cx="1340594" cy="2737840"/>
          </a:xfrm>
        </p:grpSpPr>
        <p:sp>
          <p:nvSpPr>
            <p:cNvPr id="2341" name="Google Shape;2341;p38"/>
            <p:cNvSpPr/>
            <p:nvPr/>
          </p:nvSpPr>
          <p:spPr>
            <a:xfrm>
              <a:off x="3504728" y="3612346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38"/>
            <p:cNvSpPr/>
            <p:nvPr/>
          </p:nvSpPr>
          <p:spPr>
            <a:xfrm>
              <a:off x="3501573" y="3832632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38"/>
            <p:cNvSpPr/>
            <p:nvPr/>
          </p:nvSpPr>
          <p:spPr>
            <a:xfrm>
              <a:off x="4776089" y="3829487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38"/>
            <p:cNvSpPr/>
            <p:nvPr/>
          </p:nvSpPr>
          <p:spPr>
            <a:xfrm>
              <a:off x="3520451" y="3178068"/>
              <a:ext cx="1321716" cy="2737840"/>
            </a:xfrm>
            <a:custGeom>
              <a:rect b="b" l="l" r="r" t="t"/>
              <a:pathLst>
                <a:path extrusionOk="0" h="828675" w="400050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5" name="Google Shape;2345;p38"/>
            <p:cNvSpPr/>
            <p:nvPr/>
          </p:nvSpPr>
          <p:spPr>
            <a:xfrm>
              <a:off x="3529897" y="3190652"/>
              <a:ext cx="1290246" cy="2706371"/>
            </a:xfrm>
            <a:custGeom>
              <a:rect b="b" l="l" r="r" t="t"/>
              <a:pathLst>
                <a:path extrusionOk="0" h="819150" w="390525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6" name="Google Shape;2346;p38"/>
            <p:cNvSpPr/>
            <p:nvPr/>
          </p:nvSpPr>
          <p:spPr>
            <a:xfrm>
              <a:off x="3627447" y="3596610"/>
              <a:ext cx="1101430" cy="1951104"/>
            </a:xfrm>
            <a:custGeom>
              <a:rect b="b" l="l" r="r" t="t"/>
              <a:pathLst>
                <a:path extrusionOk="0" h="590550" w="333375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47" name="Google Shape;2347;p38"/>
            <p:cNvGrpSpPr/>
            <p:nvPr/>
          </p:nvGrpSpPr>
          <p:grpSpPr>
            <a:xfrm>
              <a:off x="4088508" y="5635852"/>
              <a:ext cx="173080" cy="173080"/>
              <a:chOff x="6768665" y="6038214"/>
              <a:chExt cx="147968" cy="147968"/>
            </a:xfrm>
          </p:grpSpPr>
          <p:sp>
            <p:nvSpPr>
              <p:cNvPr id="2348" name="Google Shape;2348;p38"/>
              <p:cNvSpPr/>
              <p:nvPr/>
            </p:nvSpPr>
            <p:spPr>
              <a:xfrm>
                <a:off x="6768665" y="6038214"/>
                <a:ext cx="147968" cy="147968"/>
              </a:xfrm>
              <a:prstGeom prst="ellipse">
                <a:avLst/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9" name="Google Shape;2349;p38"/>
              <p:cNvSpPr/>
              <p:nvPr/>
            </p:nvSpPr>
            <p:spPr>
              <a:xfrm>
                <a:off x="6802088" y="6071634"/>
                <a:ext cx="81180" cy="81180"/>
              </a:xfrm>
              <a:prstGeom prst="ellipse">
                <a:avLst/>
              </a:pr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50" name="Google Shape;2350;p38"/>
            <p:cNvSpPr/>
            <p:nvPr/>
          </p:nvSpPr>
          <p:spPr>
            <a:xfrm>
              <a:off x="3821102" y="3628406"/>
              <a:ext cx="906450" cy="1887518"/>
            </a:xfrm>
            <a:custGeom>
              <a:rect b="b" l="l" r="r" t="t"/>
              <a:pathLst>
                <a:path extrusionOk="0" h="2330356" w="111911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1" name="Google Shape;2351;p38"/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fmla="val 50000" name="adj"/>
              </a:avLst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2" name="Google Shape;2352;p38"/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6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" name="Google Shape;2357;p39"/>
          <p:cNvSpPr/>
          <p:nvPr/>
        </p:nvSpPr>
        <p:spPr>
          <a:xfrm>
            <a:off x="913717" y="2767281"/>
            <a:ext cx="425949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 Portfolio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/>
          </a:p>
        </p:txBody>
      </p:sp>
      <p:sp>
        <p:nvSpPr>
          <p:cNvPr id="2358" name="Google Shape;2358;p39"/>
          <p:cNvSpPr txBox="1"/>
          <p:nvPr/>
        </p:nvSpPr>
        <p:spPr>
          <a:xfrm>
            <a:off x="913717" y="5036071"/>
            <a:ext cx="527671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/>
          </a:p>
        </p:txBody>
      </p:sp>
      <p:sp>
        <p:nvSpPr>
          <p:cNvPr id="2359" name="Google Shape;2359;p39"/>
          <p:cNvSpPr txBox="1"/>
          <p:nvPr/>
        </p:nvSpPr>
        <p:spPr>
          <a:xfrm>
            <a:off x="913717" y="621600"/>
            <a:ext cx="527671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/>
          </a:p>
        </p:txBody>
      </p:sp>
      <p:sp>
        <p:nvSpPr>
          <p:cNvPr id="2360" name="Google Shape;2360;p39"/>
          <p:cNvSpPr/>
          <p:nvPr>
            <p:ph idx="2" type="pic"/>
          </p:nvPr>
        </p:nvSpPr>
        <p:spPr>
          <a:xfrm>
            <a:off x="5534029" y="2"/>
            <a:ext cx="6657973" cy="6857999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Timeline Style</a:t>
            </a:r>
            <a:endParaRPr/>
          </a:p>
        </p:txBody>
      </p:sp>
      <p:sp>
        <p:nvSpPr>
          <p:cNvPr id="872" name="Google Shape;872;p4"/>
          <p:cNvSpPr/>
          <p:nvPr/>
        </p:nvSpPr>
        <p:spPr>
          <a:xfrm>
            <a:off x="921862" y="4221928"/>
            <a:ext cx="1944000" cy="1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4"/>
          <p:cNvSpPr/>
          <p:nvPr/>
        </p:nvSpPr>
        <p:spPr>
          <a:xfrm>
            <a:off x="3018959" y="4221928"/>
            <a:ext cx="1944000" cy="1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4" name="Google Shape;874;p4"/>
          <p:cNvSpPr/>
          <p:nvPr/>
        </p:nvSpPr>
        <p:spPr>
          <a:xfrm>
            <a:off x="5116056" y="4221928"/>
            <a:ext cx="1944000" cy="1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4"/>
          <p:cNvSpPr/>
          <p:nvPr/>
        </p:nvSpPr>
        <p:spPr>
          <a:xfrm>
            <a:off x="7213153" y="4221928"/>
            <a:ext cx="1944000" cy="1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6" name="Google Shape;876;p4"/>
          <p:cNvSpPr/>
          <p:nvPr/>
        </p:nvSpPr>
        <p:spPr>
          <a:xfrm>
            <a:off x="9310249" y="4221928"/>
            <a:ext cx="1944000" cy="1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4"/>
          <p:cNvSpPr txBox="1"/>
          <p:nvPr/>
        </p:nvSpPr>
        <p:spPr>
          <a:xfrm>
            <a:off x="921862" y="1495232"/>
            <a:ext cx="1944000" cy="46166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2014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4"/>
          <p:cNvSpPr txBox="1"/>
          <p:nvPr/>
        </p:nvSpPr>
        <p:spPr>
          <a:xfrm>
            <a:off x="3018959" y="1495232"/>
            <a:ext cx="19440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2015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4"/>
          <p:cNvSpPr txBox="1"/>
          <p:nvPr/>
        </p:nvSpPr>
        <p:spPr>
          <a:xfrm>
            <a:off x="7213153" y="1495232"/>
            <a:ext cx="1944000" cy="4616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2017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4"/>
          <p:cNvSpPr txBox="1"/>
          <p:nvPr/>
        </p:nvSpPr>
        <p:spPr>
          <a:xfrm>
            <a:off x="9310249" y="1495232"/>
            <a:ext cx="1944000" cy="4616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2018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4"/>
          <p:cNvSpPr txBox="1"/>
          <p:nvPr/>
        </p:nvSpPr>
        <p:spPr>
          <a:xfrm>
            <a:off x="5116056" y="1495232"/>
            <a:ext cx="1944000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2016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"/>
          <p:cNvSpPr/>
          <p:nvPr/>
        </p:nvSpPr>
        <p:spPr>
          <a:xfrm>
            <a:off x="921862" y="2071472"/>
            <a:ext cx="1944000" cy="2035883"/>
          </a:xfrm>
          <a:prstGeom prst="rect">
            <a:avLst/>
          </a:prstGeom>
          <a:gradFill>
            <a:gsLst>
              <a:gs pos="0">
                <a:srgbClr val="F7F7F7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83" name="Google Shape;883;p4"/>
          <p:cNvGrpSpPr/>
          <p:nvPr/>
        </p:nvGrpSpPr>
        <p:grpSpPr>
          <a:xfrm>
            <a:off x="997174" y="2194845"/>
            <a:ext cx="1793376" cy="1292663"/>
            <a:chOff x="819820" y="3646109"/>
            <a:chExt cx="1225994" cy="1292663"/>
          </a:xfrm>
        </p:grpSpPr>
        <p:sp>
          <p:nvSpPr>
            <p:cNvPr id="884" name="Google Shape;884;p4"/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4"/>
            <p:cNvSpPr txBox="1"/>
            <p:nvPr/>
          </p:nvSpPr>
          <p:spPr>
            <a:xfrm>
              <a:off x="819820" y="3923109"/>
              <a:ext cx="122599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6" name="Google Shape;886;p4"/>
          <p:cNvSpPr/>
          <p:nvPr/>
        </p:nvSpPr>
        <p:spPr>
          <a:xfrm>
            <a:off x="3018959" y="2071472"/>
            <a:ext cx="1944000" cy="2035883"/>
          </a:xfrm>
          <a:prstGeom prst="rect">
            <a:avLst/>
          </a:prstGeom>
          <a:gradFill>
            <a:gsLst>
              <a:gs pos="0">
                <a:srgbClr val="F7F7F7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87" name="Google Shape;887;p4"/>
          <p:cNvGrpSpPr/>
          <p:nvPr/>
        </p:nvGrpSpPr>
        <p:grpSpPr>
          <a:xfrm>
            <a:off x="3094271" y="2194844"/>
            <a:ext cx="1793376" cy="1661995"/>
            <a:chOff x="819820" y="3646109"/>
            <a:chExt cx="1225994" cy="1661995"/>
          </a:xfrm>
        </p:grpSpPr>
        <p:sp>
          <p:nvSpPr>
            <p:cNvPr id="888" name="Google Shape;888;p4"/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4"/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0" name="Google Shape;890;p4"/>
          <p:cNvSpPr/>
          <p:nvPr/>
        </p:nvSpPr>
        <p:spPr>
          <a:xfrm>
            <a:off x="5116056" y="2071472"/>
            <a:ext cx="1944000" cy="2035883"/>
          </a:xfrm>
          <a:prstGeom prst="rect">
            <a:avLst/>
          </a:prstGeom>
          <a:gradFill>
            <a:gsLst>
              <a:gs pos="0">
                <a:srgbClr val="F7F7F7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91" name="Google Shape;891;p4"/>
          <p:cNvGrpSpPr/>
          <p:nvPr/>
        </p:nvGrpSpPr>
        <p:grpSpPr>
          <a:xfrm>
            <a:off x="5191368" y="2194844"/>
            <a:ext cx="1793376" cy="1661995"/>
            <a:chOff x="819820" y="3646109"/>
            <a:chExt cx="1225994" cy="1661995"/>
          </a:xfrm>
        </p:grpSpPr>
        <p:sp>
          <p:nvSpPr>
            <p:cNvPr id="892" name="Google Shape;892;p4"/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4"/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4" name="Google Shape;894;p4"/>
          <p:cNvSpPr/>
          <p:nvPr/>
        </p:nvSpPr>
        <p:spPr>
          <a:xfrm>
            <a:off x="7213153" y="2071472"/>
            <a:ext cx="1944000" cy="2035883"/>
          </a:xfrm>
          <a:prstGeom prst="rect">
            <a:avLst/>
          </a:prstGeom>
          <a:gradFill>
            <a:gsLst>
              <a:gs pos="0">
                <a:srgbClr val="F7F7F7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95" name="Google Shape;895;p4"/>
          <p:cNvGrpSpPr/>
          <p:nvPr/>
        </p:nvGrpSpPr>
        <p:grpSpPr>
          <a:xfrm>
            <a:off x="7288465" y="2194844"/>
            <a:ext cx="1793376" cy="1661995"/>
            <a:chOff x="819820" y="3646109"/>
            <a:chExt cx="1225994" cy="1661995"/>
          </a:xfrm>
        </p:grpSpPr>
        <p:sp>
          <p:nvSpPr>
            <p:cNvPr id="896" name="Google Shape;896;p4"/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4"/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8" name="Google Shape;898;p4"/>
          <p:cNvSpPr/>
          <p:nvPr/>
        </p:nvSpPr>
        <p:spPr>
          <a:xfrm>
            <a:off x="9310249" y="2071472"/>
            <a:ext cx="1944000" cy="2035883"/>
          </a:xfrm>
          <a:prstGeom prst="rect">
            <a:avLst/>
          </a:prstGeom>
          <a:gradFill>
            <a:gsLst>
              <a:gs pos="0">
                <a:srgbClr val="F7F7F7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99" name="Google Shape;899;p4"/>
          <p:cNvGrpSpPr/>
          <p:nvPr/>
        </p:nvGrpSpPr>
        <p:grpSpPr>
          <a:xfrm>
            <a:off x="9385561" y="2194844"/>
            <a:ext cx="1793376" cy="1661995"/>
            <a:chOff x="819820" y="3646109"/>
            <a:chExt cx="1225994" cy="1661995"/>
          </a:xfrm>
        </p:grpSpPr>
        <p:sp>
          <p:nvSpPr>
            <p:cNvPr id="900" name="Google Shape;900;p4"/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Text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4"/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Easy to change colors, photos and Text.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902" name="Google Shape;902;p4"/>
          <p:cNvCxnSpPr/>
          <p:nvPr/>
        </p:nvCxnSpPr>
        <p:spPr>
          <a:xfrm>
            <a:off x="1893862" y="4378773"/>
            <a:ext cx="0" cy="453129"/>
          </a:xfrm>
          <a:prstGeom prst="straightConnector1">
            <a:avLst/>
          </a:prstGeom>
          <a:noFill/>
          <a:ln cap="flat" cmpd="sng" w="6667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3" name="Google Shape;903;p4"/>
          <p:cNvCxnSpPr/>
          <p:nvPr/>
        </p:nvCxnSpPr>
        <p:spPr>
          <a:xfrm>
            <a:off x="6088056" y="4378773"/>
            <a:ext cx="0" cy="453129"/>
          </a:xfrm>
          <a:prstGeom prst="straightConnector1">
            <a:avLst/>
          </a:prstGeom>
          <a:noFill/>
          <a:ln cap="flat" cmpd="sng" w="6667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4" name="Google Shape;904;p4"/>
          <p:cNvCxnSpPr/>
          <p:nvPr/>
        </p:nvCxnSpPr>
        <p:spPr>
          <a:xfrm>
            <a:off x="3990959" y="4378773"/>
            <a:ext cx="0" cy="453129"/>
          </a:xfrm>
          <a:prstGeom prst="straightConnector1">
            <a:avLst/>
          </a:prstGeom>
          <a:noFill/>
          <a:ln cap="flat" cmpd="sng" w="666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5" name="Google Shape;905;p4"/>
          <p:cNvCxnSpPr/>
          <p:nvPr/>
        </p:nvCxnSpPr>
        <p:spPr>
          <a:xfrm>
            <a:off x="8185153" y="4378773"/>
            <a:ext cx="0" cy="453129"/>
          </a:xfrm>
          <a:prstGeom prst="straightConnector1">
            <a:avLst/>
          </a:prstGeom>
          <a:noFill/>
          <a:ln cap="flat" cmpd="sng" w="6667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6" name="Google Shape;906;p4"/>
          <p:cNvCxnSpPr/>
          <p:nvPr/>
        </p:nvCxnSpPr>
        <p:spPr>
          <a:xfrm>
            <a:off x="10282249" y="4378773"/>
            <a:ext cx="0" cy="453129"/>
          </a:xfrm>
          <a:prstGeom prst="straightConnector1">
            <a:avLst/>
          </a:prstGeom>
          <a:noFill/>
          <a:ln cap="flat" cmpd="sng" w="6667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07" name="Google Shape;907;p4"/>
          <p:cNvSpPr/>
          <p:nvPr/>
        </p:nvSpPr>
        <p:spPr>
          <a:xfrm>
            <a:off x="1406775" y="4924074"/>
            <a:ext cx="977444" cy="810105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508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p4"/>
          <p:cNvSpPr/>
          <p:nvPr/>
        </p:nvSpPr>
        <p:spPr>
          <a:xfrm>
            <a:off x="5599275" y="4924074"/>
            <a:ext cx="977444" cy="810105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508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9" name="Google Shape;909;p4"/>
          <p:cNvSpPr/>
          <p:nvPr/>
        </p:nvSpPr>
        <p:spPr>
          <a:xfrm>
            <a:off x="3503025" y="4924074"/>
            <a:ext cx="977444" cy="810105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508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0" name="Google Shape;910;p4"/>
          <p:cNvSpPr/>
          <p:nvPr/>
        </p:nvSpPr>
        <p:spPr>
          <a:xfrm>
            <a:off x="7695525" y="4924074"/>
            <a:ext cx="977444" cy="810105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508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1" name="Google Shape;911;p4"/>
          <p:cNvSpPr/>
          <p:nvPr/>
        </p:nvSpPr>
        <p:spPr>
          <a:xfrm>
            <a:off x="9791776" y="4924074"/>
            <a:ext cx="977444" cy="810105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508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2" name="Google Shape;912;p4"/>
          <p:cNvSpPr/>
          <p:nvPr/>
        </p:nvSpPr>
        <p:spPr>
          <a:xfrm>
            <a:off x="8022572" y="5152516"/>
            <a:ext cx="371782" cy="371178"/>
          </a:xfrm>
          <a:custGeom>
            <a:rect b="b" l="l" r="r" t="t"/>
            <a:pathLst>
              <a:path extrusionOk="0" h="3222968" w="3228210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4"/>
          <p:cNvSpPr/>
          <p:nvPr/>
        </p:nvSpPr>
        <p:spPr>
          <a:xfrm>
            <a:off x="3808626" y="5203630"/>
            <a:ext cx="412168" cy="302054"/>
          </a:xfrm>
          <a:custGeom>
            <a:rect b="b" l="l" r="r" t="t"/>
            <a:pathLst>
              <a:path extrusionOk="0" h="2380886" w="3248842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4"/>
          <p:cNvSpPr/>
          <p:nvPr/>
        </p:nvSpPr>
        <p:spPr>
          <a:xfrm rot="2700000">
            <a:off x="10171247" y="5069311"/>
            <a:ext cx="222004" cy="543985"/>
          </a:xfrm>
          <a:custGeom>
            <a:rect b="b" l="l" r="r" t="t"/>
            <a:pathLst>
              <a:path extrusionOk="0" h="2598393" w="106042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5" name="Google Shape;915;p4"/>
          <p:cNvSpPr/>
          <p:nvPr/>
        </p:nvSpPr>
        <p:spPr>
          <a:xfrm>
            <a:off x="1655424" y="5203630"/>
            <a:ext cx="476876" cy="242596"/>
          </a:xfrm>
          <a:custGeom>
            <a:rect b="b" l="l" r="r" t="t"/>
            <a:pathLst>
              <a:path extrusionOk="0" h="1659188" w="3261500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6" name="Google Shape;916;p4"/>
          <p:cNvSpPr/>
          <p:nvPr/>
        </p:nvSpPr>
        <p:spPr>
          <a:xfrm>
            <a:off x="5941121" y="5162040"/>
            <a:ext cx="382784" cy="392454"/>
          </a:xfrm>
          <a:custGeom>
            <a:rect b="b" l="l" r="r" t="t"/>
            <a:pathLst>
              <a:path extrusionOk="0" h="2354614" w="229659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4" name="Shape 2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" name="Google Shape;2365;p40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2366" name="Google Shape;2366;p40"/>
          <p:cNvSpPr/>
          <p:nvPr/>
        </p:nvSpPr>
        <p:spPr>
          <a:xfrm>
            <a:off x="5501407" y="3111523"/>
            <a:ext cx="1184719" cy="1184719"/>
          </a:xfrm>
          <a:prstGeom prst="ellipse">
            <a:avLst/>
          </a:prstGeom>
          <a:gradFill>
            <a:gsLst>
              <a:gs pos="0">
                <a:srgbClr val="D8D8D8"/>
              </a:gs>
              <a:gs pos="100000">
                <a:srgbClr val="F2F2F2"/>
              </a:gs>
            </a:gsLst>
            <a:lin ang="8100000" scaled="0"/>
          </a:gra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67" name="Google Shape;2367;p40"/>
          <p:cNvGrpSpPr/>
          <p:nvPr/>
        </p:nvGrpSpPr>
        <p:grpSpPr>
          <a:xfrm>
            <a:off x="3998380" y="1602521"/>
            <a:ext cx="4195559" cy="4185663"/>
            <a:chOff x="2464855" y="1844530"/>
            <a:chExt cx="4195559" cy="4185663"/>
          </a:xfrm>
        </p:grpSpPr>
        <p:grpSp>
          <p:nvGrpSpPr>
            <p:cNvPr id="2368" name="Google Shape;2368;p40"/>
            <p:cNvGrpSpPr/>
            <p:nvPr/>
          </p:nvGrpSpPr>
          <p:grpSpPr>
            <a:xfrm>
              <a:off x="2464855" y="1844530"/>
              <a:ext cx="4195559" cy="4185663"/>
              <a:chOff x="2464855" y="1844530"/>
              <a:chExt cx="4195559" cy="4185663"/>
            </a:xfrm>
          </p:grpSpPr>
          <p:sp>
            <p:nvSpPr>
              <p:cNvPr id="2369" name="Google Shape;2369;p40"/>
              <p:cNvSpPr/>
              <p:nvPr/>
            </p:nvSpPr>
            <p:spPr>
              <a:xfrm rot="-2700000">
                <a:off x="2880028" y="2043083"/>
                <a:ext cx="1250139" cy="1667038"/>
              </a:xfrm>
              <a:prstGeom prst="rect">
                <a:avLst/>
              </a:prstGeom>
              <a:gradFill>
                <a:gsLst>
                  <a:gs pos="0">
                    <a:srgbClr val="D8D8D8"/>
                  </a:gs>
                  <a:gs pos="100000">
                    <a:srgbClr val="F2F2F2"/>
                  </a:gs>
                </a:gsLst>
                <a:lin ang="10800000" scaled="0"/>
              </a:gra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0" name="Google Shape;2370;p40"/>
              <p:cNvSpPr/>
              <p:nvPr/>
            </p:nvSpPr>
            <p:spPr>
              <a:xfrm rot="-8100000">
                <a:off x="2871163" y="4162552"/>
                <a:ext cx="1250139" cy="1667038"/>
              </a:xfrm>
              <a:prstGeom prst="rect">
                <a:avLst/>
              </a:prstGeom>
              <a:gradFill>
                <a:gsLst>
                  <a:gs pos="0">
                    <a:srgbClr val="D8D8D8"/>
                  </a:gs>
                  <a:gs pos="100000">
                    <a:srgbClr val="F2F2F2"/>
                  </a:gs>
                </a:gsLst>
                <a:lin ang="15000000" scaled="0"/>
              </a:gra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1" name="Google Shape;2371;p40"/>
              <p:cNvSpPr/>
              <p:nvPr/>
            </p:nvSpPr>
            <p:spPr>
              <a:xfrm rot="8100000">
                <a:off x="4996613" y="4165296"/>
                <a:ext cx="1250139" cy="1667038"/>
              </a:xfrm>
              <a:prstGeom prst="rect">
                <a:avLst/>
              </a:prstGeom>
              <a:gradFill>
                <a:gsLst>
                  <a:gs pos="0">
                    <a:srgbClr val="D8D8D8"/>
                  </a:gs>
                  <a:gs pos="100000">
                    <a:srgbClr val="F2F2F2"/>
                  </a:gs>
                </a:gsLst>
                <a:lin ang="19799999" scaled="0"/>
              </a:gra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2" name="Google Shape;2372;p40"/>
              <p:cNvSpPr/>
              <p:nvPr/>
            </p:nvSpPr>
            <p:spPr>
              <a:xfrm rot="2707523">
                <a:off x="5003646" y="2042064"/>
                <a:ext cx="1250139" cy="1667038"/>
              </a:xfrm>
              <a:prstGeom prst="rect">
                <a:avLst/>
              </a:prstGeom>
              <a:gradFill>
                <a:gsLst>
                  <a:gs pos="0">
                    <a:srgbClr val="D8D8D8"/>
                  </a:gs>
                  <a:gs pos="100000">
                    <a:srgbClr val="F2F2F2"/>
                  </a:gs>
                </a:gsLst>
                <a:lin ang="8100000" scaled="0"/>
              </a:gradFill>
              <a:ln cap="flat" cmpd="sng" w="952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73" name="Google Shape;2373;p40"/>
            <p:cNvGrpSpPr/>
            <p:nvPr/>
          </p:nvGrpSpPr>
          <p:grpSpPr>
            <a:xfrm>
              <a:off x="3643270" y="3020603"/>
              <a:ext cx="1833943" cy="1833741"/>
              <a:chOff x="3779825" y="3423577"/>
              <a:chExt cx="1584350" cy="1584176"/>
            </a:xfrm>
          </p:grpSpPr>
          <p:sp>
            <p:nvSpPr>
              <p:cNvPr id="2374" name="Google Shape;2374;p40"/>
              <p:cNvSpPr/>
              <p:nvPr/>
            </p:nvSpPr>
            <p:spPr>
              <a:xfrm>
                <a:off x="3779825" y="3423577"/>
                <a:ext cx="1532402" cy="1532402"/>
              </a:xfrm>
              <a:prstGeom prst="blockArc">
                <a:avLst>
                  <a:gd fmla="val 10800000" name="adj1"/>
                  <a:gd fmla="val 16217913" name="adj2"/>
                  <a:gd fmla="val 22254" name="adj3"/>
                </a:avLst>
              </a:prstGeom>
              <a:gradFill>
                <a:gsLst>
                  <a:gs pos="0">
                    <a:schemeClr val="accent3"/>
                  </a:gs>
                  <a:gs pos="40000">
                    <a:schemeClr val="accent3"/>
                  </a:gs>
                  <a:gs pos="100000">
                    <a:srgbClr val="A07A01"/>
                  </a:gs>
                </a:gsLst>
                <a:lin ang="240000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5" name="Google Shape;2375;p40"/>
              <p:cNvSpPr/>
              <p:nvPr/>
            </p:nvSpPr>
            <p:spPr>
              <a:xfrm rot="5400000">
                <a:off x="3831773" y="3423577"/>
                <a:ext cx="1532402" cy="1532402"/>
              </a:xfrm>
              <a:prstGeom prst="blockArc">
                <a:avLst>
                  <a:gd fmla="val 10800000" name="adj1"/>
                  <a:gd fmla="val 16217913" name="adj2"/>
                  <a:gd fmla="val 22254" name="adj3"/>
                </a:avLst>
              </a:prstGeom>
              <a:gradFill>
                <a:gsLst>
                  <a:gs pos="0">
                    <a:schemeClr val="accent2"/>
                  </a:gs>
                  <a:gs pos="40000">
                    <a:schemeClr val="accent2"/>
                  </a:gs>
                  <a:gs pos="100000">
                    <a:srgbClr val="27686B"/>
                  </a:gs>
                </a:gsLst>
                <a:lin ang="240000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6" name="Google Shape;2376;p40"/>
              <p:cNvSpPr/>
              <p:nvPr/>
            </p:nvSpPr>
            <p:spPr>
              <a:xfrm rot="10800000">
                <a:off x="3831773" y="3475349"/>
                <a:ext cx="1532402" cy="1532402"/>
              </a:xfrm>
              <a:prstGeom prst="blockArc">
                <a:avLst>
                  <a:gd fmla="val 10800000" name="adj1"/>
                  <a:gd fmla="val 16217913" name="adj2"/>
                  <a:gd fmla="val 22254" name="adj3"/>
                </a:avLst>
              </a:prstGeom>
              <a:gradFill>
                <a:gsLst>
                  <a:gs pos="0">
                    <a:schemeClr val="accent1"/>
                  </a:gs>
                  <a:gs pos="40000">
                    <a:schemeClr val="accent1"/>
                  </a:gs>
                  <a:gs pos="100000">
                    <a:srgbClr val="408465"/>
                  </a:gs>
                </a:gsLst>
                <a:lin ang="240000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77" name="Google Shape;2377;p40"/>
              <p:cNvSpPr/>
              <p:nvPr/>
            </p:nvSpPr>
            <p:spPr>
              <a:xfrm rot="-5400000">
                <a:off x="3779825" y="3475351"/>
                <a:ext cx="1532402" cy="1532402"/>
              </a:xfrm>
              <a:prstGeom prst="blockArc">
                <a:avLst>
                  <a:gd fmla="val 10800000" name="adj1"/>
                  <a:gd fmla="val 16217913" name="adj2"/>
                  <a:gd fmla="val 22254" name="adj3"/>
                </a:avLst>
              </a:prstGeom>
              <a:gradFill>
                <a:gsLst>
                  <a:gs pos="0">
                    <a:schemeClr val="accent4"/>
                  </a:gs>
                  <a:gs pos="40000">
                    <a:schemeClr val="accent4"/>
                  </a:gs>
                  <a:gs pos="100000">
                    <a:srgbClr val="7C5304"/>
                  </a:gs>
                </a:gsLst>
                <a:lin ang="2400000" scaled="0"/>
              </a:gradFill>
              <a:ln>
                <a:noFill/>
              </a:ln>
              <a:effectLst>
                <a:outerShdw blurRad="50800" rotWithShape="0" algn="tl" dir="27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378" name="Google Shape;2378;p40"/>
          <p:cNvSpPr/>
          <p:nvPr/>
        </p:nvSpPr>
        <p:spPr>
          <a:xfrm rot="-900000">
            <a:off x="5841019" y="3441153"/>
            <a:ext cx="509958" cy="446942"/>
          </a:xfrm>
          <a:custGeom>
            <a:rect b="b" l="l" r="r" t="t"/>
            <a:pathLst>
              <a:path extrusionOk="0" h="3321003" w="4088377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0"/>
          <p:cNvSpPr txBox="1"/>
          <p:nvPr/>
        </p:nvSpPr>
        <p:spPr>
          <a:xfrm rot="2700000">
            <a:off x="6953475" y="2062399"/>
            <a:ext cx="120836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Option C</a:t>
            </a:r>
            <a:endParaRPr b="1" sz="1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0"/>
          <p:cNvSpPr txBox="1"/>
          <p:nvPr/>
        </p:nvSpPr>
        <p:spPr>
          <a:xfrm rot="-2700000">
            <a:off x="6917009" y="4961291"/>
            <a:ext cx="120836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Option D</a:t>
            </a:r>
            <a:endParaRPr b="1" sz="1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0"/>
          <p:cNvSpPr txBox="1"/>
          <p:nvPr/>
        </p:nvSpPr>
        <p:spPr>
          <a:xfrm rot="2700000">
            <a:off x="4085829" y="4961290"/>
            <a:ext cx="120836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Option B</a:t>
            </a:r>
            <a:endParaRPr sz="1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0"/>
          <p:cNvSpPr txBox="1"/>
          <p:nvPr/>
        </p:nvSpPr>
        <p:spPr>
          <a:xfrm rot="-2700000">
            <a:off x="4025697" y="2062399"/>
            <a:ext cx="120836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Option A</a:t>
            </a:r>
            <a:endParaRPr b="1" sz="16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3" name="Google Shape;2383;p40"/>
          <p:cNvGrpSpPr/>
          <p:nvPr/>
        </p:nvGrpSpPr>
        <p:grpSpPr>
          <a:xfrm>
            <a:off x="8482930" y="4743290"/>
            <a:ext cx="2916000" cy="923331"/>
            <a:chOff x="6210997" y="1433695"/>
            <a:chExt cx="1457348" cy="656879"/>
          </a:xfrm>
        </p:grpSpPr>
        <p:sp>
          <p:nvSpPr>
            <p:cNvPr id="2384" name="Google Shape;2384;p40"/>
            <p:cNvSpPr txBox="1"/>
            <p:nvPr/>
          </p:nvSpPr>
          <p:spPr>
            <a:xfrm>
              <a:off x="6210999" y="1433695"/>
              <a:ext cx="1457346" cy="1970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5" name="Google Shape;2385;p40"/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Easy to change colors, photos and Text.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6" name="Google Shape;2386;p40"/>
          <p:cNvGrpSpPr/>
          <p:nvPr/>
        </p:nvGrpSpPr>
        <p:grpSpPr>
          <a:xfrm>
            <a:off x="911963" y="4743290"/>
            <a:ext cx="2916000" cy="923331"/>
            <a:chOff x="6210997" y="1433695"/>
            <a:chExt cx="1457348" cy="656879"/>
          </a:xfrm>
        </p:grpSpPr>
        <p:sp>
          <p:nvSpPr>
            <p:cNvPr id="2387" name="Google Shape;2387;p40"/>
            <p:cNvSpPr txBox="1"/>
            <p:nvPr/>
          </p:nvSpPr>
          <p:spPr>
            <a:xfrm>
              <a:off x="6210999" y="1433695"/>
              <a:ext cx="1457346" cy="19706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8" name="Google Shape;2388;p40"/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Easy to change colors, photos and Text. 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9" name="Google Shape;2389;p40"/>
          <p:cNvGrpSpPr/>
          <p:nvPr/>
        </p:nvGrpSpPr>
        <p:grpSpPr>
          <a:xfrm>
            <a:off x="911963" y="1775705"/>
            <a:ext cx="2916000" cy="923331"/>
            <a:chOff x="6210997" y="1433695"/>
            <a:chExt cx="1457348" cy="656879"/>
          </a:xfrm>
        </p:grpSpPr>
        <p:sp>
          <p:nvSpPr>
            <p:cNvPr id="2390" name="Google Shape;2390;p40"/>
            <p:cNvSpPr txBox="1"/>
            <p:nvPr/>
          </p:nvSpPr>
          <p:spPr>
            <a:xfrm>
              <a:off x="6210999" y="1433695"/>
              <a:ext cx="1457346" cy="19706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0"/>
            <p:cNvSpPr txBox="1"/>
            <p:nvPr/>
          </p:nvSpPr>
          <p:spPr>
            <a:xfrm>
              <a:off x="6210997" y="1630759"/>
              <a:ext cx="1457346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Easy to change colors, photos and Text. 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0"/>
          <p:cNvGrpSpPr/>
          <p:nvPr/>
        </p:nvGrpSpPr>
        <p:grpSpPr>
          <a:xfrm>
            <a:off x="8410921" y="1775705"/>
            <a:ext cx="2916000" cy="923331"/>
            <a:chOff x="6210997" y="1433695"/>
            <a:chExt cx="2006902" cy="656879"/>
          </a:xfrm>
        </p:grpSpPr>
        <p:sp>
          <p:nvSpPr>
            <p:cNvPr id="2393" name="Google Shape;2393;p40"/>
            <p:cNvSpPr txBox="1"/>
            <p:nvPr/>
          </p:nvSpPr>
          <p:spPr>
            <a:xfrm>
              <a:off x="6210999" y="1433695"/>
              <a:ext cx="2006900" cy="1970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0"/>
            <p:cNvSpPr txBox="1"/>
            <p:nvPr/>
          </p:nvSpPr>
          <p:spPr>
            <a:xfrm>
              <a:off x="6210997" y="1630759"/>
              <a:ext cx="2006900" cy="4598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Easy to change colors, photos and Text.      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95" name="Google Shape;2395;p40"/>
          <p:cNvSpPr/>
          <p:nvPr/>
        </p:nvSpPr>
        <p:spPr>
          <a:xfrm rot="2700000">
            <a:off x="6962567" y="2433036"/>
            <a:ext cx="268580" cy="481513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6" name="Google Shape;2396;p40"/>
          <p:cNvSpPr/>
          <p:nvPr/>
        </p:nvSpPr>
        <p:spPr>
          <a:xfrm>
            <a:off x="6974328" y="4598100"/>
            <a:ext cx="332759" cy="311492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7" name="Google Shape;2397;p40"/>
          <p:cNvSpPr/>
          <p:nvPr/>
        </p:nvSpPr>
        <p:spPr>
          <a:xfrm>
            <a:off x="4944311" y="2549579"/>
            <a:ext cx="364891" cy="364891"/>
          </a:xfrm>
          <a:custGeom>
            <a:rect b="b" l="l" r="r" t="t"/>
            <a:pathLst>
              <a:path extrusionOk="0" h="3240000" w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8" name="Google Shape;2398;p40"/>
          <p:cNvSpPr/>
          <p:nvPr/>
        </p:nvSpPr>
        <p:spPr>
          <a:xfrm>
            <a:off x="4945128" y="4553221"/>
            <a:ext cx="349863" cy="268742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2" name="Shape 2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3" name="Google Shape;2403;p41"/>
          <p:cNvGrpSpPr/>
          <p:nvPr/>
        </p:nvGrpSpPr>
        <p:grpSpPr>
          <a:xfrm flipH="1" rot="-9900000">
            <a:off x="7359969" y="303283"/>
            <a:ext cx="1595302" cy="1475823"/>
            <a:chOff x="2462188" y="1543234"/>
            <a:chExt cx="1333298" cy="1233442"/>
          </a:xfrm>
        </p:grpSpPr>
        <p:sp>
          <p:nvSpPr>
            <p:cNvPr id="2404" name="Google Shape;2404;p41"/>
            <p:cNvSpPr/>
            <p:nvPr/>
          </p:nvSpPr>
          <p:spPr>
            <a:xfrm>
              <a:off x="2483768" y="1871700"/>
              <a:ext cx="504056" cy="5040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1"/>
            <p:cNvSpPr/>
            <p:nvPr/>
          </p:nvSpPr>
          <p:spPr>
            <a:xfrm>
              <a:off x="2811996" y="2135192"/>
              <a:ext cx="351656" cy="3516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6" name="Google Shape;2406;p41"/>
            <p:cNvSpPr/>
            <p:nvPr/>
          </p:nvSpPr>
          <p:spPr>
            <a:xfrm>
              <a:off x="2987824" y="2425020"/>
              <a:ext cx="351656" cy="3516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7" name="Google Shape;2407;p41"/>
            <p:cNvSpPr/>
            <p:nvPr/>
          </p:nvSpPr>
          <p:spPr>
            <a:xfrm>
              <a:off x="2503307" y="2140078"/>
              <a:ext cx="504056" cy="504056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8" name="Google Shape;2408;p41"/>
            <p:cNvSpPr/>
            <p:nvPr/>
          </p:nvSpPr>
          <p:spPr>
            <a:xfrm>
              <a:off x="3115668" y="2324716"/>
              <a:ext cx="351656" cy="351656"/>
            </a:xfrm>
            <a:prstGeom prst="ellipse">
              <a:avLst/>
            </a:prstGeom>
            <a:solidFill>
              <a:schemeClr val="accent4">
                <a:alpha val="76862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9" name="Google Shape;2409;p41"/>
            <p:cNvSpPr/>
            <p:nvPr/>
          </p:nvSpPr>
          <p:spPr>
            <a:xfrm>
              <a:off x="2911624" y="2049884"/>
              <a:ext cx="351656" cy="351656"/>
            </a:xfrm>
            <a:prstGeom prst="ellipse">
              <a:avLst/>
            </a:prstGeom>
            <a:solidFill>
              <a:schemeClr val="accent4">
                <a:alpha val="68627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1"/>
            <p:cNvSpPr/>
            <p:nvPr/>
          </p:nvSpPr>
          <p:spPr>
            <a:xfrm>
              <a:off x="3319116" y="2042298"/>
              <a:ext cx="296416" cy="296416"/>
            </a:xfrm>
            <a:prstGeom prst="ellipse">
              <a:avLst/>
            </a:prstGeom>
            <a:solidFill>
              <a:schemeClr val="accent4">
                <a:alpha val="76862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1" name="Google Shape;2411;p41"/>
            <p:cNvSpPr/>
            <p:nvPr/>
          </p:nvSpPr>
          <p:spPr>
            <a:xfrm>
              <a:off x="3195562" y="1851902"/>
              <a:ext cx="204044" cy="204044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2" name="Google Shape;2412;p41"/>
            <p:cNvSpPr/>
            <p:nvPr/>
          </p:nvSpPr>
          <p:spPr>
            <a:xfrm>
              <a:off x="3507798" y="1889875"/>
              <a:ext cx="128098" cy="128098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3" name="Google Shape;2413;p41"/>
            <p:cNvSpPr/>
            <p:nvPr/>
          </p:nvSpPr>
          <p:spPr>
            <a:xfrm>
              <a:off x="3330270" y="1543234"/>
              <a:ext cx="263730" cy="263730"/>
            </a:xfrm>
            <a:prstGeom prst="ellipse">
              <a:avLst/>
            </a:prstGeom>
            <a:solidFill>
              <a:schemeClr val="accent4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4" name="Google Shape;2414;p41"/>
            <p:cNvSpPr/>
            <p:nvPr/>
          </p:nvSpPr>
          <p:spPr>
            <a:xfrm>
              <a:off x="3517387" y="1545450"/>
              <a:ext cx="153226" cy="153226"/>
            </a:xfrm>
            <a:prstGeom prst="ellipse">
              <a:avLst/>
            </a:prstGeom>
            <a:solidFill>
              <a:schemeClr val="accent4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5" name="Google Shape;2415;p41"/>
            <p:cNvSpPr/>
            <p:nvPr/>
          </p:nvSpPr>
          <p:spPr>
            <a:xfrm>
              <a:off x="3731437" y="1843075"/>
              <a:ext cx="64049" cy="64049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1"/>
            <p:cNvSpPr/>
            <p:nvPr/>
          </p:nvSpPr>
          <p:spPr>
            <a:xfrm>
              <a:off x="2462188" y="2234228"/>
              <a:ext cx="128098" cy="128098"/>
            </a:xfrm>
            <a:prstGeom prst="ellipse">
              <a:avLst/>
            </a:prstGeom>
            <a:solidFill>
              <a:schemeClr val="accent4">
                <a:alpha val="88627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1"/>
            <p:cNvSpPr/>
            <p:nvPr/>
          </p:nvSpPr>
          <p:spPr>
            <a:xfrm>
              <a:off x="3078475" y="1734361"/>
              <a:ext cx="128098" cy="128098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8" name="Google Shape;2418;p41"/>
          <p:cNvSpPr/>
          <p:nvPr/>
        </p:nvSpPr>
        <p:spPr>
          <a:xfrm>
            <a:off x="1" y="0"/>
            <a:ext cx="124234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9" name="Google Shape;2419;p41"/>
          <p:cNvSpPr/>
          <p:nvPr/>
        </p:nvSpPr>
        <p:spPr>
          <a:xfrm>
            <a:off x="9807276" y="0"/>
            <a:ext cx="238472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20" name="Google Shape;2420;p41"/>
          <p:cNvCxnSpPr/>
          <p:nvPr/>
        </p:nvCxnSpPr>
        <p:spPr>
          <a:xfrm>
            <a:off x="1308208" y="0"/>
            <a:ext cx="0" cy="6858000"/>
          </a:xfrm>
          <a:prstGeom prst="straightConnector1">
            <a:avLst/>
          </a:prstGeom>
          <a:noFill/>
          <a:ln cap="flat" cmpd="sng" w="635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421" name="Google Shape;2421;p41"/>
          <p:cNvGrpSpPr/>
          <p:nvPr/>
        </p:nvGrpSpPr>
        <p:grpSpPr>
          <a:xfrm>
            <a:off x="8477396" y="1599612"/>
            <a:ext cx="2741637" cy="4450501"/>
            <a:chOff x="6990219" y="229242"/>
            <a:chExt cx="2835838" cy="4603418"/>
          </a:xfrm>
        </p:grpSpPr>
        <p:grpSp>
          <p:nvGrpSpPr>
            <p:cNvPr id="2422" name="Google Shape;2422;p41"/>
            <p:cNvGrpSpPr/>
            <p:nvPr/>
          </p:nvGrpSpPr>
          <p:grpSpPr>
            <a:xfrm rot="-612958">
              <a:off x="7127861" y="367419"/>
              <a:ext cx="1710567" cy="1705037"/>
              <a:chOff x="7883801" y="2880051"/>
              <a:chExt cx="1317110" cy="1312853"/>
            </a:xfrm>
          </p:grpSpPr>
          <p:grpSp>
            <p:nvGrpSpPr>
              <p:cNvPr id="2423" name="Google Shape;2423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24" name="Google Shape;2424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25" name="Google Shape;2425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26" name="Google Shape;2426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27" name="Google Shape;2427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28" name="Google Shape;2428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29" name="Google Shape;2429;p41"/>
            <p:cNvGrpSpPr/>
            <p:nvPr/>
          </p:nvGrpSpPr>
          <p:grpSpPr>
            <a:xfrm rot="1189193">
              <a:off x="8162390" y="638412"/>
              <a:ext cx="1460169" cy="1455448"/>
              <a:chOff x="7883801" y="2880051"/>
              <a:chExt cx="1317110" cy="1312853"/>
            </a:xfrm>
          </p:grpSpPr>
          <p:grpSp>
            <p:nvGrpSpPr>
              <p:cNvPr id="2430" name="Google Shape;2430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31" name="Google Shape;2431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32" name="Google Shape;2432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33" name="Google Shape;2433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34" name="Google Shape;2434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35" name="Google Shape;2435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36" name="Google Shape;2436;p41"/>
            <p:cNvGrpSpPr/>
            <p:nvPr/>
          </p:nvGrpSpPr>
          <p:grpSpPr>
            <a:xfrm>
              <a:off x="7878630" y="3101727"/>
              <a:ext cx="940778" cy="1730933"/>
              <a:chOff x="2755505" y="808400"/>
              <a:chExt cx="2497038" cy="4594288"/>
            </a:xfrm>
          </p:grpSpPr>
          <p:sp>
            <p:nvSpPr>
              <p:cNvPr id="2437" name="Google Shape;2437;p41"/>
              <p:cNvSpPr/>
              <p:nvPr/>
            </p:nvSpPr>
            <p:spPr>
              <a:xfrm>
                <a:off x="2755505" y="808400"/>
                <a:ext cx="1253788" cy="4594288"/>
              </a:xfrm>
              <a:custGeom>
                <a:rect b="b" l="l" r="r" t="t"/>
                <a:pathLst>
                  <a:path extrusionOk="0" h="4594288" w="1253788">
                    <a:moveTo>
                      <a:pt x="1076019" y="814072"/>
                    </a:moveTo>
                    <a:cubicBezTo>
                      <a:pt x="975018" y="848318"/>
                      <a:pt x="894551" y="906526"/>
                      <a:pt x="834629" y="988707"/>
                    </a:cubicBezTo>
                    <a:cubicBezTo>
                      <a:pt x="774707" y="1070889"/>
                      <a:pt x="744740" y="1161617"/>
                      <a:pt x="744740" y="1260916"/>
                    </a:cubicBezTo>
                    <a:cubicBezTo>
                      <a:pt x="744740" y="1351656"/>
                      <a:pt x="772130" y="1435977"/>
                      <a:pt x="826921" y="1513879"/>
                    </a:cubicBezTo>
                    <a:cubicBezTo>
                      <a:pt x="881701" y="1591781"/>
                      <a:pt x="964746" y="1654694"/>
                      <a:pt x="1076019" y="1702629"/>
                    </a:cubicBezTo>
                    <a:close/>
                    <a:moveTo>
                      <a:pt x="1076019" y="0"/>
                    </a:moveTo>
                    <a:lnTo>
                      <a:pt x="1253788" y="0"/>
                    </a:lnTo>
                    <a:lnTo>
                      <a:pt x="1253788" y="4594288"/>
                    </a:lnTo>
                    <a:lnTo>
                      <a:pt x="1076019" y="4594288"/>
                    </a:lnTo>
                    <a:lnTo>
                      <a:pt x="1076019" y="4126899"/>
                    </a:lnTo>
                    <a:cubicBezTo>
                      <a:pt x="779837" y="4090939"/>
                      <a:pt x="539298" y="3980516"/>
                      <a:pt x="354390" y="3795608"/>
                    </a:cubicBezTo>
                    <a:cubicBezTo>
                      <a:pt x="169493" y="3610712"/>
                      <a:pt x="51364" y="3349627"/>
                      <a:pt x="0" y="3012354"/>
                    </a:cubicBezTo>
                    <a:lnTo>
                      <a:pt x="670266" y="2940446"/>
                    </a:lnTo>
                    <a:cubicBezTo>
                      <a:pt x="697656" y="3077407"/>
                      <a:pt x="749019" y="3195537"/>
                      <a:pt x="824356" y="3294836"/>
                    </a:cubicBezTo>
                    <a:cubicBezTo>
                      <a:pt x="899681" y="3394134"/>
                      <a:pt x="983577" y="3466043"/>
                      <a:pt x="1076019" y="3510562"/>
                    </a:cubicBezTo>
                    <a:lnTo>
                      <a:pt x="1076019" y="2434531"/>
                    </a:lnTo>
                    <a:cubicBezTo>
                      <a:pt x="740461" y="2338660"/>
                      <a:pt x="494354" y="2193566"/>
                      <a:pt x="337698" y="1999248"/>
                    </a:cubicBezTo>
                    <a:cubicBezTo>
                      <a:pt x="181055" y="1804930"/>
                      <a:pt x="102727" y="1569096"/>
                      <a:pt x="102727" y="1291734"/>
                    </a:cubicBezTo>
                    <a:cubicBezTo>
                      <a:pt x="102727" y="1010967"/>
                      <a:pt x="191316" y="775132"/>
                      <a:pt x="368516" y="584231"/>
                    </a:cubicBezTo>
                    <a:cubicBezTo>
                      <a:pt x="545717" y="393341"/>
                      <a:pt x="781551" y="283344"/>
                      <a:pt x="1076019" y="2542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8" name="Google Shape;2438;p41"/>
              <p:cNvSpPr/>
              <p:nvPr/>
            </p:nvSpPr>
            <p:spPr>
              <a:xfrm>
                <a:off x="3994750" y="808400"/>
                <a:ext cx="1257793" cy="4594288"/>
              </a:xfrm>
              <a:custGeom>
                <a:rect b="b" l="l" r="r" t="t"/>
                <a:pathLst>
                  <a:path extrusionOk="0" h="4594288" w="1257794">
                    <a:moveTo>
                      <a:pt x="194613" y="2544965"/>
                    </a:moveTo>
                    <a:lnTo>
                      <a:pt x="194613" y="3546510"/>
                    </a:lnTo>
                    <a:cubicBezTo>
                      <a:pt x="323016" y="3522537"/>
                      <a:pt x="427445" y="3463052"/>
                      <a:pt x="507912" y="3368033"/>
                    </a:cubicBezTo>
                    <a:cubicBezTo>
                      <a:pt x="588379" y="3273013"/>
                      <a:pt x="628607" y="3161302"/>
                      <a:pt x="628607" y="3032900"/>
                    </a:cubicBezTo>
                    <a:cubicBezTo>
                      <a:pt x="628607" y="2918186"/>
                      <a:pt x="594798" y="2819313"/>
                      <a:pt x="527169" y="2736281"/>
                    </a:cubicBezTo>
                    <a:cubicBezTo>
                      <a:pt x="459551" y="2653248"/>
                      <a:pt x="348691" y="2589472"/>
                      <a:pt x="194613" y="2544965"/>
                    </a:cubicBezTo>
                    <a:close/>
                    <a:moveTo>
                      <a:pt x="0" y="0"/>
                    </a:moveTo>
                    <a:lnTo>
                      <a:pt x="194613" y="0"/>
                    </a:lnTo>
                    <a:lnTo>
                      <a:pt x="194613" y="254240"/>
                    </a:lnTo>
                    <a:cubicBezTo>
                      <a:pt x="466821" y="286761"/>
                      <a:pt x="683399" y="379640"/>
                      <a:pt x="844333" y="532868"/>
                    </a:cubicBezTo>
                    <a:cubicBezTo>
                      <a:pt x="1005268" y="686095"/>
                      <a:pt x="1107983" y="891123"/>
                      <a:pt x="1152502" y="1147928"/>
                    </a:cubicBezTo>
                    <a:lnTo>
                      <a:pt x="502782" y="1232675"/>
                    </a:lnTo>
                    <a:cubicBezTo>
                      <a:pt x="463405" y="1030649"/>
                      <a:pt x="360678" y="893688"/>
                      <a:pt x="194613" y="821779"/>
                    </a:cubicBezTo>
                    <a:lnTo>
                      <a:pt x="194613" y="1825901"/>
                    </a:lnTo>
                    <a:cubicBezTo>
                      <a:pt x="605497" y="1937187"/>
                      <a:pt x="885424" y="2081418"/>
                      <a:pt x="1034372" y="2258619"/>
                    </a:cubicBezTo>
                    <a:cubicBezTo>
                      <a:pt x="1183320" y="2435819"/>
                      <a:pt x="1257794" y="2663095"/>
                      <a:pt x="1257794" y="2940446"/>
                    </a:cubicBezTo>
                    <a:cubicBezTo>
                      <a:pt x="1257794" y="3250328"/>
                      <a:pt x="1164052" y="3511413"/>
                      <a:pt x="976590" y="3723711"/>
                    </a:cubicBezTo>
                    <a:cubicBezTo>
                      <a:pt x="789116" y="3935997"/>
                      <a:pt x="528457" y="4066114"/>
                      <a:pt x="194613" y="4114061"/>
                    </a:cubicBezTo>
                    <a:lnTo>
                      <a:pt x="194613" y="4594288"/>
                    </a:lnTo>
                    <a:lnTo>
                      <a:pt x="0" y="4594288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39" name="Google Shape;2439;p41"/>
            <p:cNvGrpSpPr/>
            <p:nvPr/>
          </p:nvGrpSpPr>
          <p:grpSpPr>
            <a:xfrm>
              <a:off x="7752658" y="994337"/>
              <a:ext cx="1225070" cy="2107388"/>
              <a:chOff x="4659077" y="1646246"/>
              <a:chExt cx="1317110" cy="2265718"/>
            </a:xfrm>
          </p:grpSpPr>
          <p:grpSp>
            <p:nvGrpSpPr>
              <p:cNvPr id="2440" name="Google Shape;2440;p41"/>
              <p:cNvGrpSpPr/>
              <p:nvPr/>
            </p:nvGrpSpPr>
            <p:grpSpPr>
              <a:xfrm>
                <a:off x="5034882" y="2586047"/>
                <a:ext cx="488420" cy="1325917"/>
                <a:chOff x="4855453" y="2959100"/>
                <a:chExt cx="809913" cy="949154"/>
              </a:xfrm>
            </p:grpSpPr>
            <p:cxnSp>
              <p:nvCxnSpPr>
                <p:cNvPr id="2441" name="Google Shape;2441;p41"/>
                <p:cNvCxnSpPr>
                  <a:stCxn id="2438" idx="6"/>
                </p:cNvCxnSpPr>
                <p:nvPr/>
              </p:nvCxnSpPr>
              <p:spPr>
                <a:xfrm rot="10800000">
                  <a:off x="4855453" y="3042154"/>
                  <a:ext cx="433800" cy="8661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442" name="Google Shape;2442;p41"/>
                <p:cNvCxnSpPr/>
                <p:nvPr/>
              </p:nvCxnSpPr>
              <p:spPr>
                <a:xfrm flipH="1" rot="10800000">
                  <a:off x="5321098" y="3042138"/>
                  <a:ext cx="344268" cy="856762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443" name="Google Shape;2443;p41"/>
                <p:cNvCxnSpPr/>
                <p:nvPr/>
              </p:nvCxnSpPr>
              <p:spPr>
                <a:xfrm rot="10800000">
                  <a:off x="5310366" y="2959100"/>
                  <a:ext cx="0" cy="93980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</p:grpSp>
          <p:grpSp>
            <p:nvGrpSpPr>
              <p:cNvPr id="2444" name="Google Shape;2444;p41"/>
              <p:cNvGrpSpPr/>
              <p:nvPr/>
            </p:nvGrpSpPr>
            <p:grpSpPr>
              <a:xfrm>
                <a:off x="4659077" y="1646246"/>
                <a:ext cx="1317110" cy="1312853"/>
                <a:chOff x="7883801" y="2880051"/>
                <a:chExt cx="1317110" cy="1312853"/>
              </a:xfrm>
            </p:grpSpPr>
            <p:grpSp>
              <p:nvGrpSpPr>
                <p:cNvPr id="2445" name="Google Shape;2445;p41"/>
                <p:cNvGrpSpPr/>
                <p:nvPr/>
              </p:nvGrpSpPr>
              <p:grpSpPr>
                <a:xfrm>
                  <a:off x="7883801" y="2880051"/>
                  <a:ext cx="1317110" cy="1312853"/>
                  <a:chOff x="7883801" y="2880051"/>
                  <a:chExt cx="1317110" cy="1312853"/>
                </a:xfrm>
              </p:grpSpPr>
              <p:sp>
                <p:nvSpPr>
                  <p:cNvPr id="2446" name="Google Shape;2446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47" name="Google Shape;2447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2448" name="Google Shape;2448;p41"/>
                <p:cNvGrpSpPr/>
                <p:nvPr/>
              </p:nvGrpSpPr>
              <p:grpSpPr>
                <a:xfrm>
                  <a:off x="8148494" y="2880051"/>
                  <a:ext cx="787724" cy="1312853"/>
                  <a:chOff x="7883801" y="2880051"/>
                  <a:chExt cx="1317110" cy="1312853"/>
                </a:xfrm>
              </p:grpSpPr>
              <p:sp>
                <p:nvSpPr>
                  <p:cNvPr id="2449" name="Google Shape;2449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50" name="Google Shape;2450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sp>
        <p:nvSpPr>
          <p:cNvPr id="2451" name="Google Shape;2451;p41"/>
          <p:cNvSpPr txBox="1"/>
          <p:nvPr/>
        </p:nvSpPr>
        <p:spPr>
          <a:xfrm>
            <a:off x="1889822" y="488927"/>
            <a:ext cx="5645550" cy="7108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</a:t>
            </a:r>
            <a:r>
              <a:rPr lang="en-US"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Columns </a:t>
            </a:r>
            <a:r>
              <a:rPr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2" name="Google Shape;2452;p41"/>
          <p:cNvSpPr/>
          <p:nvPr/>
        </p:nvSpPr>
        <p:spPr>
          <a:xfrm>
            <a:off x="2035829" y="1599637"/>
            <a:ext cx="5459792" cy="6082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3" name="Google Shape;2453;p41"/>
          <p:cNvSpPr txBox="1"/>
          <p:nvPr/>
        </p:nvSpPr>
        <p:spPr>
          <a:xfrm>
            <a:off x="2185298" y="1749890"/>
            <a:ext cx="2991549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PowerPoint Presentation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4" name="Google Shape;2454;p41"/>
          <p:cNvSpPr txBox="1"/>
          <p:nvPr/>
        </p:nvSpPr>
        <p:spPr>
          <a:xfrm>
            <a:off x="2040046" y="2323356"/>
            <a:ext cx="5459792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 </a:t>
            </a: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You can simply impress your audience and add a unique zing and appeal to your Presentations.</a:t>
            </a: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Get a modern PowerPoint  Presentation that is beautifully designed. Easy to change colors, photos and Text.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I hope and I believe that this Template will your Time, Money and Reputation. You can simply impress your audience and add a unique zing and appeal to your Presentations. </a:t>
            </a: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 </a:t>
            </a: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I hope and I believe that this Template will your Time, Money and Reputation. You can simply impress your audience and add a unique zing and appeal to your Presentations.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55" name="Google Shape;2455;p41"/>
          <p:cNvGrpSpPr/>
          <p:nvPr/>
        </p:nvGrpSpPr>
        <p:grpSpPr>
          <a:xfrm>
            <a:off x="10594829" y="5121691"/>
            <a:ext cx="807467" cy="1310762"/>
            <a:chOff x="6990219" y="229242"/>
            <a:chExt cx="2835838" cy="4603418"/>
          </a:xfrm>
        </p:grpSpPr>
        <p:grpSp>
          <p:nvGrpSpPr>
            <p:cNvPr id="2456" name="Google Shape;2456;p41"/>
            <p:cNvGrpSpPr/>
            <p:nvPr/>
          </p:nvGrpSpPr>
          <p:grpSpPr>
            <a:xfrm rot="-612958">
              <a:off x="7127861" y="367419"/>
              <a:ext cx="1710567" cy="1705037"/>
              <a:chOff x="7883801" y="2880051"/>
              <a:chExt cx="1317110" cy="1312853"/>
            </a:xfrm>
          </p:grpSpPr>
          <p:grpSp>
            <p:nvGrpSpPr>
              <p:cNvPr id="2457" name="Google Shape;2457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58" name="Google Shape;2458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59" name="Google Shape;2459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60" name="Google Shape;2460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61" name="Google Shape;2461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62" name="Google Shape;2462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63" name="Google Shape;2463;p41"/>
            <p:cNvGrpSpPr/>
            <p:nvPr/>
          </p:nvGrpSpPr>
          <p:grpSpPr>
            <a:xfrm rot="1189193">
              <a:off x="8162390" y="638412"/>
              <a:ext cx="1460169" cy="1455448"/>
              <a:chOff x="7883801" y="2880051"/>
              <a:chExt cx="1317110" cy="1312853"/>
            </a:xfrm>
          </p:grpSpPr>
          <p:grpSp>
            <p:nvGrpSpPr>
              <p:cNvPr id="2464" name="Google Shape;2464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65" name="Google Shape;2465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66" name="Google Shape;2466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67" name="Google Shape;2467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68" name="Google Shape;2468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69" name="Google Shape;2469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70" name="Google Shape;2470;p41"/>
            <p:cNvGrpSpPr/>
            <p:nvPr/>
          </p:nvGrpSpPr>
          <p:grpSpPr>
            <a:xfrm>
              <a:off x="7878630" y="3101727"/>
              <a:ext cx="940778" cy="1730933"/>
              <a:chOff x="2755505" y="808400"/>
              <a:chExt cx="2497038" cy="4594288"/>
            </a:xfrm>
          </p:grpSpPr>
          <p:sp>
            <p:nvSpPr>
              <p:cNvPr id="2471" name="Google Shape;2471;p41"/>
              <p:cNvSpPr/>
              <p:nvPr/>
            </p:nvSpPr>
            <p:spPr>
              <a:xfrm>
                <a:off x="2755505" y="808400"/>
                <a:ext cx="1253788" cy="4594288"/>
              </a:xfrm>
              <a:custGeom>
                <a:rect b="b" l="l" r="r" t="t"/>
                <a:pathLst>
                  <a:path extrusionOk="0" h="4594288" w="1253788">
                    <a:moveTo>
                      <a:pt x="1076019" y="814072"/>
                    </a:moveTo>
                    <a:cubicBezTo>
                      <a:pt x="975018" y="848318"/>
                      <a:pt x="894551" y="906526"/>
                      <a:pt x="834629" y="988707"/>
                    </a:cubicBezTo>
                    <a:cubicBezTo>
                      <a:pt x="774707" y="1070889"/>
                      <a:pt x="744740" y="1161617"/>
                      <a:pt x="744740" y="1260916"/>
                    </a:cubicBezTo>
                    <a:cubicBezTo>
                      <a:pt x="744740" y="1351656"/>
                      <a:pt x="772130" y="1435977"/>
                      <a:pt x="826921" y="1513879"/>
                    </a:cubicBezTo>
                    <a:cubicBezTo>
                      <a:pt x="881701" y="1591781"/>
                      <a:pt x="964746" y="1654694"/>
                      <a:pt x="1076019" y="1702629"/>
                    </a:cubicBezTo>
                    <a:close/>
                    <a:moveTo>
                      <a:pt x="1076019" y="0"/>
                    </a:moveTo>
                    <a:lnTo>
                      <a:pt x="1253788" y="0"/>
                    </a:lnTo>
                    <a:lnTo>
                      <a:pt x="1253788" y="4594288"/>
                    </a:lnTo>
                    <a:lnTo>
                      <a:pt x="1076019" y="4594288"/>
                    </a:lnTo>
                    <a:lnTo>
                      <a:pt x="1076019" y="4126899"/>
                    </a:lnTo>
                    <a:cubicBezTo>
                      <a:pt x="779837" y="4090939"/>
                      <a:pt x="539298" y="3980516"/>
                      <a:pt x="354390" y="3795608"/>
                    </a:cubicBezTo>
                    <a:cubicBezTo>
                      <a:pt x="169493" y="3610712"/>
                      <a:pt x="51364" y="3349627"/>
                      <a:pt x="0" y="3012354"/>
                    </a:cubicBezTo>
                    <a:lnTo>
                      <a:pt x="670266" y="2940446"/>
                    </a:lnTo>
                    <a:cubicBezTo>
                      <a:pt x="697656" y="3077407"/>
                      <a:pt x="749019" y="3195537"/>
                      <a:pt x="824356" y="3294836"/>
                    </a:cubicBezTo>
                    <a:cubicBezTo>
                      <a:pt x="899681" y="3394134"/>
                      <a:pt x="983577" y="3466043"/>
                      <a:pt x="1076019" y="3510562"/>
                    </a:cubicBezTo>
                    <a:lnTo>
                      <a:pt x="1076019" y="2434531"/>
                    </a:lnTo>
                    <a:cubicBezTo>
                      <a:pt x="740461" y="2338660"/>
                      <a:pt x="494354" y="2193566"/>
                      <a:pt x="337698" y="1999248"/>
                    </a:cubicBezTo>
                    <a:cubicBezTo>
                      <a:pt x="181055" y="1804930"/>
                      <a:pt x="102727" y="1569096"/>
                      <a:pt x="102727" y="1291734"/>
                    </a:cubicBezTo>
                    <a:cubicBezTo>
                      <a:pt x="102727" y="1010967"/>
                      <a:pt x="191316" y="775132"/>
                      <a:pt x="368516" y="584231"/>
                    </a:cubicBezTo>
                    <a:cubicBezTo>
                      <a:pt x="545717" y="393341"/>
                      <a:pt x="781551" y="283344"/>
                      <a:pt x="1076019" y="2542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2" name="Google Shape;2472;p41"/>
              <p:cNvSpPr/>
              <p:nvPr/>
            </p:nvSpPr>
            <p:spPr>
              <a:xfrm>
                <a:off x="3994750" y="808400"/>
                <a:ext cx="1257793" cy="4594288"/>
              </a:xfrm>
              <a:custGeom>
                <a:rect b="b" l="l" r="r" t="t"/>
                <a:pathLst>
                  <a:path extrusionOk="0" h="4594288" w="1257794">
                    <a:moveTo>
                      <a:pt x="194613" y="2544965"/>
                    </a:moveTo>
                    <a:lnTo>
                      <a:pt x="194613" y="3546510"/>
                    </a:lnTo>
                    <a:cubicBezTo>
                      <a:pt x="323016" y="3522537"/>
                      <a:pt x="427445" y="3463052"/>
                      <a:pt x="507912" y="3368033"/>
                    </a:cubicBezTo>
                    <a:cubicBezTo>
                      <a:pt x="588379" y="3273013"/>
                      <a:pt x="628607" y="3161302"/>
                      <a:pt x="628607" y="3032900"/>
                    </a:cubicBezTo>
                    <a:cubicBezTo>
                      <a:pt x="628607" y="2918186"/>
                      <a:pt x="594798" y="2819313"/>
                      <a:pt x="527169" y="2736281"/>
                    </a:cubicBezTo>
                    <a:cubicBezTo>
                      <a:pt x="459551" y="2653248"/>
                      <a:pt x="348691" y="2589472"/>
                      <a:pt x="194613" y="2544965"/>
                    </a:cubicBezTo>
                    <a:close/>
                    <a:moveTo>
                      <a:pt x="0" y="0"/>
                    </a:moveTo>
                    <a:lnTo>
                      <a:pt x="194613" y="0"/>
                    </a:lnTo>
                    <a:lnTo>
                      <a:pt x="194613" y="254240"/>
                    </a:lnTo>
                    <a:cubicBezTo>
                      <a:pt x="466821" y="286761"/>
                      <a:pt x="683399" y="379640"/>
                      <a:pt x="844333" y="532868"/>
                    </a:cubicBezTo>
                    <a:cubicBezTo>
                      <a:pt x="1005268" y="686095"/>
                      <a:pt x="1107983" y="891123"/>
                      <a:pt x="1152502" y="1147928"/>
                    </a:cubicBezTo>
                    <a:lnTo>
                      <a:pt x="502782" y="1232675"/>
                    </a:lnTo>
                    <a:cubicBezTo>
                      <a:pt x="463405" y="1030649"/>
                      <a:pt x="360678" y="893688"/>
                      <a:pt x="194613" y="821779"/>
                    </a:cubicBezTo>
                    <a:lnTo>
                      <a:pt x="194613" y="1825901"/>
                    </a:lnTo>
                    <a:cubicBezTo>
                      <a:pt x="605497" y="1937187"/>
                      <a:pt x="885424" y="2081418"/>
                      <a:pt x="1034372" y="2258619"/>
                    </a:cubicBezTo>
                    <a:cubicBezTo>
                      <a:pt x="1183320" y="2435819"/>
                      <a:pt x="1257794" y="2663095"/>
                      <a:pt x="1257794" y="2940446"/>
                    </a:cubicBezTo>
                    <a:cubicBezTo>
                      <a:pt x="1257794" y="3250328"/>
                      <a:pt x="1164052" y="3511413"/>
                      <a:pt x="976590" y="3723711"/>
                    </a:cubicBezTo>
                    <a:cubicBezTo>
                      <a:pt x="789116" y="3935997"/>
                      <a:pt x="528457" y="4066114"/>
                      <a:pt x="194613" y="4114061"/>
                    </a:cubicBezTo>
                    <a:lnTo>
                      <a:pt x="194613" y="4594288"/>
                    </a:lnTo>
                    <a:lnTo>
                      <a:pt x="0" y="4594288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473" name="Google Shape;2473;p41"/>
            <p:cNvGrpSpPr/>
            <p:nvPr/>
          </p:nvGrpSpPr>
          <p:grpSpPr>
            <a:xfrm>
              <a:off x="7752658" y="994337"/>
              <a:ext cx="1225070" cy="2107388"/>
              <a:chOff x="4659077" y="1646246"/>
              <a:chExt cx="1317110" cy="2265718"/>
            </a:xfrm>
          </p:grpSpPr>
          <p:grpSp>
            <p:nvGrpSpPr>
              <p:cNvPr id="2474" name="Google Shape;2474;p41"/>
              <p:cNvGrpSpPr/>
              <p:nvPr/>
            </p:nvGrpSpPr>
            <p:grpSpPr>
              <a:xfrm>
                <a:off x="5034882" y="2586047"/>
                <a:ext cx="488420" cy="1325917"/>
                <a:chOff x="4855453" y="2959100"/>
                <a:chExt cx="809913" cy="949154"/>
              </a:xfrm>
            </p:grpSpPr>
            <p:cxnSp>
              <p:nvCxnSpPr>
                <p:cNvPr id="2475" name="Google Shape;2475;p41"/>
                <p:cNvCxnSpPr>
                  <a:stCxn id="2472" idx="6"/>
                </p:cNvCxnSpPr>
                <p:nvPr/>
              </p:nvCxnSpPr>
              <p:spPr>
                <a:xfrm rot="10800000">
                  <a:off x="4855453" y="3042154"/>
                  <a:ext cx="433800" cy="8661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476" name="Google Shape;2476;p41"/>
                <p:cNvCxnSpPr/>
                <p:nvPr/>
              </p:nvCxnSpPr>
              <p:spPr>
                <a:xfrm flipH="1" rot="10800000">
                  <a:off x="5321098" y="3042138"/>
                  <a:ext cx="344268" cy="856762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477" name="Google Shape;2477;p41"/>
                <p:cNvCxnSpPr/>
                <p:nvPr/>
              </p:nvCxnSpPr>
              <p:spPr>
                <a:xfrm rot="10800000">
                  <a:off x="5310366" y="2959100"/>
                  <a:ext cx="0" cy="93980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</p:grpSp>
          <p:grpSp>
            <p:nvGrpSpPr>
              <p:cNvPr id="2478" name="Google Shape;2478;p41"/>
              <p:cNvGrpSpPr/>
              <p:nvPr/>
            </p:nvGrpSpPr>
            <p:grpSpPr>
              <a:xfrm>
                <a:off x="4659077" y="1646246"/>
                <a:ext cx="1317110" cy="1312853"/>
                <a:chOff x="7883801" y="2880051"/>
                <a:chExt cx="1317110" cy="1312853"/>
              </a:xfrm>
            </p:grpSpPr>
            <p:grpSp>
              <p:nvGrpSpPr>
                <p:cNvPr id="2479" name="Google Shape;2479;p41"/>
                <p:cNvGrpSpPr/>
                <p:nvPr/>
              </p:nvGrpSpPr>
              <p:grpSpPr>
                <a:xfrm>
                  <a:off x="7883801" y="2880051"/>
                  <a:ext cx="1317110" cy="1312853"/>
                  <a:chOff x="7883801" y="2880051"/>
                  <a:chExt cx="1317110" cy="1312853"/>
                </a:xfrm>
              </p:grpSpPr>
              <p:sp>
                <p:nvSpPr>
                  <p:cNvPr id="2480" name="Google Shape;2480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81" name="Google Shape;2481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2482" name="Google Shape;2482;p41"/>
                <p:cNvGrpSpPr/>
                <p:nvPr/>
              </p:nvGrpSpPr>
              <p:grpSpPr>
                <a:xfrm>
                  <a:off x="8148494" y="2880051"/>
                  <a:ext cx="787724" cy="1312853"/>
                  <a:chOff x="7883801" y="2880051"/>
                  <a:chExt cx="1317110" cy="1312853"/>
                </a:xfrm>
              </p:grpSpPr>
              <p:sp>
                <p:nvSpPr>
                  <p:cNvPr id="2483" name="Google Shape;2483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84" name="Google Shape;2484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2485" name="Google Shape;2485;p41"/>
          <p:cNvGrpSpPr/>
          <p:nvPr/>
        </p:nvGrpSpPr>
        <p:grpSpPr>
          <a:xfrm>
            <a:off x="8455437" y="3921400"/>
            <a:ext cx="807467" cy="1310762"/>
            <a:chOff x="6990219" y="229242"/>
            <a:chExt cx="2835838" cy="4603418"/>
          </a:xfrm>
        </p:grpSpPr>
        <p:grpSp>
          <p:nvGrpSpPr>
            <p:cNvPr id="2486" name="Google Shape;2486;p41"/>
            <p:cNvGrpSpPr/>
            <p:nvPr/>
          </p:nvGrpSpPr>
          <p:grpSpPr>
            <a:xfrm rot="-612958">
              <a:off x="7127861" y="367419"/>
              <a:ext cx="1710567" cy="1705037"/>
              <a:chOff x="7883801" y="2880051"/>
              <a:chExt cx="1317110" cy="1312853"/>
            </a:xfrm>
          </p:grpSpPr>
          <p:grpSp>
            <p:nvGrpSpPr>
              <p:cNvPr id="2487" name="Google Shape;2487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88" name="Google Shape;2488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89" name="Google Shape;2489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90" name="Google Shape;2490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91" name="Google Shape;2491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92" name="Google Shape;2492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93" name="Google Shape;2493;p41"/>
            <p:cNvGrpSpPr/>
            <p:nvPr/>
          </p:nvGrpSpPr>
          <p:grpSpPr>
            <a:xfrm rot="1189193">
              <a:off x="8162390" y="638412"/>
              <a:ext cx="1460169" cy="1455448"/>
              <a:chOff x="7883801" y="2880051"/>
              <a:chExt cx="1317110" cy="1312853"/>
            </a:xfrm>
          </p:grpSpPr>
          <p:grpSp>
            <p:nvGrpSpPr>
              <p:cNvPr id="2494" name="Google Shape;2494;p41"/>
              <p:cNvGrpSpPr/>
              <p:nvPr/>
            </p:nvGrpSpPr>
            <p:grpSpPr>
              <a:xfrm>
                <a:off x="7883801" y="2880051"/>
                <a:ext cx="1317110" cy="1312853"/>
                <a:chOff x="7883801" y="2880051"/>
                <a:chExt cx="1317110" cy="1312853"/>
              </a:xfrm>
            </p:grpSpPr>
            <p:sp>
              <p:nvSpPr>
                <p:cNvPr id="2495" name="Google Shape;2495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96" name="Google Shape;2496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497" name="Google Shape;2497;p41"/>
              <p:cNvGrpSpPr/>
              <p:nvPr/>
            </p:nvGrpSpPr>
            <p:grpSpPr>
              <a:xfrm>
                <a:off x="8148494" y="2880051"/>
                <a:ext cx="787724" cy="1312853"/>
                <a:chOff x="7883801" y="2880051"/>
                <a:chExt cx="1317110" cy="1312853"/>
              </a:xfrm>
            </p:grpSpPr>
            <p:sp>
              <p:nvSpPr>
                <p:cNvPr id="2498" name="Google Shape;2498;p41"/>
                <p:cNvSpPr/>
                <p:nvPr/>
              </p:nvSpPr>
              <p:spPr>
                <a:xfrm>
                  <a:off x="7883801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ffectLst>
                  <a:outerShdw blurRad="50800" rotWithShape="0" algn="r" dir="10800000" dist="381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99" name="Google Shape;2499;p41"/>
                <p:cNvSpPr/>
                <p:nvPr/>
              </p:nvSpPr>
              <p:spPr>
                <a:xfrm flipH="1">
                  <a:off x="8534550" y="2880051"/>
                  <a:ext cx="666361" cy="131285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  <a:effectLst>
                  <a:outerShdw blurRad="127000" rotWithShape="0" algn="tr" dist="63500">
                    <a:srgbClr val="000000">
                      <a:alpha val="44705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500" name="Google Shape;2500;p41"/>
            <p:cNvGrpSpPr/>
            <p:nvPr/>
          </p:nvGrpSpPr>
          <p:grpSpPr>
            <a:xfrm>
              <a:off x="7878630" y="3101727"/>
              <a:ext cx="940778" cy="1730933"/>
              <a:chOff x="2755505" y="808400"/>
              <a:chExt cx="2497038" cy="4594288"/>
            </a:xfrm>
          </p:grpSpPr>
          <p:sp>
            <p:nvSpPr>
              <p:cNvPr id="2501" name="Google Shape;2501;p41"/>
              <p:cNvSpPr/>
              <p:nvPr/>
            </p:nvSpPr>
            <p:spPr>
              <a:xfrm>
                <a:off x="2755505" y="808400"/>
                <a:ext cx="1253788" cy="4594288"/>
              </a:xfrm>
              <a:custGeom>
                <a:rect b="b" l="l" r="r" t="t"/>
                <a:pathLst>
                  <a:path extrusionOk="0" h="4594288" w="1253788">
                    <a:moveTo>
                      <a:pt x="1076019" y="814072"/>
                    </a:moveTo>
                    <a:cubicBezTo>
                      <a:pt x="975018" y="848318"/>
                      <a:pt x="894551" y="906526"/>
                      <a:pt x="834629" y="988707"/>
                    </a:cubicBezTo>
                    <a:cubicBezTo>
                      <a:pt x="774707" y="1070889"/>
                      <a:pt x="744740" y="1161617"/>
                      <a:pt x="744740" y="1260916"/>
                    </a:cubicBezTo>
                    <a:cubicBezTo>
                      <a:pt x="744740" y="1351656"/>
                      <a:pt x="772130" y="1435977"/>
                      <a:pt x="826921" y="1513879"/>
                    </a:cubicBezTo>
                    <a:cubicBezTo>
                      <a:pt x="881701" y="1591781"/>
                      <a:pt x="964746" y="1654694"/>
                      <a:pt x="1076019" y="1702629"/>
                    </a:cubicBezTo>
                    <a:close/>
                    <a:moveTo>
                      <a:pt x="1076019" y="0"/>
                    </a:moveTo>
                    <a:lnTo>
                      <a:pt x="1253788" y="0"/>
                    </a:lnTo>
                    <a:lnTo>
                      <a:pt x="1253788" y="4594288"/>
                    </a:lnTo>
                    <a:lnTo>
                      <a:pt x="1076019" y="4594288"/>
                    </a:lnTo>
                    <a:lnTo>
                      <a:pt x="1076019" y="4126899"/>
                    </a:lnTo>
                    <a:cubicBezTo>
                      <a:pt x="779837" y="4090939"/>
                      <a:pt x="539298" y="3980516"/>
                      <a:pt x="354390" y="3795608"/>
                    </a:cubicBezTo>
                    <a:cubicBezTo>
                      <a:pt x="169493" y="3610712"/>
                      <a:pt x="51364" y="3349627"/>
                      <a:pt x="0" y="3012354"/>
                    </a:cubicBezTo>
                    <a:lnTo>
                      <a:pt x="670266" y="2940446"/>
                    </a:lnTo>
                    <a:cubicBezTo>
                      <a:pt x="697656" y="3077407"/>
                      <a:pt x="749019" y="3195537"/>
                      <a:pt x="824356" y="3294836"/>
                    </a:cubicBezTo>
                    <a:cubicBezTo>
                      <a:pt x="899681" y="3394134"/>
                      <a:pt x="983577" y="3466043"/>
                      <a:pt x="1076019" y="3510562"/>
                    </a:cubicBezTo>
                    <a:lnTo>
                      <a:pt x="1076019" y="2434531"/>
                    </a:lnTo>
                    <a:cubicBezTo>
                      <a:pt x="740461" y="2338660"/>
                      <a:pt x="494354" y="2193566"/>
                      <a:pt x="337698" y="1999248"/>
                    </a:cubicBezTo>
                    <a:cubicBezTo>
                      <a:pt x="181055" y="1804930"/>
                      <a:pt x="102727" y="1569096"/>
                      <a:pt x="102727" y="1291734"/>
                    </a:cubicBezTo>
                    <a:cubicBezTo>
                      <a:pt x="102727" y="1010967"/>
                      <a:pt x="191316" y="775132"/>
                      <a:pt x="368516" y="584231"/>
                    </a:cubicBezTo>
                    <a:cubicBezTo>
                      <a:pt x="545717" y="393341"/>
                      <a:pt x="781551" y="283344"/>
                      <a:pt x="1076019" y="2542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2" name="Google Shape;2502;p41"/>
              <p:cNvSpPr/>
              <p:nvPr/>
            </p:nvSpPr>
            <p:spPr>
              <a:xfrm>
                <a:off x="3994750" y="808400"/>
                <a:ext cx="1257793" cy="4594288"/>
              </a:xfrm>
              <a:custGeom>
                <a:rect b="b" l="l" r="r" t="t"/>
                <a:pathLst>
                  <a:path extrusionOk="0" h="4594288" w="1257794">
                    <a:moveTo>
                      <a:pt x="194613" y="2544965"/>
                    </a:moveTo>
                    <a:lnTo>
                      <a:pt x="194613" y="3546510"/>
                    </a:lnTo>
                    <a:cubicBezTo>
                      <a:pt x="323016" y="3522537"/>
                      <a:pt x="427445" y="3463052"/>
                      <a:pt x="507912" y="3368033"/>
                    </a:cubicBezTo>
                    <a:cubicBezTo>
                      <a:pt x="588379" y="3273013"/>
                      <a:pt x="628607" y="3161302"/>
                      <a:pt x="628607" y="3032900"/>
                    </a:cubicBezTo>
                    <a:cubicBezTo>
                      <a:pt x="628607" y="2918186"/>
                      <a:pt x="594798" y="2819313"/>
                      <a:pt x="527169" y="2736281"/>
                    </a:cubicBezTo>
                    <a:cubicBezTo>
                      <a:pt x="459551" y="2653248"/>
                      <a:pt x="348691" y="2589472"/>
                      <a:pt x="194613" y="2544965"/>
                    </a:cubicBezTo>
                    <a:close/>
                    <a:moveTo>
                      <a:pt x="0" y="0"/>
                    </a:moveTo>
                    <a:lnTo>
                      <a:pt x="194613" y="0"/>
                    </a:lnTo>
                    <a:lnTo>
                      <a:pt x="194613" y="254240"/>
                    </a:lnTo>
                    <a:cubicBezTo>
                      <a:pt x="466821" y="286761"/>
                      <a:pt x="683399" y="379640"/>
                      <a:pt x="844333" y="532868"/>
                    </a:cubicBezTo>
                    <a:cubicBezTo>
                      <a:pt x="1005268" y="686095"/>
                      <a:pt x="1107983" y="891123"/>
                      <a:pt x="1152502" y="1147928"/>
                    </a:cubicBezTo>
                    <a:lnTo>
                      <a:pt x="502782" y="1232675"/>
                    </a:lnTo>
                    <a:cubicBezTo>
                      <a:pt x="463405" y="1030649"/>
                      <a:pt x="360678" y="893688"/>
                      <a:pt x="194613" y="821779"/>
                    </a:cubicBezTo>
                    <a:lnTo>
                      <a:pt x="194613" y="1825901"/>
                    </a:lnTo>
                    <a:cubicBezTo>
                      <a:pt x="605497" y="1937187"/>
                      <a:pt x="885424" y="2081418"/>
                      <a:pt x="1034372" y="2258619"/>
                    </a:cubicBezTo>
                    <a:cubicBezTo>
                      <a:pt x="1183320" y="2435819"/>
                      <a:pt x="1257794" y="2663095"/>
                      <a:pt x="1257794" y="2940446"/>
                    </a:cubicBezTo>
                    <a:cubicBezTo>
                      <a:pt x="1257794" y="3250328"/>
                      <a:pt x="1164052" y="3511413"/>
                      <a:pt x="976590" y="3723711"/>
                    </a:cubicBezTo>
                    <a:cubicBezTo>
                      <a:pt x="789116" y="3935997"/>
                      <a:pt x="528457" y="4066114"/>
                      <a:pt x="194613" y="4114061"/>
                    </a:cubicBezTo>
                    <a:lnTo>
                      <a:pt x="194613" y="4594288"/>
                    </a:lnTo>
                    <a:lnTo>
                      <a:pt x="0" y="4594288"/>
                    </a:lnTo>
                    <a:close/>
                  </a:path>
                </a:pathLst>
              </a:custGeom>
              <a:solidFill>
                <a:srgbClr val="F0B802"/>
              </a:solidFill>
              <a:ln>
                <a:noFill/>
              </a:ln>
              <a:effectLst>
                <a:outerShdw blurRad="127000" rotWithShape="0" algn="tr" dist="63500">
                  <a:srgbClr val="000000">
                    <a:alpha val="4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03" name="Google Shape;2503;p41"/>
            <p:cNvGrpSpPr/>
            <p:nvPr/>
          </p:nvGrpSpPr>
          <p:grpSpPr>
            <a:xfrm>
              <a:off x="7752658" y="994337"/>
              <a:ext cx="1225070" cy="2107388"/>
              <a:chOff x="4659077" y="1646246"/>
              <a:chExt cx="1317110" cy="2265718"/>
            </a:xfrm>
          </p:grpSpPr>
          <p:grpSp>
            <p:nvGrpSpPr>
              <p:cNvPr id="2504" name="Google Shape;2504;p41"/>
              <p:cNvGrpSpPr/>
              <p:nvPr/>
            </p:nvGrpSpPr>
            <p:grpSpPr>
              <a:xfrm>
                <a:off x="5034882" y="2586047"/>
                <a:ext cx="488420" cy="1325917"/>
                <a:chOff x="4855453" y="2959100"/>
                <a:chExt cx="809913" cy="949154"/>
              </a:xfrm>
            </p:grpSpPr>
            <p:cxnSp>
              <p:nvCxnSpPr>
                <p:cNvPr id="2505" name="Google Shape;2505;p41"/>
                <p:cNvCxnSpPr>
                  <a:stCxn id="2502" idx="6"/>
                </p:cNvCxnSpPr>
                <p:nvPr/>
              </p:nvCxnSpPr>
              <p:spPr>
                <a:xfrm rot="10800000">
                  <a:off x="4855453" y="3042154"/>
                  <a:ext cx="433800" cy="8661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506" name="Google Shape;2506;p41"/>
                <p:cNvCxnSpPr/>
                <p:nvPr/>
              </p:nvCxnSpPr>
              <p:spPr>
                <a:xfrm flipH="1" rot="10800000">
                  <a:off x="5321098" y="3042138"/>
                  <a:ext cx="344268" cy="856762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  <p:cxnSp>
              <p:nvCxnSpPr>
                <p:cNvPr id="2507" name="Google Shape;2507;p41"/>
                <p:cNvCxnSpPr/>
                <p:nvPr/>
              </p:nvCxnSpPr>
              <p:spPr>
                <a:xfrm rot="10800000">
                  <a:off x="5310366" y="2959100"/>
                  <a:ext cx="0" cy="93980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chemeClr val="accent4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</p:cxnSp>
          </p:grpSp>
          <p:grpSp>
            <p:nvGrpSpPr>
              <p:cNvPr id="2508" name="Google Shape;2508;p41"/>
              <p:cNvGrpSpPr/>
              <p:nvPr/>
            </p:nvGrpSpPr>
            <p:grpSpPr>
              <a:xfrm>
                <a:off x="4659077" y="1646246"/>
                <a:ext cx="1317110" cy="1312853"/>
                <a:chOff x="7883801" y="2880051"/>
                <a:chExt cx="1317110" cy="1312853"/>
              </a:xfrm>
            </p:grpSpPr>
            <p:grpSp>
              <p:nvGrpSpPr>
                <p:cNvPr id="2509" name="Google Shape;2509;p41"/>
                <p:cNvGrpSpPr/>
                <p:nvPr/>
              </p:nvGrpSpPr>
              <p:grpSpPr>
                <a:xfrm>
                  <a:off x="7883801" y="2880051"/>
                  <a:ext cx="1317110" cy="1312853"/>
                  <a:chOff x="7883801" y="2880051"/>
                  <a:chExt cx="1317110" cy="1312853"/>
                </a:xfrm>
              </p:grpSpPr>
              <p:sp>
                <p:nvSpPr>
                  <p:cNvPr id="2510" name="Google Shape;2510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11" name="Google Shape;2511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2512" name="Google Shape;2512;p41"/>
                <p:cNvGrpSpPr/>
                <p:nvPr/>
              </p:nvGrpSpPr>
              <p:grpSpPr>
                <a:xfrm>
                  <a:off x="8148494" y="2880051"/>
                  <a:ext cx="787724" cy="1312853"/>
                  <a:chOff x="7883801" y="2880051"/>
                  <a:chExt cx="1317110" cy="1312853"/>
                </a:xfrm>
              </p:grpSpPr>
              <p:sp>
                <p:nvSpPr>
                  <p:cNvPr id="2513" name="Google Shape;2513;p41"/>
                  <p:cNvSpPr/>
                  <p:nvPr/>
                </p:nvSpPr>
                <p:spPr>
                  <a:xfrm>
                    <a:off x="7883801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  <a:effectLst>
                    <a:outerShdw blurRad="50800" rotWithShape="0" algn="r" dir="10800000" dist="38100">
                      <a:srgbClr val="000000">
                        <a:alpha val="40000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14" name="Google Shape;2514;p41"/>
                  <p:cNvSpPr/>
                  <p:nvPr/>
                </p:nvSpPr>
                <p:spPr>
                  <a:xfrm flipH="1">
                    <a:off x="8534550" y="2880051"/>
                    <a:ext cx="666361" cy="1312853"/>
                  </a:xfrm>
                  <a:custGeom>
                    <a:rect b="b" l="l" r="r" t="t"/>
                    <a:pathLst>
                      <a:path extrusionOk="0" h="1312853" w="666361">
                        <a:moveTo>
                          <a:pt x="417713" y="1803"/>
                        </a:moveTo>
                        <a:cubicBezTo>
                          <a:pt x="504336" y="11478"/>
                          <a:pt x="605290" y="69294"/>
                          <a:pt x="666361" y="167253"/>
                        </a:cubicBezTo>
                        <a:lnTo>
                          <a:pt x="666025" y="1307251"/>
                        </a:lnTo>
                        <a:lnTo>
                          <a:pt x="657567" y="1312853"/>
                        </a:lnTo>
                        <a:cubicBezTo>
                          <a:pt x="-394158" y="656864"/>
                          <a:pt x="42344" y="-40119"/>
                          <a:pt x="417713" y="1803"/>
                        </a:cubicBezTo>
                        <a:close/>
                      </a:path>
                    </a:pathLst>
                  </a:custGeom>
                  <a:solidFill>
                    <a:srgbClr val="F0B802"/>
                  </a:solidFill>
                  <a:ln>
                    <a:noFill/>
                  </a:ln>
                  <a:effectLst>
                    <a:outerShdw blurRad="127000" rotWithShape="0" algn="tr" dist="63500">
                      <a:srgbClr val="000000">
                        <a:alpha val="44705"/>
                      </a:srgbClr>
                    </a:outerShdw>
                  </a:effectLst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2701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8" name="Shape 2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" name="Google Shape;2519;p42"/>
          <p:cNvSpPr/>
          <p:nvPr/>
        </p:nvSpPr>
        <p:spPr>
          <a:xfrm>
            <a:off x="9807276" y="0"/>
            <a:ext cx="238472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20" name="Google Shape;2520;p42"/>
          <p:cNvGrpSpPr/>
          <p:nvPr/>
        </p:nvGrpSpPr>
        <p:grpSpPr>
          <a:xfrm>
            <a:off x="8105609" y="1478570"/>
            <a:ext cx="3193125" cy="4636802"/>
            <a:chOff x="6920257" y="148408"/>
            <a:chExt cx="2998292" cy="4353883"/>
          </a:xfrm>
        </p:grpSpPr>
        <p:cxnSp>
          <p:nvCxnSpPr>
            <p:cNvPr id="2521" name="Google Shape;2521;p42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522" name="Google Shape;2522;p42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523" name="Google Shape;2523;p42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2524" name="Google Shape;2524;p42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2525" name="Google Shape;2525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7" name="Google Shape;2527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8" name="Google Shape;2528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29" name="Google Shape;2529;p42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2530" name="Google Shape;2530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1" name="Google Shape;2531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2" name="Google Shape;2532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2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2535" name="Google Shape;2535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7" name="Google Shape;2537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8" name="Google Shape;2538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9" name="Google Shape;2539;p42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2540" name="Google Shape;2540;p42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2541" name="Google Shape;2541;p42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2" name="Google Shape;2542;p42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3" name="Google Shape;2543;p42"/>
                <p:cNvSpPr/>
                <p:nvPr/>
              </p:nvSpPr>
              <p:spPr>
                <a:xfrm>
                  <a:off x="2727131" y="4925572"/>
                  <a:ext cx="257176" cy="485776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4" name="Google Shape;2544;p42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5" name="Google Shape;2545;p42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6" name="Google Shape;2546;p42"/>
                <p:cNvSpPr/>
                <p:nvPr/>
              </p:nvSpPr>
              <p:spPr>
                <a:xfrm>
                  <a:off x="2728084" y="3553158"/>
                  <a:ext cx="257176" cy="1238249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7" name="Google Shape;2547;p42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8" name="Google Shape;2548;p42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9" name="Google Shape;2549;p42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0" name="Google Shape;2550;p42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1" name="Google Shape;2551;p42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552" name="Google Shape;2552;p42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553" name="Google Shape;2553;p42"/>
              <p:cNvGrpSpPr/>
              <p:nvPr/>
            </p:nvGrpSpPr>
            <p:grpSpPr>
              <a:xfrm>
                <a:off x="1975571" y="1809862"/>
                <a:ext cx="1010546" cy="3175718"/>
                <a:chOff x="1975571" y="1809862"/>
                <a:chExt cx="1010546" cy="3175718"/>
              </a:xfrm>
            </p:grpSpPr>
            <p:sp>
              <p:nvSpPr>
                <p:cNvPr id="2554" name="Google Shape;2554;p42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5" name="Google Shape;2555;p42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6" name="Google Shape;2556;p42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7" name="Google Shape;2557;p42"/>
                <p:cNvSpPr/>
                <p:nvPr/>
              </p:nvSpPr>
              <p:spPr>
                <a:xfrm>
                  <a:off x="2728941" y="1809862"/>
                  <a:ext cx="257176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2558" name="Google Shape;2558;p42"/>
          <p:cNvGrpSpPr/>
          <p:nvPr/>
        </p:nvGrpSpPr>
        <p:grpSpPr>
          <a:xfrm flipH="1" rot="-9900000">
            <a:off x="7359969" y="303283"/>
            <a:ext cx="1595302" cy="1475823"/>
            <a:chOff x="2462188" y="1543234"/>
            <a:chExt cx="1333298" cy="1233442"/>
          </a:xfrm>
        </p:grpSpPr>
        <p:sp>
          <p:nvSpPr>
            <p:cNvPr id="2559" name="Google Shape;2559;p42"/>
            <p:cNvSpPr/>
            <p:nvPr/>
          </p:nvSpPr>
          <p:spPr>
            <a:xfrm>
              <a:off x="2483768" y="1871700"/>
              <a:ext cx="504056" cy="5040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0" name="Google Shape;2560;p42"/>
            <p:cNvSpPr/>
            <p:nvPr/>
          </p:nvSpPr>
          <p:spPr>
            <a:xfrm>
              <a:off x="2811996" y="2135192"/>
              <a:ext cx="351656" cy="3516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1" name="Google Shape;2561;p42"/>
            <p:cNvSpPr/>
            <p:nvPr/>
          </p:nvSpPr>
          <p:spPr>
            <a:xfrm>
              <a:off x="2987824" y="2425020"/>
              <a:ext cx="351656" cy="351656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2" name="Google Shape;2562;p42"/>
            <p:cNvSpPr/>
            <p:nvPr/>
          </p:nvSpPr>
          <p:spPr>
            <a:xfrm>
              <a:off x="2503307" y="2140078"/>
              <a:ext cx="504056" cy="504056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3" name="Google Shape;2563;p42"/>
            <p:cNvSpPr/>
            <p:nvPr/>
          </p:nvSpPr>
          <p:spPr>
            <a:xfrm>
              <a:off x="3115668" y="2324716"/>
              <a:ext cx="351656" cy="351656"/>
            </a:xfrm>
            <a:prstGeom prst="ellipse">
              <a:avLst/>
            </a:prstGeom>
            <a:solidFill>
              <a:schemeClr val="accent4">
                <a:alpha val="76862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4" name="Google Shape;2564;p42"/>
            <p:cNvSpPr/>
            <p:nvPr/>
          </p:nvSpPr>
          <p:spPr>
            <a:xfrm>
              <a:off x="2911624" y="2049884"/>
              <a:ext cx="351656" cy="351656"/>
            </a:xfrm>
            <a:prstGeom prst="ellipse">
              <a:avLst/>
            </a:prstGeom>
            <a:solidFill>
              <a:schemeClr val="accent4">
                <a:alpha val="68627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5" name="Google Shape;2565;p42"/>
            <p:cNvSpPr/>
            <p:nvPr/>
          </p:nvSpPr>
          <p:spPr>
            <a:xfrm>
              <a:off x="3319116" y="2042298"/>
              <a:ext cx="296416" cy="296416"/>
            </a:xfrm>
            <a:prstGeom prst="ellipse">
              <a:avLst/>
            </a:prstGeom>
            <a:solidFill>
              <a:schemeClr val="accent4">
                <a:alpha val="76862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6" name="Google Shape;2566;p42"/>
            <p:cNvSpPr/>
            <p:nvPr/>
          </p:nvSpPr>
          <p:spPr>
            <a:xfrm>
              <a:off x="3195562" y="1851902"/>
              <a:ext cx="204044" cy="204044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7" name="Google Shape;2567;p42"/>
            <p:cNvSpPr/>
            <p:nvPr/>
          </p:nvSpPr>
          <p:spPr>
            <a:xfrm>
              <a:off x="3507798" y="1889875"/>
              <a:ext cx="128098" cy="128098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8" name="Google Shape;2568;p42"/>
            <p:cNvSpPr/>
            <p:nvPr/>
          </p:nvSpPr>
          <p:spPr>
            <a:xfrm>
              <a:off x="3330270" y="1543234"/>
              <a:ext cx="263730" cy="263730"/>
            </a:xfrm>
            <a:prstGeom prst="ellipse">
              <a:avLst/>
            </a:prstGeom>
            <a:solidFill>
              <a:schemeClr val="accent4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9" name="Google Shape;2569;p42"/>
            <p:cNvSpPr/>
            <p:nvPr/>
          </p:nvSpPr>
          <p:spPr>
            <a:xfrm>
              <a:off x="3517387" y="1545450"/>
              <a:ext cx="153226" cy="153226"/>
            </a:xfrm>
            <a:prstGeom prst="ellipse">
              <a:avLst/>
            </a:prstGeom>
            <a:solidFill>
              <a:schemeClr val="accent4">
                <a:alpha val="4784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0" name="Google Shape;2570;p42"/>
            <p:cNvSpPr/>
            <p:nvPr/>
          </p:nvSpPr>
          <p:spPr>
            <a:xfrm>
              <a:off x="3731437" y="1843075"/>
              <a:ext cx="64049" cy="64049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1" name="Google Shape;2571;p42"/>
            <p:cNvSpPr/>
            <p:nvPr/>
          </p:nvSpPr>
          <p:spPr>
            <a:xfrm>
              <a:off x="2462188" y="2234228"/>
              <a:ext cx="128098" cy="128098"/>
            </a:xfrm>
            <a:prstGeom prst="ellipse">
              <a:avLst/>
            </a:prstGeom>
            <a:solidFill>
              <a:schemeClr val="accent4">
                <a:alpha val="88627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2" name="Google Shape;2572;p42"/>
            <p:cNvSpPr/>
            <p:nvPr/>
          </p:nvSpPr>
          <p:spPr>
            <a:xfrm>
              <a:off x="3078475" y="1734361"/>
              <a:ext cx="128098" cy="128098"/>
            </a:xfrm>
            <a:prstGeom prst="ellipse">
              <a:avLst/>
            </a:prstGeom>
            <a:solidFill>
              <a:schemeClr val="accent4">
                <a:alpha val="7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73" name="Google Shape;2573;p42"/>
          <p:cNvSpPr/>
          <p:nvPr/>
        </p:nvSpPr>
        <p:spPr>
          <a:xfrm>
            <a:off x="1" y="0"/>
            <a:ext cx="124234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74" name="Google Shape;2574;p42"/>
          <p:cNvCxnSpPr/>
          <p:nvPr/>
        </p:nvCxnSpPr>
        <p:spPr>
          <a:xfrm>
            <a:off x="1308208" y="0"/>
            <a:ext cx="0" cy="6858000"/>
          </a:xfrm>
          <a:prstGeom prst="straightConnector1">
            <a:avLst/>
          </a:prstGeom>
          <a:noFill/>
          <a:ln cap="flat" cmpd="sng" w="635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75" name="Google Shape;2575;p42"/>
          <p:cNvSpPr txBox="1"/>
          <p:nvPr/>
        </p:nvSpPr>
        <p:spPr>
          <a:xfrm>
            <a:off x="1889822" y="488927"/>
            <a:ext cx="5645550" cy="7108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</a:t>
            </a:r>
            <a:r>
              <a:rPr lang="en-US" sz="44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Columns </a:t>
            </a:r>
            <a:r>
              <a:rPr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2"/>
          <p:cNvSpPr/>
          <p:nvPr/>
        </p:nvSpPr>
        <p:spPr>
          <a:xfrm>
            <a:off x="2035829" y="1599637"/>
            <a:ext cx="5459792" cy="6082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2"/>
          <p:cNvSpPr txBox="1"/>
          <p:nvPr/>
        </p:nvSpPr>
        <p:spPr>
          <a:xfrm>
            <a:off x="2756798" y="1749890"/>
            <a:ext cx="2991549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PowerPoint Presentation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2"/>
          <p:cNvSpPr txBox="1"/>
          <p:nvPr/>
        </p:nvSpPr>
        <p:spPr>
          <a:xfrm>
            <a:off x="2040046" y="2323356"/>
            <a:ext cx="545979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2"/>
          <p:cNvSpPr/>
          <p:nvPr/>
        </p:nvSpPr>
        <p:spPr>
          <a:xfrm>
            <a:off x="2035829" y="4060197"/>
            <a:ext cx="5459792" cy="6082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2"/>
          <p:cNvSpPr txBox="1"/>
          <p:nvPr/>
        </p:nvSpPr>
        <p:spPr>
          <a:xfrm>
            <a:off x="2756798" y="4210450"/>
            <a:ext cx="2991549" cy="307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PowerPoint Presentation</a:t>
            </a:r>
            <a:endParaRPr b="1"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2"/>
          <p:cNvSpPr txBox="1"/>
          <p:nvPr/>
        </p:nvSpPr>
        <p:spPr>
          <a:xfrm>
            <a:off x="2040046" y="4783916"/>
            <a:ext cx="545979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</a:t>
            </a: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Easy to change colors, photos and Text.</a:t>
            </a:r>
            <a:endParaRPr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2"/>
          <p:cNvSpPr txBox="1"/>
          <p:nvPr/>
        </p:nvSpPr>
        <p:spPr>
          <a:xfrm>
            <a:off x="2088968" y="1649690"/>
            <a:ext cx="584052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2"/>
          <p:cNvSpPr txBox="1"/>
          <p:nvPr/>
        </p:nvSpPr>
        <p:spPr>
          <a:xfrm>
            <a:off x="2123780" y="4102726"/>
            <a:ext cx="584052" cy="523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84" name="Google Shape;2584;p42"/>
          <p:cNvGrpSpPr/>
          <p:nvPr/>
        </p:nvGrpSpPr>
        <p:grpSpPr>
          <a:xfrm>
            <a:off x="8272510" y="4000706"/>
            <a:ext cx="967250" cy="1404563"/>
            <a:chOff x="6920257" y="148408"/>
            <a:chExt cx="2998292" cy="4353883"/>
          </a:xfrm>
        </p:grpSpPr>
        <p:cxnSp>
          <p:nvCxnSpPr>
            <p:cNvPr id="2585" name="Google Shape;2585;p42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586" name="Google Shape;2586;p42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587" name="Google Shape;2587;p42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2588" name="Google Shape;2588;p42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2589" name="Google Shape;2589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0" name="Google Shape;2590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1" name="Google Shape;2591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2" name="Google Shape;2592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3" name="Google Shape;2593;p42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2594" name="Google Shape;2594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5" name="Google Shape;2595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6" name="Google Shape;2596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97" name="Google Shape;2597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8" name="Google Shape;2598;p42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2599" name="Google Shape;2599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1" name="Google Shape;2601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2" name="Google Shape;2602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03" name="Google Shape;2603;p42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2604" name="Google Shape;2604;p42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2605" name="Google Shape;2605;p42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06" name="Google Shape;2606;p42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07" name="Google Shape;2607;p42"/>
                <p:cNvSpPr/>
                <p:nvPr/>
              </p:nvSpPr>
              <p:spPr>
                <a:xfrm>
                  <a:off x="2727131" y="4925572"/>
                  <a:ext cx="257176" cy="485776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08" name="Google Shape;2608;p42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09" name="Google Shape;2609;p42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0" name="Google Shape;2610;p42"/>
                <p:cNvSpPr/>
                <p:nvPr/>
              </p:nvSpPr>
              <p:spPr>
                <a:xfrm>
                  <a:off x="2728084" y="3553158"/>
                  <a:ext cx="257176" cy="1238249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1" name="Google Shape;2611;p42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2" name="Google Shape;2612;p42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3" name="Google Shape;2613;p42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4" name="Google Shape;2614;p42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5" name="Google Shape;2615;p42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616" name="Google Shape;2616;p42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617" name="Google Shape;2617;p42"/>
              <p:cNvGrpSpPr/>
              <p:nvPr/>
            </p:nvGrpSpPr>
            <p:grpSpPr>
              <a:xfrm>
                <a:off x="1975571" y="1809862"/>
                <a:ext cx="1010546" cy="3175718"/>
                <a:chOff x="1975571" y="1809862"/>
                <a:chExt cx="1010546" cy="3175718"/>
              </a:xfrm>
            </p:grpSpPr>
            <p:sp>
              <p:nvSpPr>
                <p:cNvPr id="2618" name="Google Shape;2618;p42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19" name="Google Shape;2619;p42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20" name="Google Shape;2620;p42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21" name="Google Shape;2621;p42"/>
                <p:cNvSpPr/>
                <p:nvPr/>
              </p:nvSpPr>
              <p:spPr>
                <a:xfrm>
                  <a:off x="2728941" y="1809862"/>
                  <a:ext cx="257176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2622" name="Google Shape;2622;p42"/>
          <p:cNvGrpSpPr/>
          <p:nvPr/>
        </p:nvGrpSpPr>
        <p:grpSpPr>
          <a:xfrm>
            <a:off x="10543186" y="5041279"/>
            <a:ext cx="967250" cy="1404563"/>
            <a:chOff x="6920257" y="148408"/>
            <a:chExt cx="2998292" cy="4353883"/>
          </a:xfrm>
        </p:grpSpPr>
        <p:cxnSp>
          <p:nvCxnSpPr>
            <p:cNvPr id="2623" name="Google Shape;2623;p42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624" name="Google Shape;2624;p42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625" name="Google Shape;2625;p42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2626" name="Google Shape;2626;p42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2627" name="Google Shape;2627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8" name="Google Shape;2628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29" name="Google Shape;2629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0" name="Google Shape;2630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1" name="Google Shape;2631;p42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2632" name="Google Shape;2632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3" name="Google Shape;2633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4" name="Google Shape;2634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5" name="Google Shape;2635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36" name="Google Shape;2636;p42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2637" name="Google Shape;2637;p42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8" name="Google Shape;2638;p42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39" name="Google Shape;2639;p42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0" name="Google Shape;2640;p42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41" name="Google Shape;2641;p42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2642" name="Google Shape;2642;p42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2643" name="Google Shape;2643;p42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4" name="Google Shape;2644;p42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5" name="Google Shape;2645;p42"/>
                <p:cNvSpPr/>
                <p:nvPr/>
              </p:nvSpPr>
              <p:spPr>
                <a:xfrm>
                  <a:off x="2727131" y="4925572"/>
                  <a:ext cx="257176" cy="485776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6" name="Google Shape;2646;p42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7" name="Google Shape;2647;p42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8" name="Google Shape;2648;p42"/>
                <p:cNvSpPr/>
                <p:nvPr/>
              </p:nvSpPr>
              <p:spPr>
                <a:xfrm>
                  <a:off x="2728084" y="3553158"/>
                  <a:ext cx="257176" cy="1238249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9" name="Google Shape;2649;p42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0" name="Google Shape;2650;p42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1" name="Google Shape;2651;p42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2" name="Google Shape;2652;p42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3" name="Google Shape;2653;p42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654" name="Google Shape;2654;p42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655" name="Google Shape;2655;p42"/>
              <p:cNvGrpSpPr/>
              <p:nvPr/>
            </p:nvGrpSpPr>
            <p:grpSpPr>
              <a:xfrm>
                <a:off x="1975571" y="1809862"/>
                <a:ext cx="1010546" cy="3175718"/>
                <a:chOff x="1975571" y="1809862"/>
                <a:chExt cx="1010546" cy="3175718"/>
              </a:xfrm>
            </p:grpSpPr>
            <p:sp>
              <p:nvSpPr>
                <p:cNvPr id="2656" name="Google Shape;2656;p42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7" name="Google Shape;2657;p42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8" name="Google Shape;2658;p42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9" name="Google Shape;2659;p42"/>
                <p:cNvSpPr/>
                <p:nvPr/>
              </p:nvSpPr>
              <p:spPr>
                <a:xfrm>
                  <a:off x="2728941" y="1809862"/>
                  <a:ext cx="257176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3" name="Shape 2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" name="Google Shape;2664;p43"/>
          <p:cNvSpPr/>
          <p:nvPr/>
        </p:nvSpPr>
        <p:spPr>
          <a:xfrm>
            <a:off x="1146436" y="933580"/>
            <a:ext cx="9978764" cy="4993958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ctr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5" name="Google Shape;2665;p43"/>
          <p:cNvSpPr/>
          <p:nvPr/>
        </p:nvSpPr>
        <p:spPr>
          <a:xfrm>
            <a:off x="1438275" y="1219200"/>
            <a:ext cx="9391650" cy="4419600"/>
          </a:xfrm>
          <a:prstGeom prst="rect">
            <a:avLst/>
          </a:prstGeom>
          <a:gradFill>
            <a:gsLst>
              <a:gs pos="0">
                <a:srgbClr val="71C6CA"/>
              </a:gs>
              <a:gs pos="25000">
                <a:srgbClr val="B4E2E4"/>
              </a:gs>
              <a:gs pos="50000">
                <a:srgbClr val="BFE5E7"/>
              </a:gs>
              <a:gs pos="75000">
                <a:srgbClr val="9FD9DC"/>
              </a:gs>
              <a:gs pos="100000">
                <a:srgbClr val="71C6CA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6" name="Google Shape;2666;p43"/>
          <p:cNvSpPr txBox="1"/>
          <p:nvPr/>
        </p:nvSpPr>
        <p:spPr>
          <a:xfrm>
            <a:off x="1438275" y="4306069"/>
            <a:ext cx="9395112" cy="53587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b="1"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7" name="Google Shape;2667;p43"/>
          <p:cNvSpPr txBox="1"/>
          <p:nvPr/>
        </p:nvSpPr>
        <p:spPr>
          <a:xfrm>
            <a:off x="1438274" y="4894976"/>
            <a:ext cx="9395120" cy="26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08000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US"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text can be replaced with your own text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68" name="Google Shape;2668;p43"/>
          <p:cNvGrpSpPr/>
          <p:nvPr/>
        </p:nvGrpSpPr>
        <p:grpSpPr>
          <a:xfrm>
            <a:off x="5091095" y="1353474"/>
            <a:ext cx="1932523" cy="2806257"/>
            <a:chOff x="11223977" y="1800969"/>
            <a:chExt cx="2998292" cy="4353884"/>
          </a:xfrm>
        </p:grpSpPr>
        <p:sp>
          <p:nvSpPr>
            <p:cNvPr id="2669" name="Google Shape;2669;p43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670" name="Google Shape;2670;p43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2671" name="Google Shape;2671;p43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2672" name="Google Shape;2672;p43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673" name="Google Shape;2673;p43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674" name="Google Shape;2674;p43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2675" name="Google Shape;2675;p43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76" name="Google Shape;2676;p43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77" name="Google Shape;2677;p43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78" name="Google Shape;2678;p43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79" name="Google Shape;2679;p43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0" name="Google Shape;2680;p43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1" name="Google Shape;2681;p43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2" name="Google Shape;2682;p43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3" name="Google Shape;2683;p43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4" name="Google Shape;2684;p43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85" name="Google Shape;2685;p43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686" name="Google Shape;2686;p43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2687" name="Google Shape;2687;p43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2688" name="Google Shape;2688;p43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89" name="Google Shape;2689;p43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0" name="Google Shape;2690;p43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1" name="Google Shape;2691;p43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2" name="Google Shape;2692;p43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3" name="Google Shape;2693;p43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4" name="Google Shape;2694;p43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5" name="Google Shape;2695;p43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6" name="Google Shape;2696;p43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7" name="Google Shape;2697;p43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698" name="Google Shape;2698;p43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699" name="Google Shape;2699;p43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700" name="Google Shape;2700;p43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2701" name="Google Shape;2701;p43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02" name="Google Shape;2702;p43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03" name="Google Shape;2703;p43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04" name="Google Shape;2704;p43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2705" name="Google Shape;2705;p43"/>
          <p:cNvGrpSpPr/>
          <p:nvPr/>
        </p:nvGrpSpPr>
        <p:grpSpPr>
          <a:xfrm>
            <a:off x="6640300" y="2780199"/>
            <a:ext cx="949293" cy="1378489"/>
            <a:chOff x="11223977" y="1800969"/>
            <a:chExt cx="2998292" cy="4353884"/>
          </a:xfrm>
        </p:grpSpPr>
        <p:sp>
          <p:nvSpPr>
            <p:cNvPr id="2706" name="Google Shape;2706;p43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707" name="Google Shape;2707;p43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2708" name="Google Shape;2708;p43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2709" name="Google Shape;2709;p43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710" name="Google Shape;2710;p43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711" name="Google Shape;2711;p43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2712" name="Google Shape;2712;p43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3" name="Google Shape;2713;p43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4" name="Google Shape;2714;p43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5" name="Google Shape;2715;p43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6" name="Google Shape;2716;p43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7" name="Google Shape;2717;p43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8" name="Google Shape;2718;p43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19" name="Google Shape;2719;p43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20" name="Google Shape;2720;p43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21" name="Google Shape;2721;p43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22" name="Google Shape;2722;p43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723" name="Google Shape;2723;p43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2724" name="Google Shape;2724;p43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2725" name="Google Shape;2725;p43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26" name="Google Shape;2726;p43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27" name="Google Shape;2727;p43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28" name="Google Shape;2728;p43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29" name="Google Shape;2729;p43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0" name="Google Shape;2730;p43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1" name="Google Shape;2731;p43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2" name="Google Shape;2732;p43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3" name="Google Shape;2733;p43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4" name="Google Shape;2734;p43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5" name="Google Shape;2735;p43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736" name="Google Shape;2736;p43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737" name="Google Shape;2737;p43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2738" name="Google Shape;2738;p43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39" name="Google Shape;2739;p43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40" name="Google Shape;2740;p43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41" name="Google Shape;2741;p43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  <p:grpSp>
        <p:nvGrpSpPr>
          <p:cNvPr id="2742" name="Google Shape;2742;p43"/>
          <p:cNvGrpSpPr/>
          <p:nvPr/>
        </p:nvGrpSpPr>
        <p:grpSpPr>
          <a:xfrm>
            <a:off x="4630359" y="2596899"/>
            <a:ext cx="883857" cy="1283469"/>
            <a:chOff x="11223977" y="1800969"/>
            <a:chExt cx="2998292" cy="4353884"/>
          </a:xfrm>
        </p:grpSpPr>
        <p:sp>
          <p:nvSpPr>
            <p:cNvPr id="2743" name="Google Shape;2743;p43"/>
            <p:cNvSpPr/>
            <p:nvPr/>
          </p:nvSpPr>
          <p:spPr>
            <a:xfrm flipH="1" rot="-1350543">
              <a:off x="12313664" y="1903133"/>
              <a:ext cx="877925" cy="1729673"/>
            </a:xfrm>
            <a:custGeom>
              <a:rect b="b" l="l" r="r" t="t"/>
              <a:pathLst>
                <a:path extrusionOk="0" h="1312853" w="666361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75000">
                  <a:srgbClr val="D8D8D8"/>
                </a:gs>
                <a:gs pos="100000">
                  <a:srgbClr val="D8D8D8"/>
                </a:gs>
              </a:gsLst>
              <a:lin ang="0" scaled="0"/>
            </a:gradFill>
            <a:ln>
              <a:noFill/>
            </a:ln>
            <a:effectLst>
              <a:outerShdw blurRad="317500" rotWithShape="0" dir="16200000" dist="12700">
                <a:srgbClr val="000000">
                  <a:alpha val="14901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744" name="Google Shape;2744;p43"/>
            <p:cNvGrpSpPr/>
            <p:nvPr/>
          </p:nvGrpSpPr>
          <p:grpSpPr>
            <a:xfrm>
              <a:off x="11223977" y="1934474"/>
              <a:ext cx="2998292" cy="4220379"/>
              <a:chOff x="11223977" y="1934474"/>
              <a:chExt cx="2998292" cy="4220379"/>
            </a:xfrm>
          </p:grpSpPr>
          <p:grpSp>
            <p:nvGrpSpPr>
              <p:cNvPr id="2745" name="Google Shape;2745;p43"/>
              <p:cNvGrpSpPr/>
              <p:nvPr/>
            </p:nvGrpSpPr>
            <p:grpSpPr>
              <a:xfrm>
                <a:off x="11223977" y="1934474"/>
                <a:ext cx="2998292" cy="2716808"/>
                <a:chOff x="11223977" y="1934474"/>
                <a:chExt cx="2998292" cy="2716808"/>
              </a:xfrm>
            </p:grpSpPr>
            <p:cxnSp>
              <p:nvCxnSpPr>
                <p:cNvPr id="2746" name="Google Shape;2746;p43"/>
                <p:cNvCxnSpPr/>
                <p:nvPr/>
              </p:nvCxnSpPr>
              <p:spPr>
                <a:xfrm rot="10800000">
                  <a:off x="12654231" y="3563301"/>
                  <a:ext cx="235200" cy="1087981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747" name="Google Shape;2747;p43"/>
                <p:cNvCxnSpPr/>
                <p:nvPr/>
              </p:nvCxnSpPr>
              <p:spPr>
                <a:xfrm flipH="1" rot="10800000">
                  <a:off x="12906700" y="3563297"/>
                  <a:ext cx="186689" cy="1076234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cxnSp>
              <p:nvCxnSpPr>
                <p:cNvPr id="2748" name="Google Shape;2748;p43"/>
                <p:cNvCxnSpPr/>
                <p:nvPr/>
              </p:nvCxnSpPr>
              <p:spPr>
                <a:xfrm rot="10800000">
                  <a:off x="12900880" y="3458988"/>
                  <a:ext cx="0" cy="1180545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D8D8D8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rotWithShape="0" algn="ctr">
                    <a:srgbClr val="000000">
                      <a:alpha val="24705"/>
                    </a:srgbClr>
                  </a:outerShdw>
                </a:effectLst>
              </p:spPr>
            </p:cxnSp>
            <p:sp>
              <p:nvSpPr>
                <p:cNvPr id="2749" name="Google Shape;2749;p43"/>
                <p:cNvSpPr/>
                <p:nvPr/>
              </p:nvSpPr>
              <p:spPr>
                <a:xfrm rot="-1350543">
                  <a:off x="11521621" y="2231355"/>
                  <a:ext cx="877925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0" name="Google Shape;2750;p43"/>
                <p:cNvSpPr/>
                <p:nvPr/>
              </p:nvSpPr>
              <p:spPr>
                <a:xfrm flipH="1" rot="-1350543">
                  <a:off x="12330923" y="19690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1" name="Google Shape;2751;p43"/>
                <p:cNvSpPr/>
                <p:nvPr/>
              </p:nvSpPr>
              <p:spPr>
                <a:xfrm rot="-1350543">
                  <a:off x="11857226" y="2165394"/>
                  <a:ext cx="525061" cy="1729673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2" name="Google Shape;2752;p43"/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3" name="Google Shape;2753;p43"/>
                <p:cNvSpPr/>
                <p:nvPr/>
              </p:nvSpPr>
              <p:spPr>
                <a:xfrm flipH="1" rot="1067215">
                  <a:off x="13272169" y="2367439"/>
                  <a:ext cx="743996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4" name="Google Shape;2754;p43"/>
                <p:cNvSpPr/>
                <p:nvPr/>
              </p:nvSpPr>
              <p:spPr>
                <a:xfrm flipH="1" rot="1067215">
                  <a:off x="13282651" y="2322835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5" name="Google Shape;2755;p43"/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6" name="Google Shape;2756;p43"/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25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7" name="Google Shape;2757;p43"/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5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8" name="Google Shape;2758;p43"/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F2F2F2"/>
                    </a:gs>
                    <a:gs pos="70000">
                      <a:srgbClr val="D8D8D8"/>
                    </a:gs>
                    <a:gs pos="100000">
                      <a:srgbClr val="D8D8D8"/>
                    </a:gs>
                  </a:gsLst>
                  <a:lin ang="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9" name="Google Shape;2759;p43"/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rect b="b" l="l" r="r" t="t"/>
                  <a:pathLst>
                    <a:path extrusionOk="0" h="1312853" w="666361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D8D8D8"/>
                    </a:gs>
                    <a:gs pos="30000">
                      <a:srgbClr val="D8D8D8"/>
                    </a:gs>
                    <a:gs pos="100000">
                      <a:srgbClr val="F2F2F2"/>
                    </a:gs>
                  </a:gsLst>
                  <a:lin ang="10800000" scaled="0"/>
                </a:gradFill>
                <a:ln>
                  <a:noFill/>
                </a:ln>
                <a:effectLst>
                  <a:outerShdw blurRad="317500" rotWithShape="0" dir="16200000" dist="12700">
                    <a:srgbClr val="000000">
                      <a:alpha val="14901"/>
                    </a:srgbClr>
                  </a:outerShdw>
                </a:effectLst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701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760" name="Google Shape;2760;p43"/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2761" name="Google Shape;2761;p43"/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</p:grpSpPr>
              <p:sp>
                <p:nvSpPr>
                  <p:cNvPr id="2762" name="Google Shape;2762;p43"/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rect b="b" l="l" r="r" t="t"/>
                    <a:pathLst>
                      <a:path extrusionOk="0" h="1560620" w="3480752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3" name="Google Shape;2763;p43"/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rect b="b" l="l" r="r" t="t"/>
                    <a:pathLst>
                      <a:path extrusionOk="0" h="133350" w="257175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4" name="Google Shape;2764;p43"/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rect b="b" l="l" r="r" t="t"/>
                    <a:pathLst>
                      <a:path extrusionOk="0" h="485775" w="2571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5" name="Google Shape;2765;p43"/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rect b="b" l="l" r="r" t="t"/>
                    <a:pathLst>
                      <a:path extrusionOk="0" h="1112468" w="661035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6" name="Google Shape;2766;p43"/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rect b="b" l="l" r="r" t="t"/>
                    <a:pathLst>
                      <a:path extrusionOk="0" h="247650" w="673417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7" name="Google Shape;2767;p43"/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rect b="b" l="l" r="r" t="t"/>
                    <a:pathLst>
                      <a:path extrusionOk="0" h="1238250" w="257175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8" name="Google Shape;2768;p43"/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rect b="b" l="l" r="r" t="t"/>
                    <a:pathLst>
                      <a:path extrusionOk="0" h="495300" w="4572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69" name="Google Shape;2769;p43"/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rect b="b" l="l" r="r" t="t"/>
                    <a:pathLst>
                      <a:path extrusionOk="0" h="200026" w="428625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0" name="Google Shape;2770;p43"/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rect b="b" l="l" r="r" t="t"/>
                    <a:pathLst>
                      <a:path extrusionOk="0" h="219303" w="618767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1" name="Google Shape;2771;p43"/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rect b="b" l="l" r="r" t="t"/>
                    <a:pathLst>
                      <a:path extrusionOk="0" h="1066800" w="257175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2" name="Google Shape;2772;p43"/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rect b="b" l="l" r="r" t="t"/>
                    <a:pathLst>
                      <a:path extrusionOk="0" h="178118" w="521970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rgbClr val="F2F2F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773" name="Google Shape;2773;p43"/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rect b="b" l="l" r="r" t="t"/>
                  <a:pathLst>
                    <a:path extrusionOk="0" h="3505200" w="17145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774" name="Google Shape;2774;p43"/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</p:grpSpPr>
              <p:sp>
                <p:nvSpPr>
                  <p:cNvPr id="2775" name="Google Shape;2775;p43"/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rect b="b" l="l" r="r" t="t"/>
                    <a:pathLst>
                      <a:path extrusionOk="0" h="790575" w="6000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6" name="Google Shape;2776;p43"/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rect b="b" l="l" r="r" t="t"/>
                    <a:pathLst>
                      <a:path extrusionOk="0" h="247650" w="581025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7" name="Google Shape;2777;p43"/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rect b="b" l="l" r="r" t="t"/>
                    <a:pathLst>
                      <a:path extrusionOk="0" h="1580197" w="940118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778" name="Google Shape;2778;p43"/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rect b="b" l="l" r="r" t="t"/>
                    <a:pathLst>
                      <a:path extrusionOk="0" h="304800" w="257175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2" name="Shape 2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p44"/>
          <p:cNvSpPr txBox="1"/>
          <p:nvPr>
            <p:ph idx="1" type="body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Fully Editable Shapes</a:t>
            </a:r>
            <a:endParaRPr/>
          </a:p>
        </p:txBody>
      </p:sp>
      <p:grpSp>
        <p:nvGrpSpPr>
          <p:cNvPr id="2784" name="Google Shape;2784;p44"/>
          <p:cNvGrpSpPr/>
          <p:nvPr/>
        </p:nvGrpSpPr>
        <p:grpSpPr>
          <a:xfrm>
            <a:off x="9686270" y="1314799"/>
            <a:ext cx="1466890" cy="2737840"/>
            <a:chOff x="3501573" y="3178068"/>
            <a:chExt cx="1340594" cy="2737840"/>
          </a:xfrm>
        </p:grpSpPr>
        <p:sp>
          <p:nvSpPr>
            <p:cNvPr id="2785" name="Google Shape;2785;p44"/>
            <p:cNvSpPr/>
            <p:nvPr/>
          </p:nvSpPr>
          <p:spPr>
            <a:xfrm>
              <a:off x="3504728" y="3612346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4"/>
            <p:cNvSpPr/>
            <p:nvPr/>
          </p:nvSpPr>
          <p:spPr>
            <a:xfrm>
              <a:off x="3501573" y="3832632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4"/>
            <p:cNvSpPr/>
            <p:nvPr/>
          </p:nvSpPr>
          <p:spPr>
            <a:xfrm>
              <a:off x="4776089" y="3829487"/>
              <a:ext cx="62939" cy="220286"/>
            </a:xfrm>
            <a:custGeom>
              <a:rect b="b" l="l" r="r" t="t"/>
              <a:pathLst>
                <a:path extrusionOk="0" h="66675" w="19050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4"/>
            <p:cNvSpPr/>
            <p:nvPr/>
          </p:nvSpPr>
          <p:spPr>
            <a:xfrm>
              <a:off x="3520451" y="3178068"/>
              <a:ext cx="1321716" cy="2737840"/>
            </a:xfrm>
            <a:custGeom>
              <a:rect b="b" l="l" r="r" t="t"/>
              <a:pathLst>
                <a:path extrusionOk="0" h="828675" w="400050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4"/>
            <p:cNvSpPr/>
            <p:nvPr/>
          </p:nvSpPr>
          <p:spPr>
            <a:xfrm>
              <a:off x="3529897" y="3190652"/>
              <a:ext cx="1290246" cy="2706371"/>
            </a:xfrm>
            <a:custGeom>
              <a:rect b="b" l="l" r="r" t="t"/>
              <a:pathLst>
                <a:path extrusionOk="0" h="819150" w="390525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4"/>
            <p:cNvSpPr/>
            <p:nvPr/>
          </p:nvSpPr>
          <p:spPr>
            <a:xfrm>
              <a:off x="3627447" y="3596610"/>
              <a:ext cx="1101430" cy="1951104"/>
            </a:xfrm>
            <a:custGeom>
              <a:rect b="b" l="l" r="r" t="t"/>
              <a:pathLst>
                <a:path extrusionOk="0" h="590550" w="333375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791" name="Google Shape;2791;p44"/>
            <p:cNvGrpSpPr/>
            <p:nvPr/>
          </p:nvGrpSpPr>
          <p:grpSpPr>
            <a:xfrm>
              <a:off x="4088508" y="5635852"/>
              <a:ext cx="173080" cy="173080"/>
              <a:chOff x="6768665" y="6038214"/>
              <a:chExt cx="147968" cy="147968"/>
            </a:xfrm>
          </p:grpSpPr>
          <p:sp>
            <p:nvSpPr>
              <p:cNvPr id="2792" name="Google Shape;2792;p44"/>
              <p:cNvSpPr/>
              <p:nvPr/>
            </p:nvSpPr>
            <p:spPr>
              <a:xfrm>
                <a:off x="6768665" y="6038214"/>
                <a:ext cx="147968" cy="147968"/>
              </a:xfrm>
              <a:prstGeom prst="ellipse">
                <a:avLst/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3" name="Google Shape;2793;p44"/>
              <p:cNvSpPr/>
              <p:nvPr/>
            </p:nvSpPr>
            <p:spPr>
              <a:xfrm>
                <a:off x="6802088" y="6071634"/>
                <a:ext cx="81180" cy="81180"/>
              </a:xfrm>
              <a:prstGeom prst="ellipse">
                <a:avLst/>
              </a:pr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794" name="Google Shape;2794;p44"/>
            <p:cNvSpPr/>
            <p:nvPr/>
          </p:nvSpPr>
          <p:spPr>
            <a:xfrm>
              <a:off x="3821102" y="3628406"/>
              <a:ext cx="906450" cy="1887518"/>
            </a:xfrm>
            <a:custGeom>
              <a:rect b="b" l="l" r="r" t="t"/>
              <a:pathLst>
                <a:path extrusionOk="0" h="2330356" w="111911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4"/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fmla="val 50000" name="adj"/>
              </a:avLst>
            </a:pr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4"/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97" name="Google Shape;2797;p44"/>
          <p:cNvGrpSpPr/>
          <p:nvPr/>
        </p:nvGrpSpPr>
        <p:grpSpPr>
          <a:xfrm>
            <a:off x="8243135" y="4291490"/>
            <a:ext cx="3653591" cy="2007401"/>
            <a:chOff x="-548507" y="477868"/>
            <a:chExt cx="11570449" cy="6357177"/>
          </a:xfrm>
        </p:grpSpPr>
        <p:sp>
          <p:nvSpPr>
            <p:cNvPr id="2798" name="Google Shape;2798;p44"/>
            <p:cNvSpPr/>
            <p:nvPr/>
          </p:nvSpPr>
          <p:spPr>
            <a:xfrm>
              <a:off x="-482765" y="6440599"/>
              <a:ext cx="11438966" cy="394446"/>
            </a:xfrm>
            <a:custGeom>
              <a:rect b="b" l="l" r="r" t="t"/>
              <a:pathLst>
                <a:path extrusionOk="0" h="57150" w="16573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4"/>
            <p:cNvSpPr/>
            <p:nvPr/>
          </p:nvSpPr>
          <p:spPr>
            <a:xfrm>
              <a:off x="700575" y="477868"/>
              <a:ext cx="9072285" cy="5916709"/>
            </a:xfrm>
            <a:custGeom>
              <a:rect b="b" l="l" r="r" t="t"/>
              <a:pathLst>
                <a:path extrusionOk="0" h="857250" w="13144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4"/>
            <p:cNvSpPr/>
            <p:nvPr/>
          </p:nvSpPr>
          <p:spPr>
            <a:xfrm>
              <a:off x="1088451" y="839448"/>
              <a:ext cx="8283390" cy="5062073"/>
            </a:xfrm>
            <a:custGeom>
              <a:rect b="b" l="l" r="r" t="t"/>
              <a:pathLst>
                <a:path extrusionOk="0" h="733425" w="1200150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4"/>
            <p:cNvSpPr/>
            <p:nvPr/>
          </p:nvSpPr>
          <p:spPr>
            <a:xfrm>
              <a:off x="-548507" y="6164484"/>
              <a:ext cx="11570449" cy="460187"/>
            </a:xfrm>
            <a:custGeom>
              <a:rect b="b" l="l" r="r" t="t"/>
              <a:pathLst>
                <a:path extrusionOk="0" h="66675" w="1676400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4"/>
            <p:cNvSpPr/>
            <p:nvPr/>
          </p:nvSpPr>
          <p:spPr>
            <a:xfrm>
              <a:off x="4438629" y="6215033"/>
              <a:ext cx="1618413" cy="184076"/>
            </a:xfrm>
            <a:custGeom>
              <a:rect b="b" l="l" r="r" t="t"/>
              <a:pathLst>
                <a:path extrusionOk="0" h="184076" w="1618413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803" name="Google Shape;2803;p44"/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2804" name="Google Shape;2804;p44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fmla="val 28154" name="adj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5" name="Google Shape;2805;p44"/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fmla="val 28154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06" name="Google Shape;2806;p44"/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2807" name="Google Shape;2807;p44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fmla="val 28154" name="adj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8" name="Google Shape;2808;p44"/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fmla="val 28154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809" name="Google Shape;2809;p44"/>
            <p:cNvSpPr/>
            <p:nvPr/>
          </p:nvSpPr>
          <p:spPr>
            <a:xfrm>
              <a:off x="3892805" y="496953"/>
              <a:ext cx="5479036" cy="5431217"/>
            </a:xfrm>
            <a:custGeom>
              <a:rect b="b" l="l" r="r" t="t"/>
              <a:pathLst>
                <a:path extrusionOk="0" h="4035268" w="3976489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10" name="Google Shape;2810;p44"/>
          <p:cNvSpPr/>
          <p:nvPr/>
        </p:nvSpPr>
        <p:spPr>
          <a:xfrm>
            <a:off x="1818662" y="1567918"/>
            <a:ext cx="1943343" cy="4796991"/>
          </a:xfrm>
          <a:custGeom>
            <a:rect b="b" l="l" r="r" t="t"/>
            <a:pathLst>
              <a:path extrusionOk="0" h="4467225" w="1809750">
                <a:moveTo>
                  <a:pt x="10001" y="4380249"/>
                </a:moveTo>
                <a:cubicBezTo>
                  <a:pt x="17621" y="4372629"/>
                  <a:pt x="25241" y="4363104"/>
                  <a:pt x="33814" y="4357389"/>
                </a:cubicBezTo>
                <a:cubicBezTo>
                  <a:pt x="44291" y="4350721"/>
                  <a:pt x="56674" y="4345959"/>
                  <a:pt x="68104" y="4343101"/>
                </a:cubicBezTo>
                <a:cubicBezTo>
                  <a:pt x="112871" y="4333576"/>
                  <a:pt x="125254" y="4304049"/>
                  <a:pt x="128111" y="4262139"/>
                </a:cubicBezTo>
                <a:cubicBezTo>
                  <a:pt x="131921" y="4206894"/>
                  <a:pt x="141446" y="4153554"/>
                  <a:pt x="157639" y="4100214"/>
                </a:cubicBezTo>
                <a:cubicBezTo>
                  <a:pt x="181451" y="4022109"/>
                  <a:pt x="199549" y="3943051"/>
                  <a:pt x="220504" y="3863994"/>
                </a:cubicBezTo>
                <a:cubicBezTo>
                  <a:pt x="226219" y="3843991"/>
                  <a:pt x="236696" y="3825894"/>
                  <a:pt x="242411" y="3805891"/>
                </a:cubicBezTo>
                <a:cubicBezTo>
                  <a:pt x="251936" y="3770649"/>
                  <a:pt x="260509" y="3735406"/>
                  <a:pt x="268129" y="3699211"/>
                </a:cubicBezTo>
                <a:cubicBezTo>
                  <a:pt x="288131" y="3606819"/>
                  <a:pt x="308134" y="3514426"/>
                  <a:pt x="328136" y="3422034"/>
                </a:cubicBezTo>
                <a:cubicBezTo>
                  <a:pt x="330041" y="3413461"/>
                  <a:pt x="328136" y="3404889"/>
                  <a:pt x="327184" y="3396316"/>
                </a:cubicBezTo>
                <a:cubicBezTo>
                  <a:pt x="327184" y="3391554"/>
                  <a:pt x="326231" y="3386791"/>
                  <a:pt x="328136" y="3382029"/>
                </a:cubicBezTo>
                <a:cubicBezTo>
                  <a:pt x="342424" y="3341071"/>
                  <a:pt x="356711" y="3300114"/>
                  <a:pt x="370999" y="3260109"/>
                </a:cubicBezTo>
                <a:cubicBezTo>
                  <a:pt x="375761" y="3247726"/>
                  <a:pt x="379571" y="3235344"/>
                  <a:pt x="386239" y="3223914"/>
                </a:cubicBezTo>
                <a:cubicBezTo>
                  <a:pt x="405289" y="3191529"/>
                  <a:pt x="408146" y="3157239"/>
                  <a:pt x="406241" y="3121996"/>
                </a:cubicBezTo>
                <a:cubicBezTo>
                  <a:pt x="404336" y="3091516"/>
                  <a:pt x="411956" y="3063894"/>
                  <a:pt x="423386" y="3035319"/>
                </a:cubicBezTo>
                <a:cubicBezTo>
                  <a:pt x="430054" y="3019126"/>
                  <a:pt x="431959" y="3001029"/>
                  <a:pt x="434816" y="2983884"/>
                </a:cubicBezTo>
                <a:cubicBezTo>
                  <a:pt x="444341" y="2928639"/>
                  <a:pt x="452914" y="2873394"/>
                  <a:pt x="461486" y="2818149"/>
                </a:cubicBezTo>
                <a:cubicBezTo>
                  <a:pt x="463391" y="2806719"/>
                  <a:pt x="469106" y="2796241"/>
                  <a:pt x="471011" y="2784811"/>
                </a:cubicBezTo>
                <a:cubicBezTo>
                  <a:pt x="473869" y="2767666"/>
                  <a:pt x="476726" y="2749569"/>
                  <a:pt x="476726" y="2732424"/>
                </a:cubicBezTo>
                <a:cubicBezTo>
                  <a:pt x="476726" y="2700991"/>
                  <a:pt x="472916" y="2670511"/>
                  <a:pt x="495776" y="2643841"/>
                </a:cubicBezTo>
                <a:cubicBezTo>
                  <a:pt x="500539" y="2639079"/>
                  <a:pt x="503396" y="2631459"/>
                  <a:pt x="503396" y="2624791"/>
                </a:cubicBezTo>
                <a:cubicBezTo>
                  <a:pt x="504349" y="2595264"/>
                  <a:pt x="503396" y="2566689"/>
                  <a:pt x="504349" y="2537161"/>
                </a:cubicBezTo>
                <a:cubicBezTo>
                  <a:pt x="504349" y="2525731"/>
                  <a:pt x="509111" y="2514301"/>
                  <a:pt x="511016" y="2502871"/>
                </a:cubicBezTo>
                <a:cubicBezTo>
                  <a:pt x="520541" y="2432386"/>
                  <a:pt x="530066" y="2360949"/>
                  <a:pt x="538639" y="2290464"/>
                </a:cubicBezTo>
                <a:cubicBezTo>
                  <a:pt x="539591" y="2279986"/>
                  <a:pt x="539591" y="2269509"/>
                  <a:pt x="539591" y="2259984"/>
                </a:cubicBezTo>
                <a:cubicBezTo>
                  <a:pt x="538639" y="2244744"/>
                  <a:pt x="540544" y="2232361"/>
                  <a:pt x="559594" y="2226646"/>
                </a:cubicBezTo>
                <a:cubicBezTo>
                  <a:pt x="547211" y="2211406"/>
                  <a:pt x="545306" y="2198071"/>
                  <a:pt x="558641" y="2183784"/>
                </a:cubicBezTo>
                <a:cubicBezTo>
                  <a:pt x="561499" y="2180926"/>
                  <a:pt x="562451" y="2173306"/>
                  <a:pt x="561499" y="2168544"/>
                </a:cubicBezTo>
                <a:cubicBezTo>
                  <a:pt x="559594" y="2146636"/>
                  <a:pt x="556736" y="2124729"/>
                  <a:pt x="554831" y="2102821"/>
                </a:cubicBezTo>
                <a:cubicBezTo>
                  <a:pt x="553879" y="2085676"/>
                  <a:pt x="546259" y="2080914"/>
                  <a:pt x="529114" y="2085676"/>
                </a:cubicBezTo>
                <a:cubicBezTo>
                  <a:pt x="517684" y="2088534"/>
                  <a:pt x="505301" y="2089486"/>
                  <a:pt x="493871" y="2092344"/>
                </a:cubicBezTo>
                <a:cubicBezTo>
                  <a:pt x="493871" y="2089486"/>
                  <a:pt x="492919" y="2086629"/>
                  <a:pt x="492919" y="2084724"/>
                </a:cubicBezTo>
                <a:cubicBezTo>
                  <a:pt x="502444" y="2082819"/>
                  <a:pt x="511016" y="2081866"/>
                  <a:pt x="520541" y="2079961"/>
                </a:cubicBezTo>
                <a:cubicBezTo>
                  <a:pt x="520541" y="2078056"/>
                  <a:pt x="520541" y="2077104"/>
                  <a:pt x="520541" y="2075199"/>
                </a:cubicBezTo>
                <a:cubicBezTo>
                  <a:pt x="507206" y="2072341"/>
                  <a:pt x="493871" y="2068531"/>
                  <a:pt x="474821" y="2063769"/>
                </a:cubicBezTo>
                <a:cubicBezTo>
                  <a:pt x="478631" y="2045671"/>
                  <a:pt x="479584" y="2025669"/>
                  <a:pt x="488156" y="2009476"/>
                </a:cubicBezTo>
                <a:cubicBezTo>
                  <a:pt x="511016" y="1964709"/>
                  <a:pt x="541496" y="1926609"/>
                  <a:pt x="579596" y="1892319"/>
                </a:cubicBezTo>
                <a:cubicBezTo>
                  <a:pt x="568166" y="1875174"/>
                  <a:pt x="551974" y="1874221"/>
                  <a:pt x="533876" y="1886604"/>
                </a:cubicBezTo>
                <a:cubicBezTo>
                  <a:pt x="527209" y="1890414"/>
                  <a:pt x="520541" y="1894224"/>
                  <a:pt x="513874" y="1897081"/>
                </a:cubicBezTo>
                <a:cubicBezTo>
                  <a:pt x="489109" y="1906606"/>
                  <a:pt x="471964" y="1922799"/>
                  <a:pt x="461486" y="1948516"/>
                </a:cubicBezTo>
                <a:cubicBezTo>
                  <a:pt x="451961" y="1973281"/>
                  <a:pt x="435769" y="1995189"/>
                  <a:pt x="420529" y="2017096"/>
                </a:cubicBezTo>
                <a:cubicBezTo>
                  <a:pt x="409099" y="2035194"/>
                  <a:pt x="413861" y="2044719"/>
                  <a:pt x="432911" y="2049481"/>
                </a:cubicBezTo>
                <a:cubicBezTo>
                  <a:pt x="434816" y="2050434"/>
                  <a:pt x="437674" y="2051386"/>
                  <a:pt x="444341" y="2054244"/>
                </a:cubicBezTo>
                <a:cubicBezTo>
                  <a:pt x="430054" y="2056149"/>
                  <a:pt x="420529" y="2058054"/>
                  <a:pt x="410051" y="2059959"/>
                </a:cubicBezTo>
                <a:cubicBezTo>
                  <a:pt x="411004" y="2067579"/>
                  <a:pt x="411956" y="2074246"/>
                  <a:pt x="412909" y="2079961"/>
                </a:cubicBezTo>
                <a:cubicBezTo>
                  <a:pt x="411956" y="2081866"/>
                  <a:pt x="410051" y="2082819"/>
                  <a:pt x="409099" y="2084724"/>
                </a:cubicBezTo>
                <a:cubicBezTo>
                  <a:pt x="401479" y="2079961"/>
                  <a:pt x="391954" y="2076151"/>
                  <a:pt x="387191" y="2069484"/>
                </a:cubicBezTo>
                <a:cubicBezTo>
                  <a:pt x="378619" y="2057101"/>
                  <a:pt x="373856" y="2042814"/>
                  <a:pt x="366236" y="2029479"/>
                </a:cubicBezTo>
                <a:cubicBezTo>
                  <a:pt x="361474" y="2020906"/>
                  <a:pt x="355759" y="2011381"/>
                  <a:pt x="348139" y="2004714"/>
                </a:cubicBezTo>
                <a:cubicBezTo>
                  <a:pt x="333851" y="1991379"/>
                  <a:pt x="322421" y="1980901"/>
                  <a:pt x="322421" y="1957089"/>
                </a:cubicBezTo>
                <a:cubicBezTo>
                  <a:pt x="322421" y="1940896"/>
                  <a:pt x="301466" y="1925656"/>
                  <a:pt x="289084" y="1910416"/>
                </a:cubicBezTo>
                <a:cubicBezTo>
                  <a:pt x="279559" y="1898986"/>
                  <a:pt x="270034" y="1887556"/>
                  <a:pt x="259556" y="1877079"/>
                </a:cubicBezTo>
                <a:cubicBezTo>
                  <a:pt x="261461" y="1875174"/>
                  <a:pt x="262414" y="1874221"/>
                  <a:pt x="264319" y="1872316"/>
                </a:cubicBezTo>
                <a:cubicBezTo>
                  <a:pt x="267176" y="1874221"/>
                  <a:pt x="270986" y="1877079"/>
                  <a:pt x="278606" y="1881841"/>
                </a:cubicBezTo>
                <a:cubicBezTo>
                  <a:pt x="219551" y="1784686"/>
                  <a:pt x="189071" y="1680864"/>
                  <a:pt x="149066" y="1581804"/>
                </a:cubicBezTo>
                <a:cubicBezTo>
                  <a:pt x="132874" y="1542751"/>
                  <a:pt x="121444" y="1502746"/>
                  <a:pt x="109061" y="1461789"/>
                </a:cubicBezTo>
                <a:cubicBezTo>
                  <a:pt x="106204" y="1451311"/>
                  <a:pt x="105251" y="1439881"/>
                  <a:pt x="106204" y="1429404"/>
                </a:cubicBezTo>
                <a:cubicBezTo>
                  <a:pt x="107156" y="1403686"/>
                  <a:pt x="107156" y="1377969"/>
                  <a:pt x="111919" y="1353204"/>
                </a:cubicBezTo>
                <a:cubicBezTo>
                  <a:pt x="115729" y="1336059"/>
                  <a:pt x="123349" y="1317009"/>
                  <a:pt x="133826" y="1303674"/>
                </a:cubicBezTo>
                <a:cubicBezTo>
                  <a:pt x="167164" y="1260811"/>
                  <a:pt x="190024" y="1213186"/>
                  <a:pt x="206216" y="1160799"/>
                </a:cubicBezTo>
                <a:cubicBezTo>
                  <a:pt x="209074" y="1151274"/>
                  <a:pt x="214789" y="1141749"/>
                  <a:pt x="220504" y="1133176"/>
                </a:cubicBezTo>
                <a:cubicBezTo>
                  <a:pt x="229076" y="1117936"/>
                  <a:pt x="238601" y="1104601"/>
                  <a:pt x="246221" y="1089361"/>
                </a:cubicBezTo>
                <a:cubicBezTo>
                  <a:pt x="264319" y="1055071"/>
                  <a:pt x="282416" y="1020781"/>
                  <a:pt x="299561" y="986491"/>
                </a:cubicBezTo>
                <a:cubicBezTo>
                  <a:pt x="315754" y="955059"/>
                  <a:pt x="330994" y="922674"/>
                  <a:pt x="347186" y="891241"/>
                </a:cubicBezTo>
                <a:cubicBezTo>
                  <a:pt x="355759" y="875049"/>
                  <a:pt x="368141" y="861714"/>
                  <a:pt x="365284" y="840759"/>
                </a:cubicBezTo>
                <a:cubicBezTo>
                  <a:pt x="364331" y="834091"/>
                  <a:pt x="369094" y="824566"/>
                  <a:pt x="372904" y="817899"/>
                </a:cubicBezTo>
                <a:cubicBezTo>
                  <a:pt x="384334" y="795039"/>
                  <a:pt x="396716" y="773131"/>
                  <a:pt x="407194" y="750271"/>
                </a:cubicBezTo>
                <a:cubicBezTo>
                  <a:pt x="416719" y="728364"/>
                  <a:pt x="437674" y="725506"/>
                  <a:pt x="456724" y="719791"/>
                </a:cubicBezTo>
                <a:cubicBezTo>
                  <a:pt x="494824" y="708361"/>
                  <a:pt x="534829" y="699789"/>
                  <a:pt x="571024" y="684549"/>
                </a:cubicBezTo>
                <a:cubicBezTo>
                  <a:pt x="606266" y="670261"/>
                  <a:pt x="638651" y="650259"/>
                  <a:pt x="671036" y="632161"/>
                </a:cubicBezTo>
                <a:cubicBezTo>
                  <a:pt x="676751" y="629304"/>
                  <a:pt x="681514" y="620731"/>
                  <a:pt x="683419" y="614064"/>
                </a:cubicBezTo>
                <a:cubicBezTo>
                  <a:pt x="688181" y="592156"/>
                  <a:pt x="691991" y="570249"/>
                  <a:pt x="693896" y="548341"/>
                </a:cubicBezTo>
                <a:cubicBezTo>
                  <a:pt x="696754" y="512146"/>
                  <a:pt x="698659" y="474999"/>
                  <a:pt x="699611" y="438804"/>
                </a:cubicBezTo>
                <a:cubicBezTo>
                  <a:pt x="699611" y="420706"/>
                  <a:pt x="691991" y="401656"/>
                  <a:pt x="694849" y="383559"/>
                </a:cubicBezTo>
                <a:cubicBezTo>
                  <a:pt x="699611" y="349269"/>
                  <a:pt x="708184" y="314979"/>
                  <a:pt x="717709" y="281641"/>
                </a:cubicBezTo>
                <a:cubicBezTo>
                  <a:pt x="726281" y="250209"/>
                  <a:pt x="736759" y="218776"/>
                  <a:pt x="747236" y="187344"/>
                </a:cubicBezTo>
                <a:cubicBezTo>
                  <a:pt x="750094" y="178771"/>
                  <a:pt x="756761" y="170198"/>
                  <a:pt x="762476" y="163531"/>
                </a:cubicBezTo>
                <a:cubicBezTo>
                  <a:pt x="783431" y="138766"/>
                  <a:pt x="804386" y="115906"/>
                  <a:pt x="824389" y="91141"/>
                </a:cubicBezTo>
                <a:cubicBezTo>
                  <a:pt x="836771" y="75901"/>
                  <a:pt x="845344" y="57804"/>
                  <a:pt x="857726" y="42564"/>
                </a:cubicBezTo>
                <a:cubicBezTo>
                  <a:pt x="861536" y="37801"/>
                  <a:pt x="872014" y="37801"/>
                  <a:pt x="879634" y="35896"/>
                </a:cubicBezTo>
                <a:cubicBezTo>
                  <a:pt x="888206" y="33991"/>
                  <a:pt x="899636" y="34943"/>
                  <a:pt x="904399" y="30181"/>
                </a:cubicBezTo>
                <a:cubicBezTo>
                  <a:pt x="927259" y="7321"/>
                  <a:pt x="952024" y="2558"/>
                  <a:pt x="982504" y="11131"/>
                </a:cubicBezTo>
                <a:cubicBezTo>
                  <a:pt x="1008221" y="18751"/>
                  <a:pt x="1033939" y="16846"/>
                  <a:pt x="1059656" y="31134"/>
                </a:cubicBezTo>
                <a:cubicBezTo>
                  <a:pt x="1139666" y="75901"/>
                  <a:pt x="1187291" y="146386"/>
                  <a:pt x="1208246" y="231159"/>
                </a:cubicBezTo>
                <a:cubicBezTo>
                  <a:pt x="1227296" y="307359"/>
                  <a:pt x="1229201" y="387369"/>
                  <a:pt x="1225391" y="466426"/>
                </a:cubicBezTo>
                <a:cubicBezTo>
                  <a:pt x="1225391" y="470236"/>
                  <a:pt x="1224439" y="473094"/>
                  <a:pt x="1224439" y="476904"/>
                </a:cubicBezTo>
                <a:cubicBezTo>
                  <a:pt x="1239679" y="540721"/>
                  <a:pt x="1229201" y="605491"/>
                  <a:pt x="1233011" y="670261"/>
                </a:cubicBezTo>
                <a:cubicBezTo>
                  <a:pt x="1234916" y="715029"/>
                  <a:pt x="1238726" y="713124"/>
                  <a:pt x="1278731" y="721696"/>
                </a:cubicBezTo>
                <a:cubicBezTo>
                  <a:pt x="1301591" y="726459"/>
                  <a:pt x="1325404" y="725506"/>
                  <a:pt x="1348264" y="732174"/>
                </a:cubicBezTo>
                <a:cubicBezTo>
                  <a:pt x="1360646" y="735031"/>
                  <a:pt x="1373029" y="745509"/>
                  <a:pt x="1381601" y="755986"/>
                </a:cubicBezTo>
                <a:cubicBezTo>
                  <a:pt x="1393031" y="769321"/>
                  <a:pt x="1400651" y="786466"/>
                  <a:pt x="1409224" y="801706"/>
                </a:cubicBezTo>
                <a:cubicBezTo>
                  <a:pt x="1413034" y="807421"/>
                  <a:pt x="1417796" y="814089"/>
                  <a:pt x="1417796" y="820756"/>
                </a:cubicBezTo>
                <a:cubicBezTo>
                  <a:pt x="1414939" y="847426"/>
                  <a:pt x="1433036" y="861714"/>
                  <a:pt x="1447324" y="879811"/>
                </a:cubicBezTo>
                <a:cubicBezTo>
                  <a:pt x="1481614" y="923626"/>
                  <a:pt x="1514951" y="967441"/>
                  <a:pt x="1549241" y="1010304"/>
                </a:cubicBezTo>
                <a:cubicBezTo>
                  <a:pt x="1558766" y="1021734"/>
                  <a:pt x="1570196" y="1032211"/>
                  <a:pt x="1579721" y="1043641"/>
                </a:cubicBezTo>
                <a:cubicBezTo>
                  <a:pt x="1598771" y="1066501"/>
                  <a:pt x="1615916" y="1090314"/>
                  <a:pt x="1634014" y="1114126"/>
                </a:cubicBezTo>
                <a:cubicBezTo>
                  <a:pt x="1670209" y="1160799"/>
                  <a:pt x="1707356" y="1207471"/>
                  <a:pt x="1742599" y="1255096"/>
                </a:cubicBezTo>
                <a:cubicBezTo>
                  <a:pt x="1754981" y="1272241"/>
                  <a:pt x="1763554" y="1293196"/>
                  <a:pt x="1774031" y="1312246"/>
                </a:cubicBezTo>
                <a:cubicBezTo>
                  <a:pt x="1781651" y="1326534"/>
                  <a:pt x="1790224" y="1340821"/>
                  <a:pt x="1797844" y="1354156"/>
                </a:cubicBezTo>
                <a:cubicBezTo>
                  <a:pt x="1800701" y="1359871"/>
                  <a:pt x="1806416" y="1366539"/>
                  <a:pt x="1806416" y="1372254"/>
                </a:cubicBezTo>
                <a:cubicBezTo>
                  <a:pt x="1805464" y="1400829"/>
                  <a:pt x="1807369" y="1429404"/>
                  <a:pt x="1801654" y="1457026"/>
                </a:cubicBezTo>
                <a:cubicBezTo>
                  <a:pt x="1791176" y="1507509"/>
                  <a:pt x="1776889" y="1557991"/>
                  <a:pt x="1762601" y="1607521"/>
                </a:cubicBezTo>
                <a:cubicBezTo>
                  <a:pt x="1756886" y="1627524"/>
                  <a:pt x="1747361" y="1645621"/>
                  <a:pt x="1740694" y="1665624"/>
                </a:cubicBezTo>
                <a:cubicBezTo>
                  <a:pt x="1727359" y="1705629"/>
                  <a:pt x="1714024" y="1746586"/>
                  <a:pt x="1700689" y="1787544"/>
                </a:cubicBezTo>
                <a:cubicBezTo>
                  <a:pt x="1699736" y="1789449"/>
                  <a:pt x="1697831" y="1792306"/>
                  <a:pt x="1698784" y="1793259"/>
                </a:cubicBezTo>
                <a:cubicBezTo>
                  <a:pt x="1713071" y="1820881"/>
                  <a:pt x="1687354" y="1842789"/>
                  <a:pt x="1686401" y="1869459"/>
                </a:cubicBezTo>
                <a:cubicBezTo>
                  <a:pt x="1666399" y="1868506"/>
                  <a:pt x="1658779" y="1881841"/>
                  <a:pt x="1653064" y="1898034"/>
                </a:cubicBezTo>
                <a:cubicBezTo>
                  <a:pt x="1639729" y="1934229"/>
                  <a:pt x="1624489" y="1969471"/>
                  <a:pt x="1609249" y="2004714"/>
                </a:cubicBezTo>
                <a:cubicBezTo>
                  <a:pt x="1601629" y="2023764"/>
                  <a:pt x="1583531" y="2024716"/>
                  <a:pt x="1568291" y="2011381"/>
                </a:cubicBezTo>
                <a:cubicBezTo>
                  <a:pt x="1560671" y="2004714"/>
                  <a:pt x="1548289" y="2002809"/>
                  <a:pt x="1535906" y="1998046"/>
                </a:cubicBezTo>
                <a:cubicBezTo>
                  <a:pt x="1550194" y="1987569"/>
                  <a:pt x="1565434" y="1977091"/>
                  <a:pt x="1582579" y="1964709"/>
                </a:cubicBezTo>
                <a:cubicBezTo>
                  <a:pt x="1554004" y="1935181"/>
                  <a:pt x="1526381" y="1907559"/>
                  <a:pt x="1499711" y="1878984"/>
                </a:cubicBezTo>
                <a:cubicBezTo>
                  <a:pt x="1494949" y="1874221"/>
                  <a:pt x="1491139" y="1870411"/>
                  <a:pt x="1486376" y="1865649"/>
                </a:cubicBezTo>
                <a:cubicBezTo>
                  <a:pt x="1463516" y="1838979"/>
                  <a:pt x="1461611" y="1838026"/>
                  <a:pt x="1426369" y="1834216"/>
                </a:cubicBezTo>
                <a:cubicBezTo>
                  <a:pt x="1443514" y="1858029"/>
                  <a:pt x="1464469" y="1881841"/>
                  <a:pt x="1479709" y="1908511"/>
                </a:cubicBezTo>
                <a:cubicBezTo>
                  <a:pt x="1493044" y="1932324"/>
                  <a:pt x="1502569" y="1958041"/>
                  <a:pt x="1511141" y="1983759"/>
                </a:cubicBezTo>
                <a:cubicBezTo>
                  <a:pt x="1513999" y="1991379"/>
                  <a:pt x="1509236" y="2001856"/>
                  <a:pt x="1507331" y="2011381"/>
                </a:cubicBezTo>
                <a:cubicBezTo>
                  <a:pt x="1499711" y="2009476"/>
                  <a:pt x="1492091" y="2009476"/>
                  <a:pt x="1484471" y="2006619"/>
                </a:cubicBezTo>
                <a:cubicBezTo>
                  <a:pt x="1446371" y="1991379"/>
                  <a:pt x="1442561" y="1993284"/>
                  <a:pt x="1446371" y="2034241"/>
                </a:cubicBezTo>
                <a:cubicBezTo>
                  <a:pt x="1449229" y="2063769"/>
                  <a:pt x="1458754" y="2092344"/>
                  <a:pt x="1463516" y="2120919"/>
                </a:cubicBezTo>
                <a:cubicBezTo>
                  <a:pt x="1468279" y="2147589"/>
                  <a:pt x="1475899" y="2174259"/>
                  <a:pt x="1468279" y="2202834"/>
                </a:cubicBezTo>
                <a:cubicBezTo>
                  <a:pt x="1464469" y="2217121"/>
                  <a:pt x="1473041" y="2235219"/>
                  <a:pt x="1472089" y="2251411"/>
                </a:cubicBezTo>
                <a:cubicBezTo>
                  <a:pt x="1472089" y="2299036"/>
                  <a:pt x="1471136" y="2346661"/>
                  <a:pt x="1468279" y="2393334"/>
                </a:cubicBezTo>
                <a:cubicBezTo>
                  <a:pt x="1464469" y="2463819"/>
                  <a:pt x="1458754" y="2535256"/>
                  <a:pt x="1453991" y="2605741"/>
                </a:cubicBezTo>
                <a:cubicBezTo>
                  <a:pt x="1449229" y="2676226"/>
                  <a:pt x="1443514" y="2745759"/>
                  <a:pt x="1438751" y="2816244"/>
                </a:cubicBezTo>
                <a:cubicBezTo>
                  <a:pt x="1435894" y="2864821"/>
                  <a:pt x="1433989" y="2914351"/>
                  <a:pt x="1432084" y="2962929"/>
                </a:cubicBezTo>
                <a:cubicBezTo>
                  <a:pt x="1429226" y="3047701"/>
                  <a:pt x="1427321" y="3132474"/>
                  <a:pt x="1424464" y="3218199"/>
                </a:cubicBezTo>
                <a:cubicBezTo>
                  <a:pt x="1422559" y="3271539"/>
                  <a:pt x="1416844" y="3325831"/>
                  <a:pt x="1418749" y="3379171"/>
                </a:cubicBezTo>
                <a:cubicBezTo>
                  <a:pt x="1426369" y="3532524"/>
                  <a:pt x="1432084" y="3684924"/>
                  <a:pt x="1428274" y="3838276"/>
                </a:cubicBezTo>
                <a:cubicBezTo>
                  <a:pt x="1426369" y="3898284"/>
                  <a:pt x="1419701" y="3957339"/>
                  <a:pt x="1414939" y="4017346"/>
                </a:cubicBezTo>
                <a:cubicBezTo>
                  <a:pt x="1412081" y="4055446"/>
                  <a:pt x="1410176" y="4092594"/>
                  <a:pt x="1406366" y="4130694"/>
                </a:cubicBezTo>
                <a:cubicBezTo>
                  <a:pt x="1402556" y="4168794"/>
                  <a:pt x="1398746" y="4205941"/>
                  <a:pt x="1394936" y="4244041"/>
                </a:cubicBezTo>
                <a:cubicBezTo>
                  <a:pt x="1393984" y="4253566"/>
                  <a:pt x="1393031" y="4263091"/>
                  <a:pt x="1393031" y="4272616"/>
                </a:cubicBezTo>
                <a:cubicBezTo>
                  <a:pt x="1390174" y="4311669"/>
                  <a:pt x="1388269" y="4350721"/>
                  <a:pt x="1384459" y="4389774"/>
                </a:cubicBezTo>
                <a:cubicBezTo>
                  <a:pt x="1384459" y="4394536"/>
                  <a:pt x="1373981" y="4402156"/>
                  <a:pt x="1368266" y="4402156"/>
                </a:cubicBezTo>
                <a:cubicBezTo>
                  <a:pt x="1348264" y="4404061"/>
                  <a:pt x="1328261" y="4403109"/>
                  <a:pt x="1309211" y="4403109"/>
                </a:cubicBezTo>
                <a:cubicBezTo>
                  <a:pt x="1299686" y="4448829"/>
                  <a:pt x="1286351" y="4459306"/>
                  <a:pt x="1240631" y="4461211"/>
                </a:cubicBezTo>
                <a:cubicBezTo>
                  <a:pt x="1200626" y="4463116"/>
                  <a:pt x="1161574" y="4465974"/>
                  <a:pt x="1121569" y="4468831"/>
                </a:cubicBezTo>
                <a:cubicBezTo>
                  <a:pt x="1104424" y="4469784"/>
                  <a:pt x="1094899" y="4465021"/>
                  <a:pt x="1091089" y="4445971"/>
                </a:cubicBezTo>
                <a:cubicBezTo>
                  <a:pt x="1084421" y="4417396"/>
                  <a:pt x="1073944" y="4388821"/>
                  <a:pt x="1068229" y="4360246"/>
                </a:cubicBezTo>
                <a:cubicBezTo>
                  <a:pt x="1061561" y="4326909"/>
                  <a:pt x="1053941" y="4292619"/>
                  <a:pt x="1052989" y="4259281"/>
                </a:cubicBezTo>
                <a:cubicBezTo>
                  <a:pt x="1052989" y="4238326"/>
                  <a:pt x="1065371" y="4217371"/>
                  <a:pt x="1070134" y="4195464"/>
                </a:cubicBezTo>
                <a:cubicBezTo>
                  <a:pt x="1075849" y="4165936"/>
                  <a:pt x="1082516" y="4136409"/>
                  <a:pt x="1084421" y="4105929"/>
                </a:cubicBezTo>
                <a:cubicBezTo>
                  <a:pt x="1086326" y="4059256"/>
                  <a:pt x="1084421" y="4011631"/>
                  <a:pt x="1085374" y="3964959"/>
                </a:cubicBezTo>
                <a:cubicBezTo>
                  <a:pt x="1086326" y="3898284"/>
                  <a:pt x="1089184" y="3830656"/>
                  <a:pt x="1090136" y="3763981"/>
                </a:cubicBezTo>
                <a:cubicBezTo>
                  <a:pt x="1091089" y="3701116"/>
                  <a:pt x="1090136" y="3638251"/>
                  <a:pt x="1090136" y="3575386"/>
                </a:cubicBezTo>
                <a:cubicBezTo>
                  <a:pt x="1090136" y="3530619"/>
                  <a:pt x="1091089" y="3485851"/>
                  <a:pt x="1091089" y="3440131"/>
                </a:cubicBezTo>
                <a:cubicBezTo>
                  <a:pt x="1091089" y="3425844"/>
                  <a:pt x="1086326" y="3412509"/>
                  <a:pt x="1084421" y="3398221"/>
                </a:cubicBezTo>
                <a:cubicBezTo>
                  <a:pt x="1083469" y="3393459"/>
                  <a:pt x="1083469" y="3388696"/>
                  <a:pt x="1083469" y="3383934"/>
                </a:cubicBezTo>
                <a:cubicBezTo>
                  <a:pt x="1085374" y="3297256"/>
                  <a:pt x="1089184" y="3209626"/>
                  <a:pt x="1088231" y="3122949"/>
                </a:cubicBezTo>
                <a:cubicBezTo>
                  <a:pt x="1087279" y="3051511"/>
                  <a:pt x="1082516" y="2980074"/>
                  <a:pt x="1075849" y="2908636"/>
                </a:cubicBezTo>
                <a:cubicBezTo>
                  <a:pt x="1068229" y="2823864"/>
                  <a:pt x="1058704" y="2739091"/>
                  <a:pt x="1047274" y="2654319"/>
                </a:cubicBezTo>
                <a:cubicBezTo>
                  <a:pt x="1042511" y="2615266"/>
                  <a:pt x="1032986" y="2577166"/>
                  <a:pt x="1026319" y="2539066"/>
                </a:cubicBezTo>
                <a:cubicBezTo>
                  <a:pt x="1024414" y="2529541"/>
                  <a:pt x="1025366" y="2520016"/>
                  <a:pt x="1023461" y="2510491"/>
                </a:cubicBezTo>
                <a:cubicBezTo>
                  <a:pt x="1022509" y="2502871"/>
                  <a:pt x="1017746" y="2496204"/>
                  <a:pt x="1015841" y="2488584"/>
                </a:cubicBezTo>
                <a:cubicBezTo>
                  <a:pt x="1012984" y="2478106"/>
                  <a:pt x="1008221" y="2466676"/>
                  <a:pt x="1009174" y="2457151"/>
                </a:cubicBezTo>
                <a:cubicBezTo>
                  <a:pt x="1013936" y="2425719"/>
                  <a:pt x="1014889" y="2425719"/>
                  <a:pt x="1002506" y="2400001"/>
                </a:cubicBezTo>
                <a:cubicBezTo>
                  <a:pt x="989171" y="2401906"/>
                  <a:pt x="982504" y="2405716"/>
                  <a:pt x="977741" y="2420956"/>
                </a:cubicBezTo>
                <a:cubicBezTo>
                  <a:pt x="952976" y="2509539"/>
                  <a:pt x="930116" y="2598121"/>
                  <a:pt x="898684" y="2683846"/>
                </a:cubicBezTo>
                <a:cubicBezTo>
                  <a:pt x="859631" y="2787669"/>
                  <a:pt x="824389" y="2892444"/>
                  <a:pt x="799624" y="3000076"/>
                </a:cubicBezTo>
                <a:cubicBezTo>
                  <a:pt x="776764" y="3101041"/>
                  <a:pt x="759619" y="3202959"/>
                  <a:pt x="741521" y="3304876"/>
                </a:cubicBezTo>
                <a:cubicBezTo>
                  <a:pt x="736759" y="3330594"/>
                  <a:pt x="739616" y="3358216"/>
                  <a:pt x="736759" y="3384886"/>
                </a:cubicBezTo>
                <a:cubicBezTo>
                  <a:pt x="735806" y="3396316"/>
                  <a:pt x="727234" y="3407746"/>
                  <a:pt x="725329" y="3419176"/>
                </a:cubicBezTo>
                <a:cubicBezTo>
                  <a:pt x="717709" y="3455371"/>
                  <a:pt x="711994" y="3492519"/>
                  <a:pt x="705326" y="3529666"/>
                </a:cubicBezTo>
                <a:cubicBezTo>
                  <a:pt x="696754" y="3573481"/>
                  <a:pt x="687229" y="3617296"/>
                  <a:pt x="679609" y="3662064"/>
                </a:cubicBezTo>
                <a:cubicBezTo>
                  <a:pt x="671036" y="3712546"/>
                  <a:pt x="662464" y="3763029"/>
                  <a:pt x="654844" y="3813511"/>
                </a:cubicBezTo>
                <a:cubicBezTo>
                  <a:pt x="645319" y="3871614"/>
                  <a:pt x="636746" y="3930669"/>
                  <a:pt x="628174" y="3989724"/>
                </a:cubicBezTo>
                <a:cubicBezTo>
                  <a:pt x="622459" y="4024966"/>
                  <a:pt x="617696" y="4060209"/>
                  <a:pt x="611981" y="4096404"/>
                </a:cubicBezTo>
                <a:cubicBezTo>
                  <a:pt x="606266" y="4132599"/>
                  <a:pt x="601504" y="4168794"/>
                  <a:pt x="595789" y="4204989"/>
                </a:cubicBezTo>
                <a:cubicBezTo>
                  <a:pt x="588169" y="4256424"/>
                  <a:pt x="580549" y="4308811"/>
                  <a:pt x="572929" y="4360246"/>
                </a:cubicBezTo>
                <a:cubicBezTo>
                  <a:pt x="572929" y="4362151"/>
                  <a:pt x="571976" y="4364056"/>
                  <a:pt x="571976" y="4365961"/>
                </a:cubicBezTo>
                <a:cubicBezTo>
                  <a:pt x="567214" y="4396441"/>
                  <a:pt x="567214" y="4396441"/>
                  <a:pt x="536734" y="4398346"/>
                </a:cubicBezTo>
                <a:cubicBezTo>
                  <a:pt x="493871" y="4401204"/>
                  <a:pt x="451961" y="4402156"/>
                  <a:pt x="410051" y="4390726"/>
                </a:cubicBezTo>
                <a:cubicBezTo>
                  <a:pt x="397669" y="4386916"/>
                  <a:pt x="384334" y="4386916"/>
                  <a:pt x="377666" y="4404061"/>
                </a:cubicBezTo>
                <a:cubicBezTo>
                  <a:pt x="375761" y="4408824"/>
                  <a:pt x="364331" y="4413586"/>
                  <a:pt x="359569" y="4412634"/>
                </a:cubicBezTo>
                <a:cubicBezTo>
                  <a:pt x="352901" y="4410729"/>
                  <a:pt x="343376" y="4403109"/>
                  <a:pt x="343376" y="4397394"/>
                </a:cubicBezTo>
                <a:cubicBezTo>
                  <a:pt x="343376" y="4379296"/>
                  <a:pt x="331946" y="4377391"/>
                  <a:pt x="319564" y="4374534"/>
                </a:cubicBezTo>
                <a:cubicBezTo>
                  <a:pt x="313849" y="4372629"/>
                  <a:pt x="307181" y="4371676"/>
                  <a:pt x="301466" y="4369771"/>
                </a:cubicBezTo>
                <a:cubicBezTo>
                  <a:pt x="286226" y="4364056"/>
                  <a:pt x="279559" y="4370724"/>
                  <a:pt x="276701" y="4385011"/>
                </a:cubicBezTo>
                <a:cubicBezTo>
                  <a:pt x="266224" y="4432636"/>
                  <a:pt x="249079" y="4446924"/>
                  <a:pt x="198596" y="4448829"/>
                </a:cubicBezTo>
                <a:cubicBezTo>
                  <a:pt x="158591" y="4449781"/>
                  <a:pt x="117634" y="4452639"/>
                  <a:pt x="78581" y="4447876"/>
                </a:cubicBezTo>
                <a:cubicBezTo>
                  <a:pt x="53816" y="4445019"/>
                  <a:pt x="23336" y="4448829"/>
                  <a:pt x="7144" y="4419301"/>
                </a:cubicBezTo>
                <a:cubicBezTo>
                  <a:pt x="10001" y="4402156"/>
                  <a:pt x="10001" y="4390726"/>
                  <a:pt x="10001" y="4380249"/>
                </a:cubicBezTo>
                <a:close/>
                <a:moveTo>
                  <a:pt x="705326" y="762654"/>
                </a:moveTo>
                <a:cubicBezTo>
                  <a:pt x="711041" y="774084"/>
                  <a:pt x="719614" y="783609"/>
                  <a:pt x="719614" y="792181"/>
                </a:cubicBezTo>
                <a:cubicBezTo>
                  <a:pt x="718661" y="812184"/>
                  <a:pt x="727234" y="826471"/>
                  <a:pt x="739616" y="840759"/>
                </a:cubicBezTo>
                <a:cubicBezTo>
                  <a:pt x="746284" y="848379"/>
                  <a:pt x="751046" y="857904"/>
                  <a:pt x="752951" y="867429"/>
                </a:cubicBezTo>
                <a:cubicBezTo>
                  <a:pt x="756761" y="893146"/>
                  <a:pt x="758666" y="919816"/>
                  <a:pt x="760571" y="945534"/>
                </a:cubicBezTo>
                <a:cubicBezTo>
                  <a:pt x="765334" y="999826"/>
                  <a:pt x="768191" y="1055071"/>
                  <a:pt x="775811" y="1109364"/>
                </a:cubicBezTo>
                <a:cubicBezTo>
                  <a:pt x="789146" y="1206519"/>
                  <a:pt x="821531" y="1297006"/>
                  <a:pt x="866299" y="1383684"/>
                </a:cubicBezTo>
                <a:cubicBezTo>
                  <a:pt x="872966" y="1397019"/>
                  <a:pt x="880586" y="1410354"/>
                  <a:pt x="890111" y="1427499"/>
                </a:cubicBezTo>
                <a:cubicBezTo>
                  <a:pt x="899636" y="1404639"/>
                  <a:pt x="907256" y="1387494"/>
                  <a:pt x="914876" y="1369396"/>
                </a:cubicBezTo>
                <a:cubicBezTo>
                  <a:pt x="945356" y="1291291"/>
                  <a:pt x="974884" y="1213186"/>
                  <a:pt x="1006316" y="1135081"/>
                </a:cubicBezTo>
                <a:cubicBezTo>
                  <a:pt x="1022509" y="1094124"/>
                  <a:pt x="1042511" y="1055071"/>
                  <a:pt x="1058704" y="1014114"/>
                </a:cubicBezTo>
                <a:cubicBezTo>
                  <a:pt x="1063466" y="1002684"/>
                  <a:pt x="1061561" y="987444"/>
                  <a:pt x="1060609" y="974109"/>
                </a:cubicBezTo>
                <a:cubicBezTo>
                  <a:pt x="1058704" y="943629"/>
                  <a:pt x="1054894" y="912196"/>
                  <a:pt x="1052989" y="881716"/>
                </a:cubicBezTo>
                <a:cubicBezTo>
                  <a:pt x="1052989" y="876001"/>
                  <a:pt x="1058704" y="865524"/>
                  <a:pt x="1063466" y="863619"/>
                </a:cubicBezTo>
                <a:cubicBezTo>
                  <a:pt x="1091089" y="852189"/>
                  <a:pt x="1113949" y="835996"/>
                  <a:pt x="1126331" y="804564"/>
                </a:cubicBezTo>
                <a:cubicBezTo>
                  <a:pt x="1145381" y="835996"/>
                  <a:pt x="1173956" y="844569"/>
                  <a:pt x="1206341" y="850284"/>
                </a:cubicBezTo>
                <a:cubicBezTo>
                  <a:pt x="1192054" y="790276"/>
                  <a:pt x="1109186" y="661689"/>
                  <a:pt x="1067276" y="633114"/>
                </a:cubicBezTo>
                <a:cubicBezTo>
                  <a:pt x="1054894" y="656926"/>
                  <a:pt x="1046321" y="680739"/>
                  <a:pt x="1049179" y="710266"/>
                </a:cubicBezTo>
                <a:cubicBezTo>
                  <a:pt x="1051084" y="732174"/>
                  <a:pt x="1044416" y="755034"/>
                  <a:pt x="1040606" y="776941"/>
                </a:cubicBezTo>
                <a:cubicBezTo>
                  <a:pt x="1038701" y="789324"/>
                  <a:pt x="1033939" y="800754"/>
                  <a:pt x="1030129" y="814089"/>
                </a:cubicBezTo>
                <a:cubicBezTo>
                  <a:pt x="1008221" y="813136"/>
                  <a:pt x="1000601" y="831234"/>
                  <a:pt x="997744" y="848379"/>
                </a:cubicBezTo>
                <a:cubicBezTo>
                  <a:pt x="986314" y="908386"/>
                  <a:pt x="935831" y="942676"/>
                  <a:pt x="904399" y="990301"/>
                </a:cubicBezTo>
                <a:cubicBezTo>
                  <a:pt x="903446" y="992206"/>
                  <a:pt x="899636" y="992206"/>
                  <a:pt x="897731" y="993159"/>
                </a:cubicBezTo>
                <a:cubicBezTo>
                  <a:pt x="891064" y="973156"/>
                  <a:pt x="888206" y="952201"/>
                  <a:pt x="878681" y="936009"/>
                </a:cubicBezTo>
                <a:cubicBezTo>
                  <a:pt x="861536" y="908386"/>
                  <a:pt x="838676" y="883621"/>
                  <a:pt x="818674" y="856951"/>
                </a:cubicBezTo>
                <a:cubicBezTo>
                  <a:pt x="809149" y="844569"/>
                  <a:pt x="797719" y="835044"/>
                  <a:pt x="780574" y="843616"/>
                </a:cubicBezTo>
                <a:cubicBezTo>
                  <a:pt x="735806" y="768369"/>
                  <a:pt x="741521" y="683596"/>
                  <a:pt x="797719" y="592156"/>
                </a:cubicBezTo>
                <a:cubicBezTo>
                  <a:pt x="740569" y="601681"/>
                  <a:pt x="645319" y="736936"/>
                  <a:pt x="634841" y="825519"/>
                </a:cubicBezTo>
                <a:cubicBezTo>
                  <a:pt x="658654" y="805516"/>
                  <a:pt x="680561" y="786466"/>
                  <a:pt x="705326" y="762654"/>
                </a:cubicBezTo>
                <a:close/>
                <a:moveTo>
                  <a:pt x="1273969" y="1329391"/>
                </a:moveTo>
                <a:cubicBezTo>
                  <a:pt x="1276826" y="1338916"/>
                  <a:pt x="1278731" y="1347489"/>
                  <a:pt x="1280636" y="1357014"/>
                </a:cubicBezTo>
                <a:cubicBezTo>
                  <a:pt x="1285399" y="1378921"/>
                  <a:pt x="1291114" y="1401781"/>
                  <a:pt x="1294924" y="1423689"/>
                </a:cubicBezTo>
                <a:cubicBezTo>
                  <a:pt x="1302544" y="1467504"/>
                  <a:pt x="1308259" y="1512271"/>
                  <a:pt x="1315879" y="1556086"/>
                </a:cubicBezTo>
                <a:cubicBezTo>
                  <a:pt x="1322546" y="1594186"/>
                  <a:pt x="1334929" y="1631334"/>
                  <a:pt x="1337786" y="1669434"/>
                </a:cubicBezTo>
                <a:cubicBezTo>
                  <a:pt x="1340644" y="1708486"/>
                  <a:pt x="1354931" y="1741824"/>
                  <a:pt x="1370171" y="1777066"/>
                </a:cubicBezTo>
                <a:cubicBezTo>
                  <a:pt x="1385411" y="1810404"/>
                  <a:pt x="1405414" y="1822786"/>
                  <a:pt x="1441609" y="1820881"/>
                </a:cubicBezTo>
                <a:cubicBezTo>
                  <a:pt x="1461611" y="1819929"/>
                  <a:pt x="1470184" y="1813261"/>
                  <a:pt x="1473041" y="1796116"/>
                </a:cubicBezTo>
                <a:cubicBezTo>
                  <a:pt x="1477804" y="1759921"/>
                  <a:pt x="1494949" y="1729441"/>
                  <a:pt x="1516856" y="1700866"/>
                </a:cubicBezTo>
                <a:cubicBezTo>
                  <a:pt x="1524476" y="1691341"/>
                  <a:pt x="1534954" y="1682769"/>
                  <a:pt x="1537811" y="1671339"/>
                </a:cubicBezTo>
                <a:cubicBezTo>
                  <a:pt x="1543526" y="1653241"/>
                  <a:pt x="1541621" y="1633239"/>
                  <a:pt x="1547336" y="1614189"/>
                </a:cubicBezTo>
                <a:cubicBezTo>
                  <a:pt x="1551146" y="1599901"/>
                  <a:pt x="1560671" y="1586566"/>
                  <a:pt x="1568291" y="1573231"/>
                </a:cubicBezTo>
                <a:cubicBezTo>
                  <a:pt x="1571149" y="1568469"/>
                  <a:pt x="1576864" y="1562754"/>
                  <a:pt x="1575911" y="1558944"/>
                </a:cubicBezTo>
                <a:cubicBezTo>
                  <a:pt x="1570196" y="1522749"/>
                  <a:pt x="1572101" y="1486554"/>
                  <a:pt x="1582579" y="1450359"/>
                </a:cubicBezTo>
                <a:cubicBezTo>
                  <a:pt x="1583531" y="1446549"/>
                  <a:pt x="1581626" y="1438929"/>
                  <a:pt x="1577816" y="1436071"/>
                </a:cubicBezTo>
                <a:cubicBezTo>
                  <a:pt x="1541621" y="1396066"/>
                  <a:pt x="1504474" y="1357966"/>
                  <a:pt x="1470184" y="1317009"/>
                </a:cubicBezTo>
                <a:cubicBezTo>
                  <a:pt x="1442561" y="1283671"/>
                  <a:pt x="1419701" y="1247476"/>
                  <a:pt x="1383506" y="1220806"/>
                </a:cubicBezTo>
                <a:cubicBezTo>
                  <a:pt x="1371124" y="1212234"/>
                  <a:pt x="1363504" y="1207471"/>
                  <a:pt x="1353026" y="1221759"/>
                </a:cubicBezTo>
                <a:cubicBezTo>
                  <a:pt x="1329214" y="1253191"/>
                  <a:pt x="1304449" y="1283671"/>
                  <a:pt x="1280636" y="1315104"/>
                </a:cubicBezTo>
                <a:cubicBezTo>
                  <a:pt x="1276826" y="1318914"/>
                  <a:pt x="1275874" y="1324629"/>
                  <a:pt x="1273969" y="1329391"/>
                </a:cubicBezTo>
                <a:close/>
                <a:moveTo>
                  <a:pt x="599599" y="1884699"/>
                </a:moveTo>
                <a:cubicBezTo>
                  <a:pt x="601504" y="1883746"/>
                  <a:pt x="602456" y="1882794"/>
                  <a:pt x="604361" y="1880889"/>
                </a:cubicBezTo>
                <a:cubicBezTo>
                  <a:pt x="601504" y="1873269"/>
                  <a:pt x="599599" y="1865649"/>
                  <a:pt x="596741" y="1858029"/>
                </a:cubicBezTo>
                <a:cubicBezTo>
                  <a:pt x="581501" y="1814214"/>
                  <a:pt x="580549" y="1767541"/>
                  <a:pt x="581501" y="1721821"/>
                </a:cubicBezTo>
                <a:cubicBezTo>
                  <a:pt x="582454" y="1705629"/>
                  <a:pt x="586264" y="1688484"/>
                  <a:pt x="583406" y="1673244"/>
                </a:cubicBezTo>
                <a:cubicBezTo>
                  <a:pt x="577691" y="1645621"/>
                  <a:pt x="567214" y="1618951"/>
                  <a:pt x="558641" y="1591329"/>
                </a:cubicBezTo>
                <a:cubicBezTo>
                  <a:pt x="556736" y="1583709"/>
                  <a:pt x="554831" y="1576089"/>
                  <a:pt x="555784" y="1568469"/>
                </a:cubicBezTo>
                <a:cubicBezTo>
                  <a:pt x="561499" y="1517034"/>
                  <a:pt x="547211" y="1469409"/>
                  <a:pt x="531019" y="1421784"/>
                </a:cubicBezTo>
                <a:cubicBezTo>
                  <a:pt x="521494" y="1392256"/>
                  <a:pt x="511016" y="1362729"/>
                  <a:pt x="503396" y="1333201"/>
                </a:cubicBezTo>
                <a:cubicBezTo>
                  <a:pt x="495776" y="1300816"/>
                  <a:pt x="491014" y="1268431"/>
                  <a:pt x="484346" y="1236046"/>
                </a:cubicBezTo>
                <a:cubicBezTo>
                  <a:pt x="482441" y="1228426"/>
                  <a:pt x="476726" y="1222711"/>
                  <a:pt x="472916" y="1215091"/>
                </a:cubicBezTo>
                <a:cubicBezTo>
                  <a:pt x="465296" y="1218901"/>
                  <a:pt x="454819" y="1221759"/>
                  <a:pt x="451009" y="1228426"/>
                </a:cubicBezTo>
                <a:cubicBezTo>
                  <a:pt x="443389" y="1241761"/>
                  <a:pt x="439579" y="1257954"/>
                  <a:pt x="431959" y="1271289"/>
                </a:cubicBezTo>
                <a:cubicBezTo>
                  <a:pt x="414814" y="1302721"/>
                  <a:pt x="402431" y="1339869"/>
                  <a:pt x="375761" y="1361776"/>
                </a:cubicBezTo>
                <a:cubicBezTo>
                  <a:pt x="339566" y="1390351"/>
                  <a:pt x="345281" y="1431309"/>
                  <a:pt x="330994" y="1464646"/>
                </a:cubicBezTo>
                <a:cubicBezTo>
                  <a:pt x="330041" y="1466551"/>
                  <a:pt x="332899" y="1470361"/>
                  <a:pt x="333851" y="1471314"/>
                </a:cubicBezTo>
                <a:cubicBezTo>
                  <a:pt x="354806" y="1492269"/>
                  <a:pt x="355759" y="1517986"/>
                  <a:pt x="353854" y="1544656"/>
                </a:cubicBezTo>
                <a:cubicBezTo>
                  <a:pt x="353854" y="1552276"/>
                  <a:pt x="356711" y="1563706"/>
                  <a:pt x="361474" y="1568469"/>
                </a:cubicBezTo>
                <a:cubicBezTo>
                  <a:pt x="385286" y="1593234"/>
                  <a:pt x="392906" y="1622761"/>
                  <a:pt x="390049" y="1656099"/>
                </a:cubicBezTo>
                <a:cubicBezTo>
                  <a:pt x="389096" y="1662766"/>
                  <a:pt x="391001" y="1671339"/>
                  <a:pt x="395764" y="1677054"/>
                </a:cubicBezTo>
                <a:cubicBezTo>
                  <a:pt x="431006" y="1721821"/>
                  <a:pt x="456724" y="1772304"/>
                  <a:pt x="474821" y="1826596"/>
                </a:cubicBezTo>
                <a:cubicBezTo>
                  <a:pt x="479584" y="1842789"/>
                  <a:pt x="489109" y="1853266"/>
                  <a:pt x="507206" y="1858029"/>
                </a:cubicBezTo>
                <a:cubicBezTo>
                  <a:pt x="524351" y="1861839"/>
                  <a:pt x="539591" y="1874221"/>
                  <a:pt x="558641" y="1866601"/>
                </a:cubicBezTo>
                <a:cubicBezTo>
                  <a:pt x="562451" y="1865649"/>
                  <a:pt x="568166" y="1870411"/>
                  <a:pt x="573881" y="1872316"/>
                </a:cubicBezTo>
                <a:cubicBezTo>
                  <a:pt x="584359" y="1877079"/>
                  <a:pt x="591979" y="1880889"/>
                  <a:pt x="599599" y="1884699"/>
                </a:cubicBezTo>
                <a:close/>
                <a:moveTo>
                  <a:pt x="930116" y="1638954"/>
                </a:moveTo>
                <a:cubicBezTo>
                  <a:pt x="932974" y="1620856"/>
                  <a:pt x="914876" y="1615141"/>
                  <a:pt x="905351" y="1617046"/>
                </a:cubicBezTo>
                <a:cubicBezTo>
                  <a:pt x="894874" y="1619904"/>
                  <a:pt x="883444" y="1634191"/>
                  <a:pt x="880586" y="1644669"/>
                </a:cubicBezTo>
                <a:cubicBezTo>
                  <a:pt x="877729" y="1657051"/>
                  <a:pt x="887254" y="1669434"/>
                  <a:pt x="903446" y="1670386"/>
                </a:cubicBezTo>
                <a:cubicBezTo>
                  <a:pt x="917734" y="1671339"/>
                  <a:pt x="930116" y="1657051"/>
                  <a:pt x="930116" y="1638954"/>
                </a:cubicBezTo>
                <a:close/>
                <a:moveTo>
                  <a:pt x="912019" y="1539894"/>
                </a:moveTo>
                <a:cubicBezTo>
                  <a:pt x="911066" y="1525606"/>
                  <a:pt x="909161" y="1509414"/>
                  <a:pt x="889159" y="1510366"/>
                </a:cubicBezTo>
                <a:cubicBezTo>
                  <a:pt x="873919" y="1510366"/>
                  <a:pt x="871061" y="1522749"/>
                  <a:pt x="871061" y="1535131"/>
                </a:cubicBezTo>
                <a:cubicBezTo>
                  <a:pt x="871061" y="1549419"/>
                  <a:pt x="875824" y="1563706"/>
                  <a:pt x="892969" y="1563706"/>
                </a:cubicBezTo>
                <a:cubicBezTo>
                  <a:pt x="908209" y="1563706"/>
                  <a:pt x="912971" y="1553229"/>
                  <a:pt x="912019" y="1539894"/>
                </a:cubicBezTo>
                <a:close/>
                <a:moveTo>
                  <a:pt x="918686" y="1769446"/>
                </a:moveTo>
                <a:cubicBezTo>
                  <a:pt x="931069" y="1758016"/>
                  <a:pt x="943451" y="1751349"/>
                  <a:pt x="946309" y="1741824"/>
                </a:cubicBezTo>
                <a:cubicBezTo>
                  <a:pt x="947261" y="1736109"/>
                  <a:pt x="934879" y="1723726"/>
                  <a:pt x="926306" y="1718964"/>
                </a:cubicBezTo>
                <a:cubicBezTo>
                  <a:pt x="914876" y="1713249"/>
                  <a:pt x="895826" y="1726584"/>
                  <a:pt x="897731" y="1738014"/>
                </a:cubicBezTo>
                <a:cubicBezTo>
                  <a:pt x="899636" y="1747539"/>
                  <a:pt x="908209" y="1756111"/>
                  <a:pt x="918686" y="17694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1" name="Google Shape;2811;p44"/>
          <p:cNvSpPr/>
          <p:nvPr/>
        </p:nvSpPr>
        <p:spPr>
          <a:xfrm>
            <a:off x="229282" y="1541407"/>
            <a:ext cx="1871747" cy="4827674"/>
          </a:xfrm>
          <a:custGeom>
            <a:rect b="b" l="l" r="r" t="t"/>
            <a:pathLst>
              <a:path extrusionOk="0" h="4495800" w="1743075">
                <a:moveTo>
                  <a:pt x="1732970" y="1329937"/>
                </a:moveTo>
                <a:cubicBezTo>
                  <a:pt x="1728207" y="1318507"/>
                  <a:pt x="1726302" y="1304219"/>
                  <a:pt x="1726302" y="1291837"/>
                </a:cubicBezTo>
                <a:cubicBezTo>
                  <a:pt x="1728207" y="1266119"/>
                  <a:pt x="1718682" y="1246117"/>
                  <a:pt x="1698680" y="1230877"/>
                </a:cubicBezTo>
                <a:cubicBezTo>
                  <a:pt x="1680582" y="1216589"/>
                  <a:pt x="1672962" y="1197539"/>
                  <a:pt x="1666295" y="1177537"/>
                </a:cubicBezTo>
                <a:cubicBezTo>
                  <a:pt x="1660580" y="1160392"/>
                  <a:pt x="1651055" y="1145152"/>
                  <a:pt x="1643435" y="1128959"/>
                </a:cubicBezTo>
                <a:cubicBezTo>
                  <a:pt x="1641530" y="1125149"/>
                  <a:pt x="1638672" y="1121339"/>
                  <a:pt x="1636767" y="1117529"/>
                </a:cubicBezTo>
                <a:cubicBezTo>
                  <a:pt x="1623432" y="1086097"/>
                  <a:pt x="1610097" y="1054664"/>
                  <a:pt x="1595810" y="1023232"/>
                </a:cubicBezTo>
                <a:cubicBezTo>
                  <a:pt x="1592952" y="1017517"/>
                  <a:pt x="1588190" y="1012754"/>
                  <a:pt x="1586285" y="1007039"/>
                </a:cubicBezTo>
                <a:cubicBezTo>
                  <a:pt x="1581522" y="995609"/>
                  <a:pt x="1574855" y="984179"/>
                  <a:pt x="1573902" y="972749"/>
                </a:cubicBezTo>
                <a:cubicBezTo>
                  <a:pt x="1571997" y="955604"/>
                  <a:pt x="1569140" y="939412"/>
                  <a:pt x="1560567" y="923219"/>
                </a:cubicBezTo>
                <a:cubicBezTo>
                  <a:pt x="1553900" y="910837"/>
                  <a:pt x="1552947" y="894644"/>
                  <a:pt x="1550090" y="880357"/>
                </a:cubicBezTo>
                <a:cubicBezTo>
                  <a:pt x="1549137" y="874642"/>
                  <a:pt x="1549137" y="868927"/>
                  <a:pt x="1547232" y="863212"/>
                </a:cubicBezTo>
                <a:cubicBezTo>
                  <a:pt x="1534850" y="824159"/>
                  <a:pt x="1521515" y="786059"/>
                  <a:pt x="1508180" y="747959"/>
                </a:cubicBezTo>
                <a:cubicBezTo>
                  <a:pt x="1501512" y="727957"/>
                  <a:pt x="1488177" y="713669"/>
                  <a:pt x="1468175" y="705097"/>
                </a:cubicBezTo>
                <a:cubicBezTo>
                  <a:pt x="1454840" y="699382"/>
                  <a:pt x="1442457" y="690809"/>
                  <a:pt x="1428170" y="685094"/>
                </a:cubicBezTo>
                <a:cubicBezTo>
                  <a:pt x="1412930" y="678427"/>
                  <a:pt x="1396737" y="673664"/>
                  <a:pt x="1380545" y="669854"/>
                </a:cubicBezTo>
                <a:cubicBezTo>
                  <a:pt x="1354827" y="663187"/>
                  <a:pt x="1329110" y="657472"/>
                  <a:pt x="1303392" y="650804"/>
                </a:cubicBezTo>
                <a:cubicBezTo>
                  <a:pt x="1302440" y="650804"/>
                  <a:pt x="1302440" y="649852"/>
                  <a:pt x="1301487" y="649852"/>
                </a:cubicBezTo>
                <a:cubicBezTo>
                  <a:pt x="1275770" y="643184"/>
                  <a:pt x="1249100" y="636517"/>
                  <a:pt x="1223382" y="629849"/>
                </a:cubicBezTo>
                <a:cubicBezTo>
                  <a:pt x="1202427" y="624134"/>
                  <a:pt x="1180520" y="619372"/>
                  <a:pt x="1160517" y="610799"/>
                </a:cubicBezTo>
                <a:cubicBezTo>
                  <a:pt x="1118607" y="591749"/>
                  <a:pt x="1104320" y="552697"/>
                  <a:pt x="1101462" y="511739"/>
                </a:cubicBezTo>
                <a:cubicBezTo>
                  <a:pt x="1098605" y="482212"/>
                  <a:pt x="1104320" y="452684"/>
                  <a:pt x="1106225" y="422204"/>
                </a:cubicBezTo>
                <a:cubicBezTo>
                  <a:pt x="1107177" y="411727"/>
                  <a:pt x="1110987" y="404107"/>
                  <a:pt x="1119560" y="398392"/>
                </a:cubicBezTo>
                <a:cubicBezTo>
                  <a:pt x="1136705" y="387914"/>
                  <a:pt x="1146230" y="371722"/>
                  <a:pt x="1150040" y="352672"/>
                </a:cubicBezTo>
                <a:cubicBezTo>
                  <a:pt x="1151945" y="344099"/>
                  <a:pt x="1155755" y="335527"/>
                  <a:pt x="1155755" y="326002"/>
                </a:cubicBezTo>
                <a:cubicBezTo>
                  <a:pt x="1155755" y="305047"/>
                  <a:pt x="1155755" y="284092"/>
                  <a:pt x="1153850" y="263137"/>
                </a:cubicBezTo>
                <a:cubicBezTo>
                  <a:pt x="1152897" y="254564"/>
                  <a:pt x="1148135" y="247897"/>
                  <a:pt x="1135752" y="252659"/>
                </a:cubicBezTo>
                <a:cubicBezTo>
                  <a:pt x="1125275" y="256469"/>
                  <a:pt x="1123370" y="252659"/>
                  <a:pt x="1124322" y="241229"/>
                </a:cubicBezTo>
                <a:cubicBezTo>
                  <a:pt x="1125275" y="228847"/>
                  <a:pt x="1125275" y="215512"/>
                  <a:pt x="1125275" y="203129"/>
                </a:cubicBezTo>
                <a:cubicBezTo>
                  <a:pt x="1125275" y="196462"/>
                  <a:pt x="1123370" y="188842"/>
                  <a:pt x="1124322" y="182174"/>
                </a:cubicBezTo>
                <a:cubicBezTo>
                  <a:pt x="1125275" y="133597"/>
                  <a:pt x="1102415" y="93592"/>
                  <a:pt x="1074792" y="56444"/>
                </a:cubicBezTo>
                <a:cubicBezTo>
                  <a:pt x="1069077" y="47872"/>
                  <a:pt x="1057647" y="42157"/>
                  <a:pt x="1048122" y="37394"/>
                </a:cubicBezTo>
                <a:cubicBezTo>
                  <a:pt x="1033835" y="30727"/>
                  <a:pt x="1019547" y="24059"/>
                  <a:pt x="1005260" y="20249"/>
                </a:cubicBezTo>
                <a:cubicBezTo>
                  <a:pt x="959540" y="5009"/>
                  <a:pt x="914772" y="-706"/>
                  <a:pt x="873815" y="24059"/>
                </a:cubicBezTo>
                <a:cubicBezTo>
                  <a:pt x="839525" y="45967"/>
                  <a:pt x="808092" y="71684"/>
                  <a:pt x="782375" y="104069"/>
                </a:cubicBezTo>
                <a:cubicBezTo>
                  <a:pt x="779517" y="107879"/>
                  <a:pt x="776660" y="112642"/>
                  <a:pt x="775707" y="117404"/>
                </a:cubicBezTo>
                <a:cubicBezTo>
                  <a:pt x="772850" y="131692"/>
                  <a:pt x="770945" y="145027"/>
                  <a:pt x="769040" y="159314"/>
                </a:cubicBezTo>
                <a:cubicBezTo>
                  <a:pt x="765230" y="204082"/>
                  <a:pt x="777612" y="249802"/>
                  <a:pt x="759515" y="293617"/>
                </a:cubicBezTo>
                <a:cubicBezTo>
                  <a:pt x="759515" y="294569"/>
                  <a:pt x="759515" y="296474"/>
                  <a:pt x="759515" y="297427"/>
                </a:cubicBezTo>
                <a:cubicBezTo>
                  <a:pt x="760467" y="322192"/>
                  <a:pt x="760467" y="346957"/>
                  <a:pt x="762372" y="370769"/>
                </a:cubicBezTo>
                <a:cubicBezTo>
                  <a:pt x="763325" y="390772"/>
                  <a:pt x="769040" y="409822"/>
                  <a:pt x="786185" y="424109"/>
                </a:cubicBezTo>
                <a:cubicBezTo>
                  <a:pt x="792852" y="429824"/>
                  <a:pt x="797615" y="438397"/>
                  <a:pt x="799520" y="446969"/>
                </a:cubicBezTo>
                <a:cubicBezTo>
                  <a:pt x="805235" y="469829"/>
                  <a:pt x="809045" y="493642"/>
                  <a:pt x="811902" y="517454"/>
                </a:cubicBezTo>
                <a:cubicBezTo>
                  <a:pt x="812855" y="525074"/>
                  <a:pt x="810950" y="536504"/>
                  <a:pt x="806187" y="540314"/>
                </a:cubicBezTo>
                <a:cubicBezTo>
                  <a:pt x="783327" y="557459"/>
                  <a:pt x="761420" y="578414"/>
                  <a:pt x="729035" y="576509"/>
                </a:cubicBezTo>
                <a:cubicBezTo>
                  <a:pt x="725225" y="576509"/>
                  <a:pt x="721415" y="578414"/>
                  <a:pt x="717605" y="579367"/>
                </a:cubicBezTo>
                <a:cubicBezTo>
                  <a:pt x="660455" y="592702"/>
                  <a:pt x="603305" y="606037"/>
                  <a:pt x="546155" y="617467"/>
                </a:cubicBezTo>
                <a:cubicBezTo>
                  <a:pt x="521390" y="622229"/>
                  <a:pt x="494720" y="623182"/>
                  <a:pt x="469955" y="627944"/>
                </a:cubicBezTo>
                <a:cubicBezTo>
                  <a:pt x="445190" y="632707"/>
                  <a:pt x="421377" y="639374"/>
                  <a:pt x="396612" y="646994"/>
                </a:cubicBezTo>
                <a:cubicBezTo>
                  <a:pt x="374705" y="653662"/>
                  <a:pt x="357560" y="668902"/>
                  <a:pt x="348035" y="688904"/>
                </a:cubicBezTo>
                <a:cubicBezTo>
                  <a:pt x="329937" y="727004"/>
                  <a:pt x="321365" y="767009"/>
                  <a:pt x="311840" y="807014"/>
                </a:cubicBezTo>
                <a:cubicBezTo>
                  <a:pt x="308030" y="824159"/>
                  <a:pt x="302315" y="838447"/>
                  <a:pt x="287075" y="848924"/>
                </a:cubicBezTo>
                <a:cubicBezTo>
                  <a:pt x="269930" y="861307"/>
                  <a:pt x="253737" y="875594"/>
                  <a:pt x="246117" y="896549"/>
                </a:cubicBezTo>
                <a:cubicBezTo>
                  <a:pt x="243260" y="905122"/>
                  <a:pt x="239450" y="914647"/>
                  <a:pt x="233735" y="922267"/>
                </a:cubicBezTo>
                <a:cubicBezTo>
                  <a:pt x="209922" y="950842"/>
                  <a:pt x="195635" y="987037"/>
                  <a:pt x="164202" y="1008944"/>
                </a:cubicBezTo>
                <a:cubicBezTo>
                  <a:pt x="159440" y="1012754"/>
                  <a:pt x="155630" y="1018469"/>
                  <a:pt x="152772" y="1024184"/>
                </a:cubicBezTo>
                <a:cubicBezTo>
                  <a:pt x="128960" y="1059427"/>
                  <a:pt x="105147" y="1094669"/>
                  <a:pt x="81335" y="1130864"/>
                </a:cubicBezTo>
                <a:cubicBezTo>
                  <a:pt x="50855" y="1177537"/>
                  <a:pt x="22280" y="1225162"/>
                  <a:pt x="10850" y="1280407"/>
                </a:cubicBezTo>
                <a:cubicBezTo>
                  <a:pt x="2277" y="1320412"/>
                  <a:pt x="8945" y="1359464"/>
                  <a:pt x="27042" y="1395659"/>
                </a:cubicBezTo>
                <a:cubicBezTo>
                  <a:pt x="36567" y="1415662"/>
                  <a:pt x="49902" y="1434712"/>
                  <a:pt x="61332" y="1453762"/>
                </a:cubicBezTo>
                <a:cubicBezTo>
                  <a:pt x="66095" y="1460429"/>
                  <a:pt x="71810" y="1467097"/>
                  <a:pt x="74667" y="1474717"/>
                </a:cubicBezTo>
                <a:cubicBezTo>
                  <a:pt x="78477" y="1489004"/>
                  <a:pt x="83240" y="1501387"/>
                  <a:pt x="97527" y="1509007"/>
                </a:cubicBezTo>
                <a:cubicBezTo>
                  <a:pt x="102290" y="1510912"/>
                  <a:pt x="104195" y="1517579"/>
                  <a:pt x="108005" y="1522342"/>
                </a:cubicBezTo>
                <a:cubicBezTo>
                  <a:pt x="126102" y="1549012"/>
                  <a:pt x="143247" y="1575682"/>
                  <a:pt x="162297" y="1602352"/>
                </a:cubicBezTo>
                <a:cubicBezTo>
                  <a:pt x="174680" y="1620449"/>
                  <a:pt x="189920" y="1636642"/>
                  <a:pt x="201350" y="1654739"/>
                </a:cubicBezTo>
                <a:cubicBezTo>
                  <a:pt x="228020" y="1694744"/>
                  <a:pt x="257547" y="1731892"/>
                  <a:pt x="288980" y="1768087"/>
                </a:cubicBezTo>
                <a:cubicBezTo>
                  <a:pt x="300410" y="1781422"/>
                  <a:pt x="303267" y="1794757"/>
                  <a:pt x="300410" y="1810949"/>
                </a:cubicBezTo>
                <a:cubicBezTo>
                  <a:pt x="295647" y="1843334"/>
                  <a:pt x="290885" y="1875719"/>
                  <a:pt x="288027" y="1909057"/>
                </a:cubicBezTo>
                <a:cubicBezTo>
                  <a:pt x="284217" y="1960492"/>
                  <a:pt x="282312" y="2012879"/>
                  <a:pt x="279455" y="2064314"/>
                </a:cubicBezTo>
                <a:cubicBezTo>
                  <a:pt x="279455" y="2069077"/>
                  <a:pt x="278502" y="2074792"/>
                  <a:pt x="277550" y="2079554"/>
                </a:cubicBezTo>
                <a:cubicBezTo>
                  <a:pt x="273740" y="2117654"/>
                  <a:pt x="268025" y="2154802"/>
                  <a:pt x="266120" y="2192902"/>
                </a:cubicBezTo>
                <a:cubicBezTo>
                  <a:pt x="264215" y="2241479"/>
                  <a:pt x="263262" y="2290057"/>
                  <a:pt x="265167" y="2338634"/>
                </a:cubicBezTo>
                <a:cubicBezTo>
                  <a:pt x="266120" y="2381497"/>
                  <a:pt x="259452" y="2422454"/>
                  <a:pt x="251832" y="2463412"/>
                </a:cubicBezTo>
                <a:cubicBezTo>
                  <a:pt x="248975" y="2479604"/>
                  <a:pt x="253737" y="2490082"/>
                  <a:pt x="268025" y="2496749"/>
                </a:cubicBezTo>
                <a:cubicBezTo>
                  <a:pt x="297552" y="2508179"/>
                  <a:pt x="326127" y="2523419"/>
                  <a:pt x="358512" y="2521514"/>
                </a:cubicBezTo>
                <a:cubicBezTo>
                  <a:pt x="365180" y="2521514"/>
                  <a:pt x="370895" y="2523419"/>
                  <a:pt x="377562" y="2525324"/>
                </a:cubicBezTo>
                <a:cubicBezTo>
                  <a:pt x="411852" y="2531039"/>
                  <a:pt x="443285" y="2530087"/>
                  <a:pt x="467097" y="2499607"/>
                </a:cubicBezTo>
                <a:cubicBezTo>
                  <a:pt x="474717" y="2490082"/>
                  <a:pt x="485195" y="2483414"/>
                  <a:pt x="496625" y="2472937"/>
                </a:cubicBezTo>
                <a:cubicBezTo>
                  <a:pt x="497577" y="2485319"/>
                  <a:pt x="498530" y="2492939"/>
                  <a:pt x="498530" y="2500559"/>
                </a:cubicBezTo>
                <a:cubicBezTo>
                  <a:pt x="498530" y="2551994"/>
                  <a:pt x="498530" y="2602477"/>
                  <a:pt x="497577" y="2653912"/>
                </a:cubicBezTo>
                <a:cubicBezTo>
                  <a:pt x="496625" y="2687249"/>
                  <a:pt x="492815" y="2719634"/>
                  <a:pt x="491862" y="2752972"/>
                </a:cubicBezTo>
                <a:cubicBezTo>
                  <a:pt x="490910" y="2807264"/>
                  <a:pt x="491862" y="2861557"/>
                  <a:pt x="489957" y="2915849"/>
                </a:cubicBezTo>
                <a:cubicBezTo>
                  <a:pt x="486147" y="3045389"/>
                  <a:pt x="496625" y="3174929"/>
                  <a:pt x="483290" y="3303517"/>
                </a:cubicBezTo>
                <a:cubicBezTo>
                  <a:pt x="479480" y="3343522"/>
                  <a:pt x="482337" y="3383527"/>
                  <a:pt x="483290" y="3423532"/>
                </a:cubicBezTo>
                <a:cubicBezTo>
                  <a:pt x="484242" y="3504494"/>
                  <a:pt x="483290" y="3585457"/>
                  <a:pt x="489005" y="3666419"/>
                </a:cubicBezTo>
                <a:cubicBezTo>
                  <a:pt x="495672" y="3761669"/>
                  <a:pt x="495672" y="3857872"/>
                  <a:pt x="497577" y="3953122"/>
                </a:cubicBezTo>
                <a:cubicBezTo>
                  <a:pt x="497577" y="3956932"/>
                  <a:pt x="498530" y="3960742"/>
                  <a:pt x="498530" y="3964552"/>
                </a:cubicBezTo>
                <a:cubicBezTo>
                  <a:pt x="500435" y="3982649"/>
                  <a:pt x="503292" y="4001699"/>
                  <a:pt x="505197" y="4019797"/>
                </a:cubicBezTo>
                <a:cubicBezTo>
                  <a:pt x="506150" y="4040752"/>
                  <a:pt x="506150" y="4062659"/>
                  <a:pt x="507102" y="4083614"/>
                </a:cubicBezTo>
                <a:cubicBezTo>
                  <a:pt x="508055" y="4093139"/>
                  <a:pt x="509007" y="4104569"/>
                  <a:pt x="513770" y="4111237"/>
                </a:cubicBezTo>
                <a:cubicBezTo>
                  <a:pt x="528057" y="4131239"/>
                  <a:pt x="534725" y="4153147"/>
                  <a:pt x="539487" y="4176959"/>
                </a:cubicBezTo>
                <a:cubicBezTo>
                  <a:pt x="546155" y="4211249"/>
                  <a:pt x="554727" y="4244587"/>
                  <a:pt x="562347" y="4278877"/>
                </a:cubicBezTo>
                <a:cubicBezTo>
                  <a:pt x="563300" y="4285544"/>
                  <a:pt x="565205" y="4295069"/>
                  <a:pt x="561395" y="4299832"/>
                </a:cubicBezTo>
                <a:cubicBezTo>
                  <a:pt x="549965" y="4316977"/>
                  <a:pt x="553775" y="4336027"/>
                  <a:pt x="551870" y="4354124"/>
                </a:cubicBezTo>
                <a:cubicBezTo>
                  <a:pt x="549965" y="4379842"/>
                  <a:pt x="563300" y="4395082"/>
                  <a:pt x="583302" y="4404607"/>
                </a:cubicBezTo>
                <a:cubicBezTo>
                  <a:pt x="591875" y="4409369"/>
                  <a:pt x="597590" y="4414132"/>
                  <a:pt x="600447" y="4423657"/>
                </a:cubicBezTo>
                <a:cubicBezTo>
                  <a:pt x="605210" y="4438897"/>
                  <a:pt x="614735" y="4452232"/>
                  <a:pt x="628070" y="4459852"/>
                </a:cubicBezTo>
                <a:cubicBezTo>
                  <a:pt x="648072" y="4469377"/>
                  <a:pt x="669027" y="4478902"/>
                  <a:pt x="690935" y="4483664"/>
                </a:cubicBezTo>
                <a:cubicBezTo>
                  <a:pt x="713795" y="4489379"/>
                  <a:pt x="738560" y="4491284"/>
                  <a:pt x="762372" y="4492237"/>
                </a:cubicBezTo>
                <a:cubicBezTo>
                  <a:pt x="808092" y="4493189"/>
                  <a:pt x="852860" y="4493189"/>
                  <a:pt x="898580" y="4493189"/>
                </a:cubicBezTo>
                <a:cubicBezTo>
                  <a:pt x="917630" y="4493189"/>
                  <a:pt x="922392" y="4482712"/>
                  <a:pt x="913820" y="4464614"/>
                </a:cubicBezTo>
                <a:cubicBezTo>
                  <a:pt x="909057" y="4455089"/>
                  <a:pt x="906200" y="4444612"/>
                  <a:pt x="901437" y="4434134"/>
                </a:cubicBezTo>
                <a:cubicBezTo>
                  <a:pt x="890960" y="4406512"/>
                  <a:pt x="880482" y="4378889"/>
                  <a:pt x="869052" y="4351267"/>
                </a:cubicBezTo>
                <a:cubicBezTo>
                  <a:pt x="867147" y="4346504"/>
                  <a:pt x="863337" y="4342694"/>
                  <a:pt x="859527" y="4338884"/>
                </a:cubicBezTo>
                <a:cubicBezTo>
                  <a:pt x="837620" y="4317929"/>
                  <a:pt x="818570" y="4295069"/>
                  <a:pt x="811902" y="4263637"/>
                </a:cubicBezTo>
                <a:cubicBezTo>
                  <a:pt x="808092" y="4244587"/>
                  <a:pt x="806187" y="4225537"/>
                  <a:pt x="812855" y="4206487"/>
                </a:cubicBezTo>
                <a:cubicBezTo>
                  <a:pt x="817617" y="4193152"/>
                  <a:pt x="820475" y="4178864"/>
                  <a:pt x="823332" y="4165529"/>
                </a:cubicBezTo>
                <a:cubicBezTo>
                  <a:pt x="830000" y="4127429"/>
                  <a:pt x="835715" y="4089329"/>
                  <a:pt x="841430" y="4050277"/>
                </a:cubicBezTo>
                <a:cubicBezTo>
                  <a:pt x="845240" y="4028369"/>
                  <a:pt x="850955" y="4005509"/>
                  <a:pt x="849050" y="3982649"/>
                </a:cubicBezTo>
                <a:cubicBezTo>
                  <a:pt x="843335" y="3899782"/>
                  <a:pt x="839525" y="3817867"/>
                  <a:pt x="837620" y="3734999"/>
                </a:cubicBezTo>
                <a:cubicBezTo>
                  <a:pt x="836667" y="3711187"/>
                  <a:pt x="831905" y="3686422"/>
                  <a:pt x="826190" y="3662609"/>
                </a:cubicBezTo>
                <a:cubicBezTo>
                  <a:pt x="821427" y="3641654"/>
                  <a:pt x="813807" y="3622604"/>
                  <a:pt x="807140" y="3601649"/>
                </a:cubicBezTo>
                <a:cubicBezTo>
                  <a:pt x="801425" y="3580694"/>
                  <a:pt x="794757" y="3559739"/>
                  <a:pt x="789995" y="3537832"/>
                </a:cubicBezTo>
                <a:cubicBezTo>
                  <a:pt x="787137" y="3523544"/>
                  <a:pt x="785232" y="3508304"/>
                  <a:pt x="786185" y="3494017"/>
                </a:cubicBezTo>
                <a:cubicBezTo>
                  <a:pt x="786185" y="3480682"/>
                  <a:pt x="789995" y="3467347"/>
                  <a:pt x="790947" y="3454012"/>
                </a:cubicBezTo>
                <a:cubicBezTo>
                  <a:pt x="793805" y="3434009"/>
                  <a:pt x="797615" y="3413054"/>
                  <a:pt x="798567" y="3393052"/>
                </a:cubicBezTo>
                <a:cubicBezTo>
                  <a:pt x="799520" y="3353999"/>
                  <a:pt x="799520" y="3313994"/>
                  <a:pt x="799520" y="3274942"/>
                </a:cubicBezTo>
                <a:cubicBezTo>
                  <a:pt x="799520" y="3270179"/>
                  <a:pt x="800472" y="3262559"/>
                  <a:pt x="803330" y="3260654"/>
                </a:cubicBezTo>
                <a:cubicBezTo>
                  <a:pt x="818570" y="3252082"/>
                  <a:pt x="817617" y="3237794"/>
                  <a:pt x="819522" y="3223507"/>
                </a:cubicBezTo>
                <a:cubicBezTo>
                  <a:pt x="820475" y="3208267"/>
                  <a:pt x="822380" y="3193979"/>
                  <a:pt x="825237" y="3178739"/>
                </a:cubicBezTo>
                <a:cubicBezTo>
                  <a:pt x="847145" y="3057772"/>
                  <a:pt x="868100" y="2936804"/>
                  <a:pt x="903342" y="2818694"/>
                </a:cubicBezTo>
                <a:cubicBezTo>
                  <a:pt x="910010" y="2796787"/>
                  <a:pt x="915725" y="2773927"/>
                  <a:pt x="921440" y="2752019"/>
                </a:cubicBezTo>
                <a:cubicBezTo>
                  <a:pt x="923345" y="2752972"/>
                  <a:pt x="925250" y="2752972"/>
                  <a:pt x="927155" y="2753924"/>
                </a:cubicBezTo>
                <a:cubicBezTo>
                  <a:pt x="924297" y="2782499"/>
                  <a:pt x="921440" y="2810122"/>
                  <a:pt x="917630" y="2838697"/>
                </a:cubicBezTo>
                <a:cubicBezTo>
                  <a:pt x="906200" y="2923469"/>
                  <a:pt x="895722" y="3008242"/>
                  <a:pt x="899532" y="3093967"/>
                </a:cubicBezTo>
                <a:cubicBezTo>
                  <a:pt x="900485" y="3104444"/>
                  <a:pt x="903342" y="3113969"/>
                  <a:pt x="902390" y="3124447"/>
                </a:cubicBezTo>
                <a:cubicBezTo>
                  <a:pt x="900485" y="3146354"/>
                  <a:pt x="895722" y="3168262"/>
                  <a:pt x="893817" y="3190169"/>
                </a:cubicBezTo>
                <a:cubicBezTo>
                  <a:pt x="892865" y="3201599"/>
                  <a:pt x="893817" y="3213029"/>
                  <a:pt x="894770" y="3224459"/>
                </a:cubicBezTo>
                <a:cubicBezTo>
                  <a:pt x="898580" y="3258749"/>
                  <a:pt x="903342" y="3293039"/>
                  <a:pt x="905247" y="3328282"/>
                </a:cubicBezTo>
                <a:cubicBezTo>
                  <a:pt x="907152" y="3355904"/>
                  <a:pt x="904295" y="3383527"/>
                  <a:pt x="905247" y="3412102"/>
                </a:cubicBezTo>
                <a:cubicBezTo>
                  <a:pt x="908105" y="3485444"/>
                  <a:pt x="910962" y="3559739"/>
                  <a:pt x="913820" y="3633082"/>
                </a:cubicBezTo>
                <a:cubicBezTo>
                  <a:pt x="914772" y="3665467"/>
                  <a:pt x="917630" y="3697852"/>
                  <a:pt x="919535" y="3730237"/>
                </a:cubicBezTo>
                <a:cubicBezTo>
                  <a:pt x="919535" y="3740714"/>
                  <a:pt x="919535" y="3751192"/>
                  <a:pt x="916677" y="3760717"/>
                </a:cubicBezTo>
                <a:cubicBezTo>
                  <a:pt x="907152" y="3794054"/>
                  <a:pt x="897627" y="3827392"/>
                  <a:pt x="896675" y="3862634"/>
                </a:cubicBezTo>
                <a:cubicBezTo>
                  <a:pt x="894770" y="3919784"/>
                  <a:pt x="887150" y="3975982"/>
                  <a:pt x="883340" y="4033132"/>
                </a:cubicBezTo>
                <a:cubicBezTo>
                  <a:pt x="879530" y="4090282"/>
                  <a:pt x="874767" y="4147432"/>
                  <a:pt x="855717" y="4201724"/>
                </a:cubicBezTo>
                <a:cubicBezTo>
                  <a:pt x="845240" y="4233157"/>
                  <a:pt x="850955" y="4246492"/>
                  <a:pt x="880482" y="4262684"/>
                </a:cubicBezTo>
                <a:cubicBezTo>
                  <a:pt x="898580" y="4272209"/>
                  <a:pt x="917630" y="4279829"/>
                  <a:pt x="936680" y="4289354"/>
                </a:cubicBezTo>
                <a:cubicBezTo>
                  <a:pt x="950015" y="4296022"/>
                  <a:pt x="964302" y="4299832"/>
                  <a:pt x="979542" y="4295069"/>
                </a:cubicBezTo>
                <a:cubicBezTo>
                  <a:pt x="993830" y="4290307"/>
                  <a:pt x="1007165" y="4294117"/>
                  <a:pt x="1015737" y="4306499"/>
                </a:cubicBezTo>
                <a:cubicBezTo>
                  <a:pt x="1023357" y="4316977"/>
                  <a:pt x="1030977" y="4329359"/>
                  <a:pt x="1038597" y="4339837"/>
                </a:cubicBezTo>
                <a:cubicBezTo>
                  <a:pt x="1044312" y="4347457"/>
                  <a:pt x="1050980" y="4357934"/>
                  <a:pt x="1059552" y="4361744"/>
                </a:cubicBezTo>
                <a:cubicBezTo>
                  <a:pt x="1093842" y="4379842"/>
                  <a:pt x="1131942" y="4389367"/>
                  <a:pt x="1170995" y="4391272"/>
                </a:cubicBezTo>
                <a:cubicBezTo>
                  <a:pt x="1208142" y="4393177"/>
                  <a:pt x="1246242" y="4391272"/>
                  <a:pt x="1283390" y="4390319"/>
                </a:cubicBezTo>
                <a:cubicBezTo>
                  <a:pt x="1295772" y="4390319"/>
                  <a:pt x="1309107" y="4387462"/>
                  <a:pt x="1321490" y="4385557"/>
                </a:cubicBezTo>
                <a:cubicBezTo>
                  <a:pt x="1336730" y="4382699"/>
                  <a:pt x="1342445" y="4370317"/>
                  <a:pt x="1333872" y="4358887"/>
                </a:cubicBezTo>
                <a:cubicBezTo>
                  <a:pt x="1325300" y="4348409"/>
                  <a:pt x="1323395" y="4336027"/>
                  <a:pt x="1317680" y="4324597"/>
                </a:cubicBezTo>
                <a:cubicBezTo>
                  <a:pt x="1312917" y="4314119"/>
                  <a:pt x="1306250" y="4304594"/>
                  <a:pt x="1297677" y="4296974"/>
                </a:cubicBezTo>
                <a:cubicBezTo>
                  <a:pt x="1286247" y="4286497"/>
                  <a:pt x="1273865" y="4274114"/>
                  <a:pt x="1258625" y="4268399"/>
                </a:cubicBezTo>
                <a:cubicBezTo>
                  <a:pt x="1228145" y="4256017"/>
                  <a:pt x="1207190" y="4235062"/>
                  <a:pt x="1196712" y="4203629"/>
                </a:cubicBezTo>
                <a:cubicBezTo>
                  <a:pt x="1196712" y="4202677"/>
                  <a:pt x="1195760" y="4202677"/>
                  <a:pt x="1195760" y="4201724"/>
                </a:cubicBezTo>
                <a:cubicBezTo>
                  <a:pt x="1188140" y="4180769"/>
                  <a:pt x="1179567" y="4159814"/>
                  <a:pt x="1173852" y="4137907"/>
                </a:cubicBezTo>
                <a:cubicBezTo>
                  <a:pt x="1167185" y="4113142"/>
                  <a:pt x="1165280" y="4087424"/>
                  <a:pt x="1159565" y="4061707"/>
                </a:cubicBezTo>
                <a:cubicBezTo>
                  <a:pt x="1154802" y="4041704"/>
                  <a:pt x="1151945" y="4021702"/>
                  <a:pt x="1165280" y="4002652"/>
                </a:cubicBezTo>
                <a:cubicBezTo>
                  <a:pt x="1170995" y="3994079"/>
                  <a:pt x="1170995" y="3981697"/>
                  <a:pt x="1172900" y="3971219"/>
                </a:cubicBezTo>
                <a:cubicBezTo>
                  <a:pt x="1177662" y="3938834"/>
                  <a:pt x="1181472" y="3907402"/>
                  <a:pt x="1185282" y="3875017"/>
                </a:cubicBezTo>
                <a:cubicBezTo>
                  <a:pt x="1188140" y="3853109"/>
                  <a:pt x="1192902" y="3830249"/>
                  <a:pt x="1194807" y="3808342"/>
                </a:cubicBezTo>
                <a:cubicBezTo>
                  <a:pt x="1198617" y="3763574"/>
                  <a:pt x="1201475" y="3719759"/>
                  <a:pt x="1204332" y="3674992"/>
                </a:cubicBezTo>
                <a:cubicBezTo>
                  <a:pt x="1204332" y="3670229"/>
                  <a:pt x="1205285" y="3666419"/>
                  <a:pt x="1206237" y="3661657"/>
                </a:cubicBezTo>
                <a:cubicBezTo>
                  <a:pt x="1216715" y="3607364"/>
                  <a:pt x="1222430" y="3553072"/>
                  <a:pt x="1226240" y="3498779"/>
                </a:cubicBezTo>
                <a:cubicBezTo>
                  <a:pt x="1227192" y="3477824"/>
                  <a:pt x="1230050" y="3457822"/>
                  <a:pt x="1231002" y="3436867"/>
                </a:cubicBezTo>
                <a:cubicBezTo>
                  <a:pt x="1231955" y="3428294"/>
                  <a:pt x="1231002" y="3419722"/>
                  <a:pt x="1230050" y="3412102"/>
                </a:cubicBezTo>
                <a:cubicBezTo>
                  <a:pt x="1229097" y="3399719"/>
                  <a:pt x="1225287" y="3386384"/>
                  <a:pt x="1225287" y="3374002"/>
                </a:cubicBezTo>
                <a:cubicBezTo>
                  <a:pt x="1224335" y="3347332"/>
                  <a:pt x="1224335" y="3320662"/>
                  <a:pt x="1225287" y="3293992"/>
                </a:cubicBezTo>
                <a:cubicBezTo>
                  <a:pt x="1226240" y="3280657"/>
                  <a:pt x="1229097" y="3267322"/>
                  <a:pt x="1231955" y="3253987"/>
                </a:cubicBezTo>
                <a:cubicBezTo>
                  <a:pt x="1233860" y="3243509"/>
                  <a:pt x="1238622" y="3233032"/>
                  <a:pt x="1239575" y="3222554"/>
                </a:cubicBezTo>
                <a:cubicBezTo>
                  <a:pt x="1243385" y="3188264"/>
                  <a:pt x="1245290" y="3154927"/>
                  <a:pt x="1248147" y="3120637"/>
                </a:cubicBezTo>
                <a:cubicBezTo>
                  <a:pt x="1248147" y="3116827"/>
                  <a:pt x="1249100" y="3113017"/>
                  <a:pt x="1250052" y="3109207"/>
                </a:cubicBezTo>
                <a:cubicBezTo>
                  <a:pt x="1254815" y="3079679"/>
                  <a:pt x="1258625" y="3049199"/>
                  <a:pt x="1263387" y="3019672"/>
                </a:cubicBezTo>
                <a:cubicBezTo>
                  <a:pt x="1267197" y="2996812"/>
                  <a:pt x="1270055" y="2973952"/>
                  <a:pt x="1274817" y="2951092"/>
                </a:cubicBezTo>
                <a:cubicBezTo>
                  <a:pt x="1279580" y="2928232"/>
                  <a:pt x="1288152" y="2906324"/>
                  <a:pt x="1287200" y="2882512"/>
                </a:cubicBezTo>
                <a:cubicBezTo>
                  <a:pt x="1287200" y="2875844"/>
                  <a:pt x="1288152" y="2868224"/>
                  <a:pt x="1289105" y="2861557"/>
                </a:cubicBezTo>
                <a:cubicBezTo>
                  <a:pt x="1293867" y="2829172"/>
                  <a:pt x="1297677" y="2796787"/>
                  <a:pt x="1302440" y="2764402"/>
                </a:cubicBezTo>
                <a:cubicBezTo>
                  <a:pt x="1304345" y="2752019"/>
                  <a:pt x="1306250" y="2740589"/>
                  <a:pt x="1308155" y="2728207"/>
                </a:cubicBezTo>
                <a:cubicBezTo>
                  <a:pt x="1311012" y="2710109"/>
                  <a:pt x="1315775" y="2692012"/>
                  <a:pt x="1317680" y="2672962"/>
                </a:cubicBezTo>
                <a:cubicBezTo>
                  <a:pt x="1322442" y="2634862"/>
                  <a:pt x="1332920" y="2596762"/>
                  <a:pt x="1328157" y="2557709"/>
                </a:cubicBezTo>
                <a:cubicBezTo>
                  <a:pt x="1328157" y="2556757"/>
                  <a:pt x="1328157" y="2554852"/>
                  <a:pt x="1329110" y="2553899"/>
                </a:cubicBezTo>
                <a:cubicBezTo>
                  <a:pt x="1330062" y="2542469"/>
                  <a:pt x="1336730" y="2536754"/>
                  <a:pt x="1348160" y="2535802"/>
                </a:cubicBezTo>
                <a:cubicBezTo>
                  <a:pt x="1384355" y="2531992"/>
                  <a:pt x="1416740" y="2517704"/>
                  <a:pt x="1445315" y="2494844"/>
                </a:cubicBezTo>
                <a:cubicBezTo>
                  <a:pt x="1463412" y="2480557"/>
                  <a:pt x="1479605" y="2465317"/>
                  <a:pt x="1474842" y="2438647"/>
                </a:cubicBezTo>
                <a:cubicBezTo>
                  <a:pt x="1471985" y="2422454"/>
                  <a:pt x="1471985" y="2405309"/>
                  <a:pt x="1470080" y="2388164"/>
                </a:cubicBezTo>
                <a:cubicBezTo>
                  <a:pt x="1469127" y="2375782"/>
                  <a:pt x="1468175" y="2363399"/>
                  <a:pt x="1468175" y="2351017"/>
                </a:cubicBezTo>
                <a:cubicBezTo>
                  <a:pt x="1465317" y="2232907"/>
                  <a:pt x="1472937" y="2115749"/>
                  <a:pt x="1460555" y="1997639"/>
                </a:cubicBezTo>
                <a:cubicBezTo>
                  <a:pt x="1459602" y="1990972"/>
                  <a:pt x="1460555" y="1983352"/>
                  <a:pt x="1460555" y="1976684"/>
                </a:cubicBezTo>
                <a:cubicBezTo>
                  <a:pt x="1460555" y="1966207"/>
                  <a:pt x="1463412" y="1957634"/>
                  <a:pt x="1471985" y="1951919"/>
                </a:cubicBezTo>
                <a:cubicBezTo>
                  <a:pt x="1483415" y="1943347"/>
                  <a:pt x="1491987" y="1932869"/>
                  <a:pt x="1495797" y="1918582"/>
                </a:cubicBezTo>
                <a:cubicBezTo>
                  <a:pt x="1499607" y="1906199"/>
                  <a:pt x="1507227" y="1895722"/>
                  <a:pt x="1513895" y="1884292"/>
                </a:cubicBezTo>
                <a:cubicBezTo>
                  <a:pt x="1533897" y="1853812"/>
                  <a:pt x="1554852" y="1825237"/>
                  <a:pt x="1573902" y="1793804"/>
                </a:cubicBezTo>
                <a:cubicBezTo>
                  <a:pt x="1584380" y="1776659"/>
                  <a:pt x="1590095" y="1757609"/>
                  <a:pt x="1599620" y="1739512"/>
                </a:cubicBezTo>
                <a:cubicBezTo>
                  <a:pt x="1631052" y="1679504"/>
                  <a:pt x="1663437" y="1621402"/>
                  <a:pt x="1692965" y="1561394"/>
                </a:cubicBezTo>
                <a:cubicBezTo>
                  <a:pt x="1703442" y="1539487"/>
                  <a:pt x="1712967" y="1515674"/>
                  <a:pt x="1714872" y="1491862"/>
                </a:cubicBezTo>
                <a:cubicBezTo>
                  <a:pt x="1716777" y="1463287"/>
                  <a:pt x="1723445" y="1435664"/>
                  <a:pt x="1729160" y="1408042"/>
                </a:cubicBezTo>
                <a:cubicBezTo>
                  <a:pt x="1737732" y="1383277"/>
                  <a:pt x="1743447" y="1357559"/>
                  <a:pt x="1732970" y="1329937"/>
                </a:cubicBezTo>
                <a:close/>
                <a:moveTo>
                  <a:pt x="373752" y="1452809"/>
                </a:moveTo>
                <a:cubicBezTo>
                  <a:pt x="373752" y="1455667"/>
                  <a:pt x="368990" y="1457572"/>
                  <a:pt x="367085" y="1460429"/>
                </a:cubicBezTo>
                <a:cubicBezTo>
                  <a:pt x="365180" y="1458524"/>
                  <a:pt x="361370" y="1455667"/>
                  <a:pt x="361370" y="1453762"/>
                </a:cubicBezTo>
                <a:cubicBezTo>
                  <a:pt x="358512" y="1418519"/>
                  <a:pt x="334700" y="1394707"/>
                  <a:pt x="319460" y="1365179"/>
                </a:cubicBezTo>
                <a:cubicBezTo>
                  <a:pt x="317555" y="1360417"/>
                  <a:pt x="313745" y="1356607"/>
                  <a:pt x="310887" y="1351844"/>
                </a:cubicBezTo>
                <a:cubicBezTo>
                  <a:pt x="307077" y="1346129"/>
                  <a:pt x="307077" y="1340414"/>
                  <a:pt x="311840" y="1334699"/>
                </a:cubicBezTo>
                <a:cubicBezTo>
                  <a:pt x="322317" y="1322317"/>
                  <a:pt x="331842" y="1309934"/>
                  <a:pt x="343272" y="1297552"/>
                </a:cubicBezTo>
                <a:cubicBezTo>
                  <a:pt x="354702" y="1285169"/>
                  <a:pt x="360417" y="1285169"/>
                  <a:pt x="367085" y="1301362"/>
                </a:cubicBezTo>
                <a:cubicBezTo>
                  <a:pt x="372800" y="1315649"/>
                  <a:pt x="375657" y="1331842"/>
                  <a:pt x="377562" y="1348034"/>
                </a:cubicBezTo>
                <a:cubicBezTo>
                  <a:pt x="379467" y="1358512"/>
                  <a:pt x="377562" y="1369942"/>
                  <a:pt x="377562" y="1381372"/>
                </a:cubicBezTo>
                <a:cubicBezTo>
                  <a:pt x="378515" y="1381372"/>
                  <a:pt x="379467" y="1381372"/>
                  <a:pt x="381372" y="1381372"/>
                </a:cubicBezTo>
                <a:cubicBezTo>
                  <a:pt x="378515" y="1404232"/>
                  <a:pt x="376610" y="1428044"/>
                  <a:pt x="373752" y="1452809"/>
                </a:cubicBezTo>
                <a:close/>
                <a:moveTo>
                  <a:pt x="575682" y="1686172"/>
                </a:moveTo>
                <a:cubicBezTo>
                  <a:pt x="570920" y="1693792"/>
                  <a:pt x="565205" y="1700459"/>
                  <a:pt x="559490" y="1708079"/>
                </a:cubicBezTo>
                <a:cubicBezTo>
                  <a:pt x="532820" y="1744274"/>
                  <a:pt x="506150" y="1781422"/>
                  <a:pt x="480432" y="1817617"/>
                </a:cubicBezTo>
                <a:cubicBezTo>
                  <a:pt x="477575" y="1821427"/>
                  <a:pt x="477575" y="1828094"/>
                  <a:pt x="476622" y="1834762"/>
                </a:cubicBezTo>
                <a:cubicBezTo>
                  <a:pt x="465192" y="1832857"/>
                  <a:pt x="453762" y="1830952"/>
                  <a:pt x="437570" y="1828094"/>
                </a:cubicBezTo>
                <a:cubicBezTo>
                  <a:pt x="449000" y="1814759"/>
                  <a:pt x="457572" y="1803329"/>
                  <a:pt x="466145" y="1792852"/>
                </a:cubicBezTo>
                <a:cubicBezTo>
                  <a:pt x="496625" y="1757609"/>
                  <a:pt x="527105" y="1723319"/>
                  <a:pt x="557585" y="1688077"/>
                </a:cubicBezTo>
                <a:cubicBezTo>
                  <a:pt x="560442" y="1684267"/>
                  <a:pt x="564252" y="1681409"/>
                  <a:pt x="567110" y="1678552"/>
                </a:cubicBezTo>
                <a:cubicBezTo>
                  <a:pt x="569015" y="1677599"/>
                  <a:pt x="572825" y="1677599"/>
                  <a:pt x="573777" y="1678552"/>
                </a:cubicBezTo>
                <a:cubicBezTo>
                  <a:pt x="575682" y="1680457"/>
                  <a:pt x="576635" y="1685219"/>
                  <a:pt x="575682" y="1686172"/>
                </a:cubicBezTo>
                <a:close/>
                <a:moveTo>
                  <a:pt x="889055" y="1877624"/>
                </a:moveTo>
                <a:cubicBezTo>
                  <a:pt x="889055" y="1874767"/>
                  <a:pt x="889055" y="1872862"/>
                  <a:pt x="890007" y="1871909"/>
                </a:cubicBezTo>
                <a:cubicBezTo>
                  <a:pt x="907152" y="1852859"/>
                  <a:pt x="907152" y="1849049"/>
                  <a:pt x="887150" y="1834762"/>
                </a:cubicBezTo>
                <a:cubicBezTo>
                  <a:pt x="854765" y="1812854"/>
                  <a:pt x="824285" y="1789042"/>
                  <a:pt x="789995" y="1769992"/>
                </a:cubicBezTo>
                <a:cubicBezTo>
                  <a:pt x="757610" y="1752847"/>
                  <a:pt x="722367" y="1741417"/>
                  <a:pt x="689030" y="1727129"/>
                </a:cubicBezTo>
                <a:cubicBezTo>
                  <a:pt x="677600" y="1722367"/>
                  <a:pt x="666170" y="1718557"/>
                  <a:pt x="655692" y="1712842"/>
                </a:cubicBezTo>
                <a:cubicBezTo>
                  <a:pt x="638547" y="1704269"/>
                  <a:pt x="621402" y="1693792"/>
                  <a:pt x="604257" y="1685219"/>
                </a:cubicBezTo>
                <a:cubicBezTo>
                  <a:pt x="586160" y="1675694"/>
                  <a:pt x="585207" y="1648072"/>
                  <a:pt x="602352" y="1636642"/>
                </a:cubicBezTo>
                <a:cubicBezTo>
                  <a:pt x="608067" y="1632832"/>
                  <a:pt x="614735" y="1630927"/>
                  <a:pt x="618545" y="1626164"/>
                </a:cubicBezTo>
                <a:cubicBezTo>
                  <a:pt x="623307" y="1621402"/>
                  <a:pt x="625212" y="1614734"/>
                  <a:pt x="628070" y="1608067"/>
                </a:cubicBezTo>
                <a:cubicBezTo>
                  <a:pt x="631880" y="1599494"/>
                  <a:pt x="632832" y="1589017"/>
                  <a:pt x="637595" y="1581397"/>
                </a:cubicBezTo>
                <a:cubicBezTo>
                  <a:pt x="658550" y="1549012"/>
                  <a:pt x="683315" y="1519484"/>
                  <a:pt x="711890" y="1492814"/>
                </a:cubicBezTo>
                <a:cubicBezTo>
                  <a:pt x="749990" y="1455667"/>
                  <a:pt x="771897" y="1408042"/>
                  <a:pt x="788090" y="1357559"/>
                </a:cubicBezTo>
                <a:cubicBezTo>
                  <a:pt x="812855" y="1278502"/>
                  <a:pt x="823332" y="1197539"/>
                  <a:pt x="821427" y="1114672"/>
                </a:cubicBezTo>
                <a:cubicBezTo>
                  <a:pt x="819522" y="1039424"/>
                  <a:pt x="820475" y="964177"/>
                  <a:pt x="819522" y="889882"/>
                </a:cubicBezTo>
                <a:cubicBezTo>
                  <a:pt x="818570" y="839399"/>
                  <a:pt x="815712" y="788917"/>
                  <a:pt x="813807" y="738434"/>
                </a:cubicBezTo>
                <a:cubicBezTo>
                  <a:pt x="813807" y="732719"/>
                  <a:pt x="813807" y="726052"/>
                  <a:pt x="813807" y="720337"/>
                </a:cubicBezTo>
                <a:cubicBezTo>
                  <a:pt x="815712" y="719384"/>
                  <a:pt x="817617" y="719384"/>
                  <a:pt x="818570" y="718432"/>
                </a:cubicBezTo>
                <a:cubicBezTo>
                  <a:pt x="833810" y="750817"/>
                  <a:pt x="848097" y="783202"/>
                  <a:pt x="863337" y="815587"/>
                </a:cubicBezTo>
                <a:cubicBezTo>
                  <a:pt x="864290" y="815587"/>
                  <a:pt x="865242" y="814634"/>
                  <a:pt x="866195" y="814634"/>
                </a:cubicBezTo>
                <a:cubicBezTo>
                  <a:pt x="860480" y="800347"/>
                  <a:pt x="853812" y="786059"/>
                  <a:pt x="848097" y="771772"/>
                </a:cubicBezTo>
                <a:cubicBezTo>
                  <a:pt x="841430" y="756532"/>
                  <a:pt x="836667" y="741292"/>
                  <a:pt x="828095" y="727004"/>
                </a:cubicBezTo>
                <a:cubicBezTo>
                  <a:pt x="809045" y="692714"/>
                  <a:pt x="809997" y="654614"/>
                  <a:pt x="810950" y="617467"/>
                </a:cubicBezTo>
                <a:cubicBezTo>
                  <a:pt x="810950" y="605084"/>
                  <a:pt x="811902" y="592702"/>
                  <a:pt x="812855" y="580319"/>
                </a:cubicBezTo>
                <a:cubicBezTo>
                  <a:pt x="813807" y="571747"/>
                  <a:pt x="815712" y="564127"/>
                  <a:pt x="816665" y="556507"/>
                </a:cubicBezTo>
                <a:cubicBezTo>
                  <a:pt x="818570" y="555554"/>
                  <a:pt x="819522" y="555554"/>
                  <a:pt x="821427" y="554602"/>
                </a:cubicBezTo>
                <a:cubicBezTo>
                  <a:pt x="832857" y="567937"/>
                  <a:pt x="844287" y="581272"/>
                  <a:pt x="856670" y="594607"/>
                </a:cubicBezTo>
                <a:cubicBezTo>
                  <a:pt x="872862" y="613657"/>
                  <a:pt x="887150" y="635564"/>
                  <a:pt x="913820" y="638422"/>
                </a:cubicBezTo>
                <a:cubicBezTo>
                  <a:pt x="942395" y="642232"/>
                  <a:pt x="956682" y="661282"/>
                  <a:pt x="974780" y="679379"/>
                </a:cubicBezTo>
                <a:cubicBezTo>
                  <a:pt x="981447" y="686047"/>
                  <a:pt x="984305" y="689857"/>
                  <a:pt x="973827" y="696524"/>
                </a:cubicBezTo>
                <a:cubicBezTo>
                  <a:pt x="964302" y="702239"/>
                  <a:pt x="956682" y="711764"/>
                  <a:pt x="950015" y="721289"/>
                </a:cubicBezTo>
                <a:cubicBezTo>
                  <a:pt x="931917" y="746054"/>
                  <a:pt x="914772" y="770819"/>
                  <a:pt x="899532" y="797489"/>
                </a:cubicBezTo>
                <a:cubicBezTo>
                  <a:pt x="910010" y="785107"/>
                  <a:pt x="920487" y="772724"/>
                  <a:pt x="930012" y="759389"/>
                </a:cubicBezTo>
                <a:cubicBezTo>
                  <a:pt x="935727" y="751769"/>
                  <a:pt x="939537" y="749864"/>
                  <a:pt x="945252" y="759389"/>
                </a:cubicBezTo>
                <a:cubicBezTo>
                  <a:pt x="952872" y="771772"/>
                  <a:pt x="961445" y="784154"/>
                  <a:pt x="954777" y="800347"/>
                </a:cubicBezTo>
                <a:cubicBezTo>
                  <a:pt x="913820" y="910837"/>
                  <a:pt x="909057" y="1026089"/>
                  <a:pt x="910962" y="1142294"/>
                </a:cubicBezTo>
                <a:cubicBezTo>
                  <a:pt x="913820" y="1260404"/>
                  <a:pt x="913820" y="1377562"/>
                  <a:pt x="917630" y="1495672"/>
                </a:cubicBezTo>
                <a:cubicBezTo>
                  <a:pt x="920487" y="1589017"/>
                  <a:pt x="924297" y="1683314"/>
                  <a:pt x="929060" y="1776659"/>
                </a:cubicBezTo>
                <a:cubicBezTo>
                  <a:pt x="929060" y="1785232"/>
                  <a:pt x="932870" y="1796662"/>
                  <a:pt x="938585" y="1802377"/>
                </a:cubicBezTo>
                <a:cubicBezTo>
                  <a:pt x="967160" y="1833809"/>
                  <a:pt x="996687" y="1865242"/>
                  <a:pt x="1026215" y="1895722"/>
                </a:cubicBezTo>
                <a:cubicBezTo>
                  <a:pt x="1030025" y="1899532"/>
                  <a:pt x="1033835" y="1903342"/>
                  <a:pt x="1036692" y="1909057"/>
                </a:cubicBezTo>
                <a:cubicBezTo>
                  <a:pt x="983352" y="1909057"/>
                  <a:pt x="935727" y="1897627"/>
                  <a:pt x="889055" y="1877624"/>
                </a:cubicBezTo>
                <a:close/>
                <a:moveTo>
                  <a:pt x="1279580" y="1673789"/>
                </a:moveTo>
                <a:cubicBezTo>
                  <a:pt x="1278627" y="1698554"/>
                  <a:pt x="1274817" y="1723319"/>
                  <a:pt x="1275770" y="1747132"/>
                </a:cubicBezTo>
                <a:cubicBezTo>
                  <a:pt x="1275770" y="1771897"/>
                  <a:pt x="1267197" y="1791899"/>
                  <a:pt x="1250052" y="1809044"/>
                </a:cubicBezTo>
                <a:cubicBezTo>
                  <a:pt x="1229097" y="1829047"/>
                  <a:pt x="1208142" y="1850002"/>
                  <a:pt x="1188140" y="1870004"/>
                </a:cubicBezTo>
                <a:cubicBezTo>
                  <a:pt x="1177662" y="1880482"/>
                  <a:pt x="1170042" y="1891912"/>
                  <a:pt x="1170042" y="1907152"/>
                </a:cubicBezTo>
                <a:cubicBezTo>
                  <a:pt x="1170042" y="1911914"/>
                  <a:pt x="1165280" y="1917629"/>
                  <a:pt x="1160517" y="1919534"/>
                </a:cubicBezTo>
                <a:cubicBezTo>
                  <a:pt x="1154802" y="1922392"/>
                  <a:pt x="1148135" y="1925249"/>
                  <a:pt x="1142420" y="1924297"/>
                </a:cubicBezTo>
                <a:cubicBezTo>
                  <a:pt x="1110987" y="1922392"/>
                  <a:pt x="1079555" y="1919534"/>
                  <a:pt x="1045265" y="1916677"/>
                </a:cubicBezTo>
                <a:cubicBezTo>
                  <a:pt x="1049075" y="1910009"/>
                  <a:pt x="1050980" y="1905247"/>
                  <a:pt x="1053837" y="1901437"/>
                </a:cubicBezTo>
                <a:cubicBezTo>
                  <a:pt x="1079555" y="1868099"/>
                  <a:pt x="1106225" y="1835714"/>
                  <a:pt x="1132895" y="1803329"/>
                </a:cubicBezTo>
                <a:cubicBezTo>
                  <a:pt x="1140515" y="1793804"/>
                  <a:pt x="1144325" y="1784279"/>
                  <a:pt x="1143372" y="1770944"/>
                </a:cubicBezTo>
                <a:cubicBezTo>
                  <a:pt x="1141467" y="1735702"/>
                  <a:pt x="1139562" y="1701412"/>
                  <a:pt x="1137657" y="1666169"/>
                </a:cubicBezTo>
                <a:cubicBezTo>
                  <a:pt x="1134800" y="1612829"/>
                  <a:pt x="1133847" y="1558537"/>
                  <a:pt x="1130037" y="1505197"/>
                </a:cubicBezTo>
                <a:cubicBezTo>
                  <a:pt x="1126227" y="1435664"/>
                  <a:pt x="1121465" y="1366132"/>
                  <a:pt x="1115750" y="1296599"/>
                </a:cubicBezTo>
                <a:cubicBezTo>
                  <a:pt x="1110035" y="1228019"/>
                  <a:pt x="1103367" y="1160392"/>
                  <a:pt x="1094795" y="1091812"/>
                </a:cubicBezTo>
                <a:cubicBezTo>
                  <a:pt x="1084317" y="1006087"/>
                  <a:pt x="1071935" y="920362"/>
                  <a:pt x="1037645" y="839399"/>
                </a:cubicBezTo>
                <a:cubicBezTo>
                  <a:pt x="1029072" y="820349"/>
                  <a:pt x="1024310" y="800347"/>
                  <a:pt x="1019547" y="780344"/>
                </a:cubicBezTo>
                <a:cubicBezTo>
                  <a:pt x="1018595" y="774629"/>
                  <a:pt x="1020500" y="767009"/>
                  <a:pt x="1024310" y="761294"/>
                </a:cubicBezTo>
                <a:cubicBezTo>
                  <a:pt x="1028120" y="755579"/>
                  <a:pt x="1034787" y="751769"/>
                  <a:pt x="1042407" y="744149"/>
                </a:cubicBezTo>
                <a:cubicBezTo>
                  <a:pt x="1051932" y="766057"/>
                  <a:pt x="1060505" y="785107"/>
                  <a:pt x="1069077" y="806062"/>
                </a:cubicBezTo>
                <a:cubicBezTo>
                  <a:pt x="1065267" y="773677"/>
                  <a:pt x="1037645" y="721289"/>
                  <a:pt x="1014785" y="699382"/>
                </a:cubicBezTo>
                <a:cubicBezTo>
                  <a:pt x="1003355" y="688904"/>
                  <a:pt x="1003355" y="687952"/>
                  <a:pt x="1015737" y="677474"/>
                </a:cubicBezTo>
                <a:cubicBezTo>
                  <a:pt x="1033835" y="662234"/>
                  <a:pt x="1051932" y="647947"/>
                  <a:pt x="1068125" y="631754"/>
                </a:cubicBezTo>
                <a:cubicBezTo>
                  <a:pt x="1084317" y="615562"/>
                  <a:pt x="1095747" y="596512"/>
                  <a:pt x="1096700" y="571747"/>
                </a:cubicBezTo>
                <a:cubicBezTo>
                  <a:pt x="1096700" y="565079"/>
                  <a:pt x="1099557" y="559364"/>
                  <a:pt x="1102415" y="552697"/>
                </a:cubicBezTo>
                <a:cubicBezTo>
                  <a:pt x="1111940" y="569842"/>
                  <a:pt x="1122417" y="586987"/>
                  <a:pt x="1120512" y="606989"/>
                </a:cubicBezTo>
                <a:cubicBezTo>
                  <a:pt x="1116702" y="651757"/>
                  <a:pt x="1111940" y="697477"/>
                  <a:pt x="1107177" y="742244"/>
                </a:cubicBezTo>
                <a:cubicBezTo>
                  <a:pt x="1106225" y="748912"/>
                  <a:pt x="1105272" y="754627"/>
                  <a:pt x="1108130" y="761294"/>
                </a:cubicBezTo>
                <a:cubicBezTo>
                  <a:pt x="1114797" y="714622"/>
                  <a:pt x="1120512" y="667949"/>
                  <a:pt x="1127180" y="621277"/>
                </a:cubicBezTo>
                <a:cubicBezTo>
                  <a:pt x="1150992" y="690809"/>
                  <a:pt x="1176710" y="758437"/>
                  <a:pt x="1187187" y="829874"/>
                </a:cubicBezTo>
                <a:cubicBezTo>
                  <a:pt x="1194807" y="886072"/>
                  <a:pt x="1212905" y="939412"/>
                  <a:pt x="1228145" y="993704"/>
                </a:cubicBezTo>
                <a:cubicBezTo>
                  <a:pt x="1240527" y="1037519"/>
                  <a:pt x="1247195" y="1082287"/>
                  <a:pt x="1246242" y="1128007"/>
                </a:cubicBezTo>
                <a:cubicBezTo>
                  <a:pt x="1244337" y="1207064"/>
                  <a:pt x="1252910" y="1285169"/>
                  <a:pt x="1270055" y="1363274"/>
                </a:cubicBezTo>
                <a:cubicBezTo>
                  <a:pt x="1274817" y="1384229"/>
                  <a:pt x="1274817" y="1405184"/>
                  <a:pt x="1276722" y="1427092"/>
                </a:cubicBezTo>
                <a:cubicBezTo>
                  <a:pt x="1279580" y="1463287"/>
                  <a:pt x="1284342" y="1499482"/>
                  <a:pt x="1284342" y="1534724"/>
                </a:cubicBezTo>
                <a:cubicBezTo>
                  <a:pt x="1284342" y="1581397"/>
                  <a:pt x="1281485" y="1628069"/>
                  <a:pt x="1279580" y="1673789"/>
                </a:cubicBezTo>
                <a:close/>
                <a:moveTo>
                  <a:pt x="1437695" y="1289932"/>
                </a:moveTo>
                <a:cubicBezTo>
                  <a:pt x="1439600" y="1289932"/>
                  <a:pt x="1440552" y="1288979"/>
                  <a:pt x="1442457" y="1288979"/>
                </a:cubicBezTo>
                <a:cubicBezTo>
                  <a:pt x="1444362" y="1292789"/>
                  <a:pt x="1446267" y="1296599"/>
                  <a:pt x="1447220" y="1300409"/>
                </a:cubicBezTo>
                <a:cubicBezTo>
                  <a:pt x="1448172" y="1308982"/>
                  <a:pt x="1448172" y="1318507"/>
                  <a:pt x="1448172" y="1327079"/>
                </a:cubicBezTo>
                <a:cubicBezTo>
                  <a:pt x="1446267" y="1352797"/>
                  <a:pt x="1451030" y="1375657"/>
                  <a:pt x="1470080" y="1394707"/>
                </a:cubicBezTo>
                <a:cubicBezTo>
                  <a:pt x="1481510" y="1406137"/>
                  <a:pt x="1481510" y="1418519"/>
                  <a:pt x="1476747" y="1433759"/>
                </a:cubicBezTo>
                <a:cubicBezTo>
                  <a:pt x="1469127" y="1457572"/>
                  <a:pt x="1453887" y="1476622"/>
                  <a:pt x="1439600" y="1497577"/>
                </a:cubicBezTo>
                <a:cubicBezTo>
                  <a:pt x="1431980" y="1428044"/>
                  <a:pt x="1431027" y="1359464"/>
                  <a:pt x="1437695" y="1289932"/>
                </a:cubicBezTo>
                <a:close/>
                <a:moveTo>
                  <a:pt x="1475795" y="1882387"/>
                </a:moveTo>
                <a:cubicBezTo>
                  <a:pt x="1468175" y="1887149"/>
                  <a:pt x="1465317" y="1880482"/>
                  <a:pt x="1462460" y="1874767"/>
                </a:cubicBezTo>
                <a:cubicBezTo>
                  <a:pt x="1438647" y="1833809"/>
                  <a:pt x="1411977" y="1796662"/>
                  <a:pt x="1371972" y="1769992"/>
                </a:cubicBezTo>
                <a:cubicBezTo>
                  <a:pt x="1360542" y="1762372"/>
                  <a:pt x="1348160" y="1756657"/>
                  <a:pt x="1336730" y="1750942"/>
                </a:cubicBezTo>
                <a:cubicBezTo>
                  <a:pt x="1331015" y="1748084"/>
                  <a:pt x="1325300" y="1746179"/>
                  <a:pt x="1319585" y="1744274"/>
                </a:cubicBezTo>
                <a:cubicBezTo>
                  <a:pt x="1319585" y="1742369"/>
                  <a:pt x="1320537" y="1740464"/>
                  <a:pt x="1320537" y="1738559"/>
                </a:cubicBezTo>
                <a:cubicBezTo>
                  <a:pt x="1326252" y="1739512"/>
                  <a:pt x="1331967" y="1738559"/>
                  <a:pt x="1337682" y="1740464"/>
                </a:cubicBezTo>
                <a:cubicBezTo>
                  <a:pt x="1367210" y="1749989"/>
                  <a:pt x="1395785" y="1762372"/>
                  <a:pt x="1416740" y="1788089"/>
                </a:cubicBezTo>
                <a:cubicBezTo>
                  <a:pt x="1434837" y="1809997"/>
                  <a:pt x="1454840" y="1831904"/>
                  <a:pt x="1473890" y="1853812"/>
                </a:cubicBezTo>
                <a:cubicBezTo>
                  <a:pt x="1476747" y="1857622"/>
                  <a:pt x="1478652" y="1861432"/>
                  <a:pt x="1480557" y="1865242"/>
                </a:cubicBezTo>
                <a:cubicBezTo>
                  <a:pt x="1483415" y="1872862"/>
                  <a:pt x="1482462" y="1878577"/>
                  <a:pt x="1475795" y="188238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12" name="Google Shape;2812;p44"/>
          <p:cNvGrpSpPr/>
          <p:nvPr/>
        </p:nvGrpSpPr>
        <p:grpSpPr>
          <a:xfrm>
            <a:off x="6927825" y="1089576"/>
            <a:ext cx="2670542" cy="2388704"/>
            <a:chOff x="4067944" y="1729492"/>
            <a:chExt cx="2842730" cy="2542719"/>
          </a:xfrm>
        </p:grpSpPr>
        <p:sp>
          <p:nvSpPr>
            <p:cNvPr id="2813" name="Google Shape;2813;p44"/>
            <p:cNvSpPr/>
            <p:nvPr/>
          </p:nvSpPr>
          <p:spPr>
            <a:xfrm>
              <a:off x="5107486" y="3171601"/>
              <a:ext cx="431538" cy="1100610"/>
            </a:xfrm>
            <a:custGeom>
              <a:rect b="b" l="l" r="r" t="t"/>
              <a:pathLst>
                <a:path extrusionOk="0" h="1100610" w="431538">
                  <a:moveTo>
                    <a:pt x="325049" y="0"/>
                  </a:moveTo>
                  <a:lnTo>
                    <a:pt x="405629" y="0"/>
                  </a:lnTo>
                  <a:lnTo>
                    <a:pt x="405629" y="679366"/>
                  </a:lnTo>
                  <a:lnTo>
                    <a:pt x="431538" y="679366"/>
                  </a:lnTo>
                  <a:lnTo>
                    <a:pt x="431538" y="889989"/>
                  </a:lnTo>
                  <a:cubicBezTo>
                    <a:pt x="431538" y="1005117"/>
                    <a:pt x="337216" y="1098914"/>
                    <a:pt x="219759" y="1100588"/>
                  </a:cubicBezTo>
                  <a:cubicBezTo>
                    <a:pt x="102679" y="1102258"/>
                    <a:pt x="5861" y="1011778"/>
                    <a:pt x="1966" y="897219"/>
                  </a:cubicBezTo>
                  <a:lnTo>
                    <a:pt x="1729" y="897219"/>
                  </a:lnTo>
                  <a:cubicBezTo>
                    <a:pt x="-2692" y="853532"/>
                    <a:pt x="-4534" y="768627"/>
                    <a:pt x="73482" y="766158"/>
                  </a:cubicBezTo>
                  <a:cubicBezTo>
                    <a:pt x="142235" y="769050"/>
                    <a:pt x="130008" y="846117"/>
                    <a:pt x="136029" y="892828"/>
                  </a:cubicBezTo>
                  <a:cubicBezTo>
                    <a:pt x="137491" y="935825"/>
                    <a:pt x="173850" y="969763"/>
                    <a:pt x="217808" y="969137"/>
                  </a:cubicBezTo>
                  <a:cubicBezTo>
                    <a:pt x="261951" y="968508"/>
                    <a:pt x="297399" y="933257"/>
                    <a:pt x="297399" y="889989"/>
                  </a:cubicBezTo>
                  <a:lnTo>
                    <a:pt x="297238" y="889989"/>
                  </a:lnTo>
                  <a:lnTo>
                    <a:pt x="297238" y="679366"/>
                  </a:lnTo>
                  <a:lnTo>
                    <a:pt x="325049" y="67936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4"/>
            <p:cNvSpPr/>
            <p:nvPr/>
          </p:nvSpPr>
          <p:spPr>
            <a:xfrm>
              <a:off x="4067944" y="2049924"/>
              <a:ext cx="1404689" cy="1113152"/>
            </a:xfrm>
            <a:custGeom>
              <a:rect b="b" l="l" r="r" t="t"/>
              <a:pathLst>
                <a:path extrusionOk="0" h="1506961" w="1404688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4"/>
            <p:cNvSpPr/>
            <p:nvPr/>
          </p:nvSpPr>
          <p:spPr>
            <a:xfrm>
              <a:off x="4770288" y="2066903"/>
              <a:ext cx="674396" cy="1100611"/>
            </a:xfrm>
            <a:custGeom>
              <a:rect b="b" l="l" r="r" t="t"/>
              <a:pathLst>
                <a:path extrusionOk="0" h="1489982" w="674396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4"/>
            <p:cNvSpPr/>
            <p:nvPr/>
          </p:nvSpPr>
          <p:spPr>
            <a:xfrm flipH="1">
              <a:off x="5505985" y="2049924"/>
              <a:ext cx="1404689" cy="1113152"/>
            </a:xfrm>
            <a:custGeom>
              <a:rect b="b" l="l" r="r" t="t"/>
              <a:pathLst>
                <a:path extrusionOk="0" h="1506961" w="1404688">
                  <a:moveTo>
                    <a:pt x="1404688" y="4810"/>
                  </a:moveTo>
                  <a:lnTo>
                    <a:pt x="1404665" y="16978"/>
                  </a:lnTo>
                  <a:cubicBezTo>
                    <a:pt x="1397224" y="21106"/>
                    <a:pt x="1389769" y="25489"/>
                    <a:pt x="1382721" y="30791"/>
                  </a:cubicBezTo>
                  <a:cubicBezTo>
                    <a:pt x="1389889" y="22136"/>
                    <a:pt x="1397249" y="13509"/>
                    <a:pt x="1404688" y="4810"/>
                  </a:cubicBezTo>
                  <a:close/>
                  <a:moveTo>
                    <a:pt x="1344394" y="0"/>
                  </a:moveTo>
                  <a:cubicBezTo>
                    <a:pt x="904952" y="512743"/>
                    <a:pt x="708468" y="715213"/>
                    <a:pt x="671501" y="1506961"/>
                  </a:cubicBezTo>
                  <a:cubicBezTo>
                    <a:pt x="492616" y="1354936"/>
                    <a:pt x="277608" y="1339482"/>
                    <a:pt x="0" y="1506961"/>
                  </a:cubicBezTo>
                  <a:cubicBezTo>
                    <a:pt x="108644" y="686351"/>
                    <a:pt x="622220" y="192851"/>
                    <a:pt x="1344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4"/>
            <p:cNvSpPr/>
            <p:nvPr/>
          </p:nvSpPr>
          <p:spPr>
            <a:xfrm flipH="1">
              <a:off x="5489308" y="2066903"/>
              <a:ext cx="674396" cy="1100611"/>
            </a:xfrm>
            <a:custGeom>
              <a:rect b="b" l="l" r="r" t="t"/>
              <a:pathLst>
                <a:path extrusionOk="0" h="1489982" w="674396">
                  <a:moveTo>
                    <a:pt x="674396" y="0"/>
                  </a:moveTo>
                  <a:cubicBezTo>
                    <a:pt x="673430" y="495135"/>
                    <a:pt x="672466" y="994925"/>
                    <a:pt x="671501" y="1489982"/>
                  </a:cubicBezTo>
                  <a:cubicBezTo>
                    <a:pt x="461701" y="1371449"/>
                    <a:pt x="298216" y="1335384"/>
                    <a:pt x="0" y="1489982"/>
                  </a:cubicBezTo>
                  <a:cubicBezTo>
                    <a:pt x="47361" y="819485"/>
                    <a:pt x="192229" y="554557"/>
                    <a:pt x="652452" y="13813"/>
                  </a:cubicBezTo>
                  <a:cubicBezTo>
                    <a:pt x="659500" y="8511"/>
                    <a:pt x="666955" y="4128"/>
                    <a:pt x="6743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4"/>
            <p:cNvSpPr/>
            <p:nvPr/>
          </p:nvSpPr>
          <p:spPr>
            <a:xfrm>
              <a:off x="5417961" y="1729492"/>
              <a:ext cx="114963" cy="305802"/>
            </a:xfrm>
            <a:prstGeom prst="trapezoid">
              <a:avLst>
                <a:gd fmla="val 25000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19" name="Google Shape;2819;p44"/>
          <p:cNvGrpSpPr/>
          <p:nvPr/>
        </p:nvGrpSpPr>
        <p:grpSpPr>
          <a:xfrm>
            <a:off x="3620927" y="1930523"/>
            <a:ext cx="3923490" cy="4684987"/>
            <a:chOff x="3725342" y="1900482"/>
            <a:chExt cx="3923490" cy="4684987"/>
          </a:xfrm>
        </p:grpSpPr>
        <p:sp>
          <p:nvSpPr>
            <p:cNvPr id="2820" name="Google Shape;2820;p44"/>
            <p:cNvSpPr/>
            <p:nvPr/>
          </p:nvSpPr>
          <p:spPr>
            <a:xfrm rot="850503">
              <a:off x="4264694" y="2662251"/>
              <a:ext cx="1079825" cy="1079825"/>
            </a:xfrm>
            <a:prstGeom prst="rect">
              <a:avLst/>
            </a:prstGeom>
            <a:solidFill>
              <a:schemeClr val="accent3"/>
            </a:solidFill>
            <a:ln cap="flat" cmpd="sng" w="12700">
              <a:solidFill>
                <a:srgbClr val="F0B80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sx="120000" kx="-800400" rotWithShape="0" algn="bl" dir="6000000" dist="190500" sy="120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4"/>
            <p:cNvSpPr/>
            <p:nvPr/>
          </p:nvSpPr>
          <p:spPr>
            <a:xfrm rot="850503">
              <a:off x="6453230" y="3207397"/>
              <a:ext cx="1079825" cy="1079825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rgbClr val="3B9DA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0" sx="120000" kx="-800400" rotWithShape="0" algn="bl" dir="6000000" dist="190500" sy="120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4"/>
            <p:cNvSpPr/>
            <p:nvPr/>
          </p:nvSpPr>
          <p:spPr>
            <a:xfrm flipH="1" rot="3642048">
              <a:off x="5588711" y="2540458"/>
              <a:ext cx="2006226" cy="919706"/>
            </a:xfrm>
            <a:custGeom>
              <a:rect b="b" l="l" r="r" t="t"/>
              <a:pathLst>
                <a:path extrusionOk="0" h="2423436" w="5286428">
                  <a:moveTo>
                    <a:pt x="3983468" y="488159"/>
                  </a:moveTo>
                  <a:cubicBezTo>
                    <a:pt x="3967091" y="455552"/>
                    <a:pt x="3943307" y="426029"/>
                    <a:pt x="3912464" y="402272"/>
                  </a:cubicBezTo>
                  <a:cubicBezTo>
                    <a:pt x="3802801" y="317807"/>
                    <a:pt x="3645426" y="338233"/>
                    <a:pt x="3560961" y="447897"/>
                  </a:cubicBezTo>
                  <a:lnTo>
                    <a:pt x="3058909" y="1099716"/>
                  </a:lnTo>
                  <a:cubicBezTo>
                    <a:pt x="3016675" y="1154549"/>
                    <a:pt x="3000665" y="1221308"/>
                    <a:pt x="3008921" y="1284917"/>
                  </a:cubicBezTo>
                  <a:lnTo>
                    <a:pt x="3016713" y="1308331"/>
                  </a:lnTo>
                  <a:lnTo>
                    <a:pt x="3015656" y="1352485"/>
                  </a:lnTo>
                  <a:lnTo>
                    <a:pt x="3175556" y="2255341"/>
                  </a:lnTo>
                  <a:cubicBezTo>
                    <a:pt x="3195160" y="2366042"/>
                    <a:pt x="3300795" y="2439889"/>
                    <a:pt x="3411496" y="2420283"/>
                  </a:cubicBezTo>
                  <a:cubicBezTo>
                    <a:pt x="3522194" y="2400678"/>
                    <a:pt x="3596042" y="2295044"/>
                    <a:pt x="3576437" y="2184345"/>
                  </a:cubicBezTo>
                  <a:lnTo>
                    <a:pt x="3441285" y="1421218"/>
                  </a:lnTo>
                  <a:lnTo>
                    <a:pt x="3456036" y="1405598"/>
                  </a:lnTo>
                  <a:lnTo>
                    <a:pt x="3958088" y="753778"/>
                  </a:lnTo>
                  <a:cubicBezTo>
                    <a:pt x="3979204" y="726361"/>
                    <a:pt x="3993766" y="695964"/>
                    <a:pt x="4002016" y="664470"/>
                  </a:cubicBezTo>
                  <a:cubicBezTo>
                    <a:pt x="4008202" y="640847"/>
                    <a:pt x="4010839" y="616609"/>
                    <a:pt x="4010030" y="592549"/>
                  </a:cubicBezTo>
                  <a:cubicBezTo>
                    <a:pt x="4008815" y="556457"/>
                    <a:pt x="3999846" y="520766"/>
                    <a:pt x="3983468" y="488159"/>
                  </a:cubicBezTo>
                  <a:close/>
                  <a:moveTo>
                    <a:pt x="4170030" y="419181"/>
                  </a:moveTo>
                  <a:cubicBezTo>
                    <a:pt x="4110593" y="282820"/>
                    <a:pt x="3973894" y="188175"/>
                    <a:pt x="3815793" y="189898"/>
                  </a:cubicBezTo>
                  <a:lnTo>
                    <a:pt x="2483738" y="204436"/>
                  </a:lnTo>
                  <a:lnTo>
                    <a:pt x="2379630" y="226640"/>
                  </a:lnTo>
                  <a:lnTo>
                    <a:pt x="2377740" y="248749"/>
                  </a:lnTo>
                  <a:lnTo>
                    <a:pt x="2364284" y="227803"/>
                  </a:lnTo>
                  <a:lnTo>
                    <a:pt x="2297355" y="306568"/>
                  </a:lnTo>
                  <a:lnTo>
                    <a:pt x="2253459" y="296426"/>
                  </a:lnTo>
                  <a:lnTo>
                    <a:pt x="1600064" y="405573"/>
                  </a:lnTo>
                  <a:cubicBezTo>
                    <a:pt x="1592502" y="408459"/>
                    <a:pt x="1584940" y="411349"/>
                    <a:pt x="1577377" y="414238"/>
                  </a:cubicBezTo>
                  <a:lnTo>
                    <a:pt x="1545396" y="396768"/>
                  </a:lnTo>
                  <a:lnTo>
                    <a:pt x="255440" y="257952"/>
                  </a:lnTo>
                  <a:cubicBezTo>
                    <a:pt x="129955" y="244451"/>
                    <a:pt x="17273" y="335231"/>
                    <a:pt x="3767" y="460722"/>
                  </a:cubicBezTo>
                  <a:lnTo>
                    <a:pt x="1331" y="483373"/>
                  </a:lnTo>
                  <a:cubicBezTo>
                    <a:pt x="-12174" y="608863"/>
                    <a:pt x="78612" y="721541"/>
                    <a:pt x="204102" y="735045"/>
                  </a:cubicBezTo>
                  <a:lnTo>
                    <a:pt x="1494058" y="873863"/>
                  </a:lnTo>
                  <a:cubicBezTo>
                    <a:pt x="1525430" y="877235"/>
                    <a:pt x="1556002" y="874092"/>
                    <a:pt x="1584423" y="865525"/>
                  </a:cubicBezTo>
                  <a:lnTo>
                    <a:pt x="1595683" y="859575"/>
                  </a:lnTo>
                  <a:lnTo>
                    <a:pt x="1679130" y="878863"/>
                  </a:lnTo>
                  <a:lnTo>
                    <a:pt x="2227107" y="787324"/>
                  </a:lnTo>
                  <a:lnTo>
                    <a:pt x="1969185" y="1117092"/>
                  </a:lnTo>
                  <a:lnTo>
                    <a:pt x="932923" y="1472666"/>
                  </a:lnTo>
                  <a:cubicBezTo>
                    <a:pt x="807591" y="1515671"/>
                    <a:pt x="740851" y="1652141"/>
                    <a:pt x="783856" y="1777471"/>
                  </a:cubicBezTo>
                  <a:cubicBezTo>
                    <a:pt x="826861" y="1902804"/>
                    <a:pt x="963332" y="1969545"/>
                    <a:pt x="1088661" y="1926538"/>
                  </a:cubicBezTo>
                  <a:lnTo>
                    <a:pt x="2140074" y="1565766"/>
                  </a:lnTo>
                  <a:cubicBezTo>
                    <a:pt x="2143016" y="1564043"/>
                    <a:pt x="2145958" y="1562324"/>
                    <a:pt x="2148899" y="1560601"/>
                  </a:cubicBezTo>
                  <a:cubicBezTo>
                    <a:pt x="2175104" y="1552092"/>
                    <a:pt x="2201309" y="1543589"/>
                    <a:pt x="2227514" y="1535084"/>
                  </a:cubicBezTo>
                  <a:cubicBezTo>
                    <a:pt x="2254766" y="1519953"/>
                    <a:pt x="2279493" y="1499228"/>
                    <a:pt x="2299902" y="1473133"/>
                  </a:cubicBezTo>
                  <a:lnTo>
                    <a:pt x="2696870" y="965575"/>
                  </a:lnTo>
                  <a:lnTo>
                    <a:pt x="3047815" y="961742"/>
                  </a:lnTo>
                  <a:lnTo>
                    <a:pt x="3492182" y="396482"/>
                  </a:lnTo>
                  <a:cubicBezTo>
                    <a:pt x="3608201" y="248897"/>
                    <a:pt x="3821889" y="223314"/>
                    <a:pt x="3969472" y="339323"/>
                  </a:cubicBezTo>
                  <a:cubicBezTo>
                    <a:pt x="4117056" y="455344"/>
                    <a:pt x="4142639" y="669033"/>
                    <a:pt x="4026625" y="816609"/>
                  </a:cubicBezTo>
                  <a:lnTo>
                    <a:pt x="3938334" y="928914"/>
                  </a:lnTo>
                  <a:lnTo>
                    <a:pt x="3972369" y="921658"/>
                  </a:lnTo>
                  <a:cubicBezTo>
                    <a:pt x="4091682" y="869647"/>
                    <a:pt x="4179056" y="758489"/>
                    <a:pt x="4197881" y="625599"/>
                  </a:cubicBezTo>
                  <a:cubicBezTo>
                    <a:pt x="4200570" y="606614"/>
                    <a:pt x="4201861" y="587186"/>
                    <a:pt x="4201645" y="567423"/>
                  </a:cubicBezTo>
                  <a:cubicBezTo>
                    <a:pt x="4201071" y="514723"/>
                    <a:pt x="4189843" y="464635"/>
                    <a:pt x="4170030" y="419181"/>
                  </a:cubicBezTo>
                  <a:close/>
                  <a:moveTo>
                    <a:pt x="5221384" y="264694"/>
                  </a:moveTo>
                  <a:cubicBezTo>
                    <a:pt x="5140792" y="120222"/>
                    <a:pt x="4992212" y="17060"/>
                    <a:pt x="4814977" y="1904"/>
                  </a:cubicBezTo>
                  <a:cubicBezTo>
                    <a:pt x="4531406" y="-22349"/>
                    <a:pt x="4281864" y="187877"/>
                    <a:pt x="4257612" y="471443"/>
                  </a:cubicBezTo>
                  <a:cubicBezTo>
                    <a:pt x="4233362" y="755019"/>
                    <a:pt x="4443584" y="1004564"/>
                    <a:pt x="4727158" y="1028814"/>
                  </a:cubicBezTo>
                  <a:cubicBezTo>
                    <a:pt x="5010729" y="1053068"/>
                    <a:pt x="5260270" y="842845"/>
                    <a:pt x="5284525" y="559272"/>
                  </a:cubicBezTo>
                  <a:cubicBezTo>
                    <a:pt x="5293618" y="452932"/>
                    <a:pt x="5269739" y="351377"/>
                    <a:pt x="5221384" y="2646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4"/>
            <p:cNvSpPr/>
            <p:nvPr/>
          </p:nvSpPr>
          <p:spPr>
            <a:xfrm flipH="1" rot="432250">
              <a:off x="3864735" y="4222822"/>
              <a:ext cx="1182920" cy="2297543"/>
            </a:xfrm>
            <a:custGeom>
              <a:rect b="b" l="l" r="r" t="t"/>
              <a:pathLst>
                <a:path extrusionOk="0" h="1159692" w="597083">
                  <a:moveTo>
                    <a:pt x="47611" y="164963"/>
                  </a:moveTo>
                  <a:cubicBezTo>
                    <a:pt x="59108" y="165631"/>
                    <a:pt x="70350" y="170686"/>
                    <a:pt x="78613" y="179967"/>
                  </a:cubicBezTo>
                  <a:lnTo>
                    <a:pt x="220124" y="338945"/>
                  </a:lnTo>
                  <a:lnTo>
                    <a:pt x="384960" y="280555"/>
                  </a:lnTo>
                  <a:cubicBezTo>
                    <a:pt x="408387" y="272256"/>
                    <a:pt x="434105" y="284520"/>
                    <a:pt x="442403" y="307947"/>
                  </a:cubicBezTo>
                  <a:cubicBezTo>
                    <a:pt x="450702" y="331374"/>
                    <a:pt x="438438" y="357091"/>
                    <a:pt x="415012" y="365390"/>
                  </a:cubicBezTo>
                  <a:lnTo>
                    <a:pt x="219889" y="434509"/>
                  </a:lnTo>
                  <a:cubicBezTo>
                    <a:pt x="208176" y="438658"/>
                    <a:pt x="195890" y="437667"/>
                    <a:pt x="185495" y="432710"/>
                  </a:cubicBezTo>
                  <a:lnTo>
                    <a:pt x="164104" y="408958"/>
                  </a:lnTo>
                  <a:lnTo>
                    <a:pt x="160328" y="407131"/>
                  </a:lnTo>
                  <a:lnTo>
                    <a:pt x="11387" y="239806"/>
                  </a:lnTo>
                  <a:cubicBezTo>
                    <a:pt x="-5137" y="221243"/>
                    <a:pt x="-3484" y="192799"/>
                    <a:pt x="15080" y="176274"/>
                  </a:cubicBezTo>
                  <a:cubicBezTo>
                    <a:pt x="24362" y="168012"/>
                    <a:pt x="36114" y="164295"/>
                    <a:pt x="47611" y="164963"/>
                  </a:cubicBezTo>
                  <a:close/>
                  <a:moveTo>
                    <a:pt x="428951" y="233682"/>
                  </a:moveTo>
                  <a:cubicBezTo>
                    <a:pt x="473735" y="249357"/>
                    <a:pt x="497332" y="298369"/>
                    <a:pt x="481657" y="343153"/>
                  </a:cubicBezTo>
                  <a:cubicBezTo>
                    <a:pt x="448639" y="437483"/>
                    <a:pt x="415621" y="531813"/>
                    <a:pt x="382604" y="626143"/>
                  </a:cubicBezTo>
                  <a:lnTo>
                    <a:pt x="366582" y="653121"/>
                  </a:lnTo>
                  <a:lnTo>
                    <a:pt x="371948" y="661725"/>
                  </a:lnTo>
                  <a:lnTo>
                    <a:pt x="396441" y="808797"/>
                  </a:lnTo>
                  <a:lnTo>
                    <a:pt x="396254" y="814260"/>
                  </a:lnTo>
                  <a:lnTo>
                    <a:pt x="402309" y="819792"/>
                  </a:lnTo>
                  <a:lnTo>
                    <a:pt x="526090" y="1084267"/>
                  </a:lnTo>
                  <a:cubicBezTo>
                    <a:pt x="538131" y="1109995"/>
                    <a:pt x="527036" y="1140615"/>
                    <a:pt x="501307" y="1152657"/>
                  </a:cubicBezTo>
                  <a:lnTo>
                    <a:pt x="496663" y="1154830"/>
                  </a:lnTo>
                  <a:cubicBezTo>
                    <a:pt x="470934" y="1166872"/>
                    <a:pt x="440315" y="1155776"/>
                    <a:pt x="428273" y="1130047"/>
                  </a:cubicBezTo>
                  <a:lnTo>
                    <a:pt x="304492" y="865572"/>
                  </a:lnTo>
                  <a:cubicBezTo>
                    <a:pt x="301482" y="859140"/>
                    <a:pt x="299918" y="852402"/>
                    <a:pt x="299666" y="845726"/>
                  </a:cubicBezTo>
                  <a:lnTo>
                    <a:pt x="300110" y="842894"/>
                  </a:lnTo>
                  <a:lnTo>
                    <a:pt x="289908" y="826538"/>
                  </a:lnTo>
                  <a:lnTo>
                    <a:pt x="269367" y="703194"/>
                  </a:lnTo>
                  <a:lnTo>
                    <a:pt x="218004" y="782191"/>
                  </a:lnTo>
                  <a:lnTo>
                    <a:pt x="218004" y="1028772"/>
                  </a:lnTo>
                  <a:cubicBezTo>
                    <a:pt x="218004" y="1058595"/>
                    <a:pt x="193827" y="1082772"/>
                    <a:pt x="164004" y="1082772"/>
                  </a:cubicBezTo>
                  <a:cubicBezTo>
                    <a:pt x="134181" y="1082772"/>
                    <a:pt x="110004" y="1058595"/>
                    <a:pt x="110004" y="1028772"/>
                  </a:cubicBezTo>
                  <a:lnTo>
                    <a:pt x="110004" y="778586"/>
                  </a:lnTo>
                  <a:lnTo>
                    <a:pt x="110459" y="776330"/>
                  </a:lnTo>
                  <a:lnTo>
                    <a:pt x="110149" y="757730"/>
                  </a:lnTo>
                  <a:cubicBezTo>
                    <a:pt x="111379" y="750823"/>
                    <a:pt x="113985" y="744045"/>
                    <a:pt x="118049" y="737794"/>
                  </a:cubicBezTo>
                  <a:lnTo>
                    <a:pt x="216650" y="586147"/>
                  </a:lnTo>
                  <a:lnTo>
                    <a:pt x="217408" y="585374"/>
                  </a:lnTo>
                  <a:lnTo>
                    <a:pt x="220428" y="569377"/>
                  </a:lnTo>
                  <a:lnTo>
                    <a:pt x="261754" y="451312"/>
                  </a:lnTo>
                  <a:lnTo>
                    <a:pt x="414296" y="397276"/>
                  </a:lnTo>
                  <a:cubicBezTo>
                    <a:pt x="454123" y="383168"/>
                    <a:pt x="474971" y="339446"/>
                    <a:pt x="460865" y="299620"/>
                  </a:cubicBezTo>
                  <a:cubicBezTo>
                    <a:pt x="446757" y="259793"/>
                    <a:pt x="403034" y="238945"/>
                    <a:pt x="363209" y="253052"/>
                  </a:cubicBezTo>
                  <a:lnTo>
                    <a:pt x="332902" y="263789"/>
                  </a:lnTo>
                  <a:lnTo>
                    <a:pt x="336901" y="257054"/>
                  </a:lnTo>
                  <a:cubicBezTo>
                    <a:pt x="359398" y="232260"/>
                    <a:pt x="395363" y="221926"/>
                    <a:pt x="428951" y="233682"/>
                  </a:cubicBezTo>
                  <a:close/>
                  <a:moveTo>
                    <a:pt x="191979" y="95591"/>
                  </a:moveTo>
                  <a:cubicBezTo>
                    <a:pt x="203011" y="98899"/>
                    <a:pt x="212781" y="106414"/>
                    <a:pt x="218674" y="117354"/>
                  </a:cubicBezTo>
                  <a:lnTo>
                    <a:pt x="309401" y="285777"/>
                  </a:lnTo>
                  <a:lnTo>
                    <a:pt x="309770" y="289402"/>
                  </a:lnTo>
                  <a:lnTo>
                    <a:pt x="222763" y="314716"/>
                  </a:lnTo>
                  <a:lnTo>
                    <a:pt x="139439" y="160037"/>
                  </a:lnTo>
                  <a:cubicBezTo>
                    <a:pt x="127652" y="138156"/>
                    <a:pt x="135835" y="110864"/>
                    <a:pt x="157715" y="99078"/>
                  </a:cubicBezTo>
                  <a:cubicBezTo>
                    <a:pt x="168655" y="93184"/>
                    <a:pt x="180949" y="92283"/>
                    <a:pt x="191979" y="95591"/>
                  </a:cubicBezTo>
                  <a:close/>
                  <a:moveTo>
                    <a:pt x="508693" y="3364"/>
                  </a:moveTo>
                  <a:cubicBezTo>
                    <a:pt x="570907" y="18620"/>
                    <a:pt x="608975" y="81422"/>
                    <a:pt x="593719" y="143636"/>
                  </a:cubicBezTo>
                  <a:cubicBezTo>
                    <a:pt x="578463" y="205850"/>
                    <a:pt x="515661" y="243917"/>
                    <a:pt x="453448" y="228662"/>
                  </a:cubicBezTo>
                  <a:cubicBezTo>
                    <a:pt x="391234" y="213406"/>
                    <a:pt x="353166" y="150604"/>
                    <a:pt x="368422" y="88390"/>
                  </a:cubicBezTo>
                  <a:cubicBezTo>
                    <a:pt x="383677" y="26176"/>
                    <a:pt x="446479" y="-11891"/>
                    <a:pt x="508693" y="33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7" name="Shape 2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8" name="Google Shape;2828;p45"/>
          <p:cNvSpPr txBox="1"/>
          <p:nvPr>
            <p:ph idx="1" type="body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Fully Editable Shapes</a:t>
            </a:r>
            <a:endParaRPr/>
          </a:p>
        </p:txBody>
      </p:sp>
      <p:grpSp>
        <p:nvGrpSpPr>
          <p:cNvPr id="2829" name="Google Shape;2829;p45"/>
          <p:cNvGrpSpPr/>
          <p:nvPr/>
        </p:nvGrpSpPr>
        <p:grpSpPr>
          <a:xfrm>
            <a:off x="-1054444" y="1270212"/>
            <a:ext cx="5614753" cy="5616365"/>
            <a:chOff x="-688270" y="1241637"/>
            <a:chExt cx="5614753" cy="5616365"/>
          </a:xfrm>
        </p:grpSpPr>
        <p:sp>
          <p:nvSpPr>
            <p:cNvPr id="2830" name="Google Shape;2830;p45"/>
            <p:cNvSpPr/>
            <p:nvPr/>
          </p:nvSpPr>
          <p:spPr>
            <a:xfrm rot="-2794009">
              <a:off x="122548" y="2074093"/>
              <a:ext cx="3993118" cy="3951452"/>
            </a:xfrm>
            <a:custGeom>
              <a:rect b="b" l="l" r="r" t="t"/>
              <a:pathLst>
                <a:path extrusionOk="0" h="3343265" w="3378518">
                  <a:moveTo>
                    <a:pt x="890036" y="1777279"/>
                  </a:moveTo>
                  <a:lnTo>
                    <a:pt x="867690" y="1772294"/>
                  </a:lnTo>
                  <a:lnTo>
                    <a:pt x="874046" y="1768943"/>
                  </a:lnTo>
                  <a:lnTo>
                    <a:pt x="890036" y="1777279"/>
                  </a:lnTo>
                  <a:close/>
                  <a:moveTo>
                    <a:pt x="910377" y="1787884"/>
                  </a:moveTo>
                  <a:lnTo>
                    <a:pt x="909725" y="1788361"/>
                  </a:lnTo>
                  <a:lnTo>
                    <a:pt x="905259" y="1785216"/>
                  </a:lnTo>
                  <a:lnTo>
                    <a:pt x="910377" y="1787884"/>
                  </a:lnTo>
                  <a:close/>
                  <a:moveTo>
                    <a:pt x="2052499" y="409197"/>
                  </a:moveTo>
                  <a:cubicBezTo>
                    <a:pt x="1855567" y="522139"/>
                    <a:pt x="1723377" y="734475"/>
                    <a:pt x="1721848" y="978193"/>
                  </a:cubicBezTo>
                  <a:cubicBezTo>
                    <a:pt x="1720653" y="1168568"/>
                    <a:pt x="1719459" y="1358943"/>
                    <a:pt x="1718264" y="1549318"/>
                  </a:cubicBezTo>
                  <a:lnTo>
                    <a:pt x="1553358" y="1712169"/>
                  </a:lnTo>
                  <a:lnTo>
                    <a:pt x="982233" y="1708585"/>
                  </a:lnTo>
                  <a:cubicBezTo>
                    <a:pt x="755048" y="1707160"/>
                    <a:pt x="553704" y="1819601"/>
                    <a:pt x="438132" y="1996240"/>
                  </a:cubicBezTo>
                  <a:lnTo>
                    <a:pt x="1327831" y="2935982"/>
                  </a:lnTo>
                  <a:cubicBezTo>
                    <a:pt x="1517741" y="2823547"/>
                    <a:pt x="1642874" y="2616160"/>
                    <a:pt x="1644360" y="2379076"/>
                  </a:cubicBezTo>
                  <a:cubicBezTo>
                    <a:pt x="1645555" y="2188701"/>
                    <a:pt x="1646749" y="1998326"/>
                    <a:pt x="1647944" y="1807951"/>
                  </a:cubicBezTo>
                  <a:lnTo>
                    <a:pt x="1812850" y="1645100"/>
                  </a:lnTo>
                  <a:lnTo>
                    <a:pt x="2383975" y="1648684"/>
                  </a:lnTo>
                  <a:cubicBezTo>
                    <a:pt x="2530062" y="1649601"/>
                    <a:pt x="2665464" y="1603436"/>
                    <a:pt x="2775160" y="1524061"/>
                  </a:cubicBezTo>
                  <a:lnTo>
                    <a:pt x="2793741" y="1508778"/>
                  </a:lnTo>
                  <a:lnTo>
                    <a:pt x="2816322" y="1508471"/>
                  </a:lnTo>
                  <a:lnTo>
                    <a:pt x="2806599" y="1498202"/>
                  </a:lnTo>
                  <a:lnTo>
                    <a:pt x="2837773" y="1472561"/>
                  </a:lnTo>
                  <a:cubicBezTo>
                    <a:pt x="2877299" y="1435719"/>
                    <a:pt x="2912231" y="1394008"/>
                    <a:pt x="2941609" y="1348315"/>
                  </a:cubicBezTo>
                  <a:lnTo>
                    <a:pt x="2052499" y="409197"/>
                  </a:lnTo>
                  <a:close/>
                  <a:moveTo>
                    <a:pt x="2174049" y="52146"/>
                  </a:moveTo>
                  <a:lnTo>
                    <a:pt x="3332823" y="1276097"/>
                  </a:lnTo>
                  <a:cubicBezTo>
                    <a:pt x="3396186" y="1343023"/>
                    <a:pt x="3393298" y="1448638"/>
                    <a:pt x="3326372" y="1512000"/>
                  </a:cubicBezTo>
                  <a:cubicBezTo>
                    <a:pt x="3259446" y="1575361"/>
                    <a:pt x="3153829" y="1572473"/>
                    <a:pt x="3090468" y="1505547"/>
                  </a:cubicBezTo>
                  <a:lnTo>
                    <a:pt x="3073378" y="1487496"/>
                  </a:lnTo>
                  <a:cubicBezTo>
                    <a:pt x="2919662" y="1701713"/>
                    <a:pt x="2666991" y="1838843"/>
                    <a:pt x="2382792" y="1837062"/>
                  </a:cubicBezTo>
                  <a:lnTo>
                    <a:pt x="1832752" y="1833609"/>
                  </a:lnTo>
                  <a:lnTo>
                    <a:pt x="1832752" y="2374892"/>
                  </a:lnTo>
                  <a:cubicBezTo>
                    <a:pt x="1832752" y="2668478"/>
                    <a:pt x="1684730" y="2927490"/>
                    <a:pt x="1457702" y="3079064"/>
                  </a:cubicBezTo>
                  <a:cubicBezTo>
                    <a:pt x="1509390" y="3144226"/>
                    <a:pt x="1502268" y="3238971"/>
                    <a:pt x="1440373" y="3297572"/>
                  </a:cubicBezTo>
                  <a:cubicBezTo>
                    <a:pt x="1373447" y="3360933"/>
                    <a:pt x="1267830" y="3358045"/>
                    <a:pt x="1204469" y="3291119"/>
                  </a:cubicBezTo>
                  <a:lnTo>
                    <a:pt x="45693" y="2067168"/>
                  </a:lnTo>
                  <a:cubicBezTo>
                    <a:pt x="-17668" y="2000245"/>
                    <a:pt x="-14779" y="1894627"/>
                    <a:pt x="52146" y="1831267"/>
                  </a:cubicBezTo>
                  <a:cubicBezTo>
                    <a:pt x="119072" y="1767904"/>
                    <a:pt x="224687" y="1770794"/>
                    <a:pt x="288050" y="1837718"/>
                  </a:cubicBezTo>
                  <a:lnTo>
                    <a:pt x="305161" y="1855791"/>
                  </a:lnTo>
                  <a:cubicBezTo>
                    <a:pt x="457589" y="1650481"/>
                    <a:pt x="702601" y="1520187"/>
                    <a:pt x="978047" y="1520187"/>
                  </a:cubicBezTo>
                  <a:lnTo>
                    <a:pt x="1530057" y="1520187"/>
                  </a:lnTo>
                  <a:cubicBezTo>
                    <a:pt x="1531194" y="1339127"/>
                    <a:pt x="1532330" y="1158068"/>
                    <a:pt x="1533467" y="977008"/>
                  </a:cubicBezTo>
                  <a:cubicBezTo>
                    <a:pt x="1535338" y="678827"/>
                    <a:pt x="1689679" y="417271"/>
                    <a:pt x="1923558" y="268587"/>
                  </a:cubicBezTo>
                  <a:cubicBezTo>
                    <a:pt x="1868853" y="203019"/>
                    <a:pt x="1874955" y="105520"/>
                    <a:pt x="1938145" y="45695"/>
                  </a:cubicBezTo>
                  <a:cubicBezTo>
                    <a:pt x="2005071" y="-17668"/>
                    <a:pt x="2110688" y="-14780"/>
                    <a:pt x="2174049" y="521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831" name="Google Shape;2831;p45"/>
            <p:cNvGrpSpPr/>
            <p:nvPr/>
          </p:nvGrpSpPr>
          <p:grpSpPr>
            <a:xfrm>
              <a:off x="1464792" y="3338559"/>
              <a:ext cx="1287667" cy="1993003"/>
              <a:chOff x="1321412" y="3081543"/>
              <a:chExt cx="1287667" cy="1993003"/>
            </a:xfrm>
          </p:grpSpPr>
          <p:grpSp>
            <p:nvGrpSpPr>
              <p:cNvPr id="2832" name="Google Shape;2832;p45"/>
              <p:cNvGrpSpPr/>
              <p:nvPr/>
            </p:nvGrpSpPr>
            <p:grpSpPr>
              <a:xfrm>
                <a:off x="1321412" y="4299009"/>
                <a:ext cx="1287667" cy="775537"/>
                <a:chOff x="1321412" y="4201905"/>
                <a:chExt cx="1287667" cy="775537"/>
              </a:xfrm>
            </p:grpSpPr>
            <p:sp>
              <p:nvSpPr>
                <p:cNvPr id="2833" name="Google Shape;2833;p45"/>
                <p:cNvSpPr/>
                <p:nvPr/>
              </p:nvSpPr>
              <p:spPr>
                <a:xfrm>
                  <a:off x="1390918" y="4616726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4" name="Google Shape;2834;p45"/>
                <p:cNvSpPr/>
                <p:nvPr/>
              </p:nvSpPr>
              <p:spPr>
                <a:xfrm>
                  <a:off x="1417772" y="4643580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5" name="Google Shape;2835;p45"/>
                <p:cNvSpPr/>
                <p:nvPr/>
              </p:nvSpPr>
              <p:spPr>
                <a:xfrm>
                  <a:off x="1620404" y="4201905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6" name="Google Shape;2836;p45"/>
                <p:cNvSpPr/>
                <p:nvPr/>
              </p:nvSpPr>
              <p:spPr>
                <a:xfrm>
                  <a:off x="1647258" y="4228759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7" name="Google Shape;2837;p45"/>
                <p:cNvSpPr/>
                <p:nvPr/>
              </p:nvSpPr>
              <p:spPr>
                <a:xfrm>
                  <a:off x="1902506" y="4325355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8" name="Google Shape;2838;p45"/>
                <p:cNvSpPr/>
                <p:nvPr/>
              </p:nvSpPr>
              <p:spPr>
                <a:xfrm>
                  <a:off x="1929360" y="4352209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39" name="Google Shape;2839;p45"/>
                <p:cNvSpPr/>
                <p:nvPr/>
              </p:nvSpPr>
              <p:spPr>
                <a:xfrm>
                  <a:off x="1612344" y="4521377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0" name="Google Shape;2840;p45"/>
                <p:cNvSpPr/>
                <p:nvPr/>
              </p:nvSpPr>
              <p:spPr>
                <a:xfrm>
                  <a:off x="1639198" y="4548231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1" name="Google Shape;2841;p45"/>
                <p:cNvSpPr/>
                <p:nvPr/>
              </p:nvSpPr>
              <p:spPr>
                <a:xfrm>
                  <a:off x="1321412" y="4368854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2" name="Google Shape;2842;p45"/>
                <p:cNvSpPr/>
                <p:nvPr/>
              </p:nvSpPr>
              <p:spPr>
                <a:xfrm>
                  <a:off x="1348266" y="4395708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3" name="Google Shape;2843;p45"/>
                <p:cNvSpPr/>
                <p:nvPr/>
              </p:nvSpPr>
              <p:spPr>
                <a:xfrm>
                  <a:off x="1920298" y="4598601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4" name="Google Shape;2844;p45"/>
                <p:cNvSpPr/>
                <p:nvPr/>
              </p:nvSpPr>
              <p:spPr>
                <a:xfrm>
                  <a:off x="1947152" y="4625455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5" name="Google Shape;2845;p45"/>
                <p:cNvSpPr/>
                <p:nvPr/>
              </p:nvSpPr>
              <p:spPr>
                <a:xfrm>
                  <a:off x="2248364" y="4590297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6" name="Google Shape;2846;p45"/>
                <p:cNvSpPr/>
                <p:nvPr/>
              </p:nvSpPr>
              <p:spPr>
                <a:xfrm>
                  <a:off x="2275218" y="4617151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7" name="Google Shape;2847;p45"/>
                <p:cNvSpPr/>
                <p:nvPr/>
              </p:nvSpPr>
              <p:spPr>
                <a:xfrm>
                  <a:off x="2224325" y="4311927"/>
                  <a:ext cx="360715" cy="36071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8" name="Google Shape;2848;p45"/>
                <p:cNvSpPr/>
                <p:nvPr/>
              </p:nvSpPr>
              <p:spPr>
                <a:xfrm>
                  <a:off x="2251179" y="4338781"/>
                  <a:ext cx="307007" cy="307007"/>
                </a:xfrm>
                <a:prstGeom prst="ellipse">
                  <a:avLst/>
                </a:prstGeom>
                <a:solidFill>
                  <a:schemeClr val="accent4"/>
                </a:solidFill>
                <a:ln cap="flat" cmpd="sng" w="12700">
                  <a:solidFill>
                    <a:schemeClr val="lt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849" name="Google Shape;2849;p45"/>
              <p:cNvSpPr/>
              <p:nvPr/>
            </p:nvSpPr>
            <p:spPr>
              <a:xfrm>
                <a:off x="1509865" y="4789692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0" name="Google Shape;2850;p45"/>
              <p:cNvSpPr/>
              <p:nvPr/>
            </p:nvSpPr>
            <p:spPr>
              <a:xfrm>
                <a:off x="1739351" y="4374871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1" name="Google Shape;2851;p45"/>
              <p:cNvSpPr/>
              <p:nvPr/>
            </p:nvSpPr>
            <p:spPr>
              <a:xfrm>
                <a:off x="2021453" y="4498321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2" name="Google Shape;2852;p45"/>
              <p:cNvSpPr/>
              <p:nvPr/>
            </p:nvSpPr>
            <p:spPr>
              <a:xfrm>
                <a:off x="1731291" y="4694343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3" name="Google Shape;2853;p45"/>
              <p:cNvSpPr/>
              <p:nvPr/>
            </p:nvSpPr>
            <p:spPr>
              <a:xfrm>
                <a:off x="1440359" y="4541820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4" name="Google Shape;2854;p45"/>
              <p:cNvSpPr/>
              <p:nvPr/>
            </p:nvSpPr>
            <p:spPr>
              <a:xfrm>
                <a:off x="2039245" y="4771567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5" name="Google Shape;2855;p45"/>
              <p:cNvSpPr/>
              <p:nvPr/>
            </p:nvSpPr>
            <p:spPr>
              <a:xfrm>
                <a:off x="2367311" y="4763263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6" name="Google Shape;2856;p45"/>
              <p:cNvSpPr/>
              <p:nvPr/>
            </p:nvSpPr>
            <p:spPr>
              <a:xfrm>
                <a:off x="2343272" y="4484893"/>
                <a:ext cx="122821" cy="199846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7" name="Google Shape;2857;p45"/>
              <p:cNvSpPr/>
              <p:nvPr/>
            </p:nvSpPr>
            <p:spPr>
              <a:xfrm rot="10800000">
                <a:off x="1414145" y="3081543"/>
                <a:ext cx="1117827" cy="577974"/>
              </a:xfrm>
              <a:prstGeom prst="triangle">
                <a:avLst>
                  <a:gd fmla="val 50000" name="adj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8" name="Google Shape;2858;p45"/>
              <p:cNvSpPr/>
              <p:nvPr/>
            </p:nvSpPr>
            <p:spPr>
              <a:xfrm>
                <a:off x="1948025" y="3581970"/>
                <a:ext cx="42549" cy="85097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9" name="Google Shape;2859;p45"/>
              <p:cNvSpPr/>
              <p:nvPr/>
            </p:nvSpPr>
            <p:spPr>
              <a:xfrm>
                <a:off x="2243089" y="4426649"/>
                <a:ext cx="323186" cy="323186"/>
              </a:xfrm>
              <a:prstGeom prst="donut">
                <a:avLst>
                  <a:gd fmla="val 4191" name="adj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860" name="Google Shape;2860;p45"/>
          <p:cNvSpPr/>
          <p:nvPr/>
        </p:nvSpPr>
        <p:spPr>
          <a:xfrm rot="-1800000">
            <a:off x="8501307" y="4276181"/>
            <a:ext cx="2372650" cy="1923503"/>
          </a:xfrm>
          <a:custGeom>
            <a:rect b="b" l="l" r="r" t="t"/>
            <a:pathLst>
              <a:path extrusionOk="0" h="4221188" w="5206857">
                <a:moveTo>
                  <a:pt x="1295747" y="905623"/>
                </a:moveTo>
                <a:cubicBezTo>
                  <a:pt x="1206908" y="854331"/>
                  <a:pt x="1093311" y="884770"/>
                  <a:pt x="1042019" y="973609"/>
                </a:cubicBezTo>
                <a:cubicBezTo>
                  <a:pt x="990727" y="1062448"/>
                  <a:pt x="1021167" y="1176045"/>
                  <a:pt x="1110004" y="1227337"/>
                </a:cubicBezTo>
                <a:cubicBezTo>
                  <a:pt x="1198843" y="1278629"/>
                  <a:pt x="1312442" y="1248188"/>
                  <a:pt x="1363734" y="1159349"/>
                </a:cubicBezTo>
                <a:cubicBezTo>
                  <a:pt x="1415024" y="1070510"/>
                  <a:pt x="1384586" y="956913"/>
                  <a:pt x="1295747" y="905623"/>
                </a:cubicBezTo>
                <a:close/>
                <a:moveTo>
                  <a:pt x="3357227" y="1446173"/>
                </a:moveTo>
                <a:cubicBezTo>
                  <a:pt x="3129812" y="1141517"/>
                  <a:pt x="2752436" y="968422"/>
                  <a:pt x="2389121" y="874986"/>
                </a:cubicBezTo>
                <a:lnTo>
                  <a:pt x="2317734" y="1082029"/>
                </a:lnTo>
                <a:cubicBezTo>
                  <a:pt x="2747544" y="1181755"/>
                  <a:pt x="2953061" y="1300410"/>
                  <a:pt x="3205629" y="1594653"/>
                </a:cubicBezTo>
                <a:lnTo>
                  <a:pt x="3357227" y="1446173"/>
                </a:lnTo>
                <a:close/>
                <a:moveTo>
                  <a:pt x="4568006" y="2045651"/>
                </a:moveTo>
                <a:cubicBezTo>
                  <a:pt x="4555595" y="2035980"/>
                  <a:pt x="4541085" y="2028583"/>
                  <a:pt x="4524932" y="2024256"/>
                </a:cubicBezTo>
                <a:cubicBezTo>
                  <a:pt x="4460315" y="2006940"/>
                  <a:pt x="4393897" y="2045287"/>
                  <a:pt x="4376584" y="2109904"/>
                </a:cubicBezTo>
                <a:cubicBezTo>
                  <a:pt x="4359270" y="2174518"/>
                  <a:pt x="4397618" y="2240934"/>
                  <a:pt x="4462232" y="2258247"/>
                </a:cubicBezTo>
                <a:cubicBezTo>
                  <a:pt x="4526848" y="2275560"/>
                  <a:pt x="4593264" y="2237215"/>
                  <a:pt x="4610577" y="2172601"/>
                </a:cubicBezTo>
                <a:cubicBezTo>
                  <a:pt x="4623563" y="2124139"/>
                  <a:pt x="4605240" y="2074663"/>
                  <a:pt x="4568006" y="2045651"/>
                </a:cubicBezTo>
                <a:close/>
                <a:moveTo>
                  <a:pt x="5206857" y="2224145"/>
                </a:moveTo>
                <a:cubicBezTo>
                  <a:pt x="4921274" y="2048294"/>
                  <a:pt x="4920915" y="2026120"/>
                  <a:pt x="4678445" y="1985146"/>
                </a:cubicBezTo>
                <a:cubicBezTo>
                  <a:pt x="4728023" y="2043477"/>
                  <a:pt x="4748889" y="2124397"/>
                  <a:pt x="4727574" y="2203950"/>
                </a:cubicBezTo>
                <a:cubicBezTo>
                  <a:pt x="4692947" y="2333181"/>
                  <a:pt x="4560113" y="2409872"/>
                  <a:pt x="4430883" y="2375246"/>
                </a:cubicBezTo>
                <a:cubicBezTo>
                  <a:pt x="4301653" y="2340617"/>
                  <a:pt x="4224961" y="2207783"/>
                  <a:pt x="4259587" y="2078553"/>
                </a:cubicBezTo>
                <a:cubicBezTo>
                  <a:pt x="4277514" y="2011651"/>
                  <a:pt x="4321758" y="1958831"/>
                  <a:pt x="4378457" y="1928722"/>
                </a:cubicBezTo>
                <a:cubicBezTo>
                  <a:pt x="4347097" y="1921171"/>
                  <a:pt x="4314157" y="1920631"/>
                  <a:pt x="4281143" y="1925477"/>
                </a:cubicBezTo>
                <a:cubicBezTo>
                  <a:pt x="4215467" y="1935122"/>
                  <a:pt x="4156203" y="1965111"/>
                  <a:pt x="4111363" y="2010327"/>
                </a:cubicBezTo>
                <a:cubicBezTo>
                  <a:pt x="4174707" y="2276774"/>
                  <a:pt x="4128182" y="2595919"/>
                  <a:pt x="3937078" y="3001142"/>
                </a:cubicBezTo>
                <a:cubicBezTo>
                  <a:pt x="3669544" y="3448889"/>
                  <a:pt x="3294666" y="3628704"/>
                  <a:pt x="2864666" y="3621717"/>
                </a:cubicBezTo>
                <a:lnTo>
                  <a:pt x="2346113" y="4221188"/>
                </a:lnTo>
                <a:lnTo>
                  <a:pt x="2043869" y="4046689"/>
                </a:lnTo>
                <a:lnTo>
                  <a:pt x="2232704" y="3502581"/>
                </a:lnTo>
                <a:cubicBezTo>
                  <a:pt x="2008768" y="3426591"/>
                  <a:pt x="1777979" y="3316937"/>
                  <a:pt x="1545844" y="3182914"/>
                </a:cubicBezTo>
                <a:cubicBezTo>
                  <a:pt x="1417311" y="3108706"/>
                  <a:pt x="1297174" y="3027587"/>
                  <a:pt x="1187080" y="2940350"/>
                </a:cubicBezTo>
                <a:lnTo>
                  <a:pt x="644563" y="3221269"/>
                </a:lnTo>
                <a:lnTo>
                  <a:pt x="313243" y="3021214"/>
                </a:lnTo>
                <a:lnTo>
                  <a:pt x="758618" y="2520701"/>
                </a:lnTo>
                <a:cubicBezTo>
                  <a:pt x="486809" y="2185364"/>
                  <a:pt x="366525" y="2001354"/>
                  <a:pt x="220359" y="1559552"/>
                </a:cubicBezTo>
                <a:lnTo>
                  <a:pt x="0" y="974235"/>
                </a:lnTo>
                <a:lnTo>
                  <a:pt x="136031" y="632342"/>
                </a:lnTo>
                <a:cubicBezTo>
                  <a:pt x="201560" y="518845"/>
                  <a:pt x="328181" y="618294"/>
                  <a:pt x="441680" y="683821"/>
                </a:cubicBezTo>
                <a:lnTo>
                  <a:pt x="615174" y="766457"/>
                </a:lnTo>
                <a:cubicBezTo>
                  <a:pt x="794799" y="679762"/>
                  <a:pt x="972030" y="610864"/>
                  <a:pt x="1149669" y="564016"/>
                </a:cubicBezTo>
                <a:cubicBezTo>
                  <a:pt x="1279669" y="425290"/>
                  <a:pt x="1292972" y="311951"/>
                  <a:pt x="1235408" y="0"/>
                </a:cubicBezTo>
                <a:cubicBezTo>
                  <a:pt x="1689387" y="260915"/>
                  <a:pt x="1677719" y="364303"/>
                  <a:pt x="1757574" y="501984"/>
                </a:cubicBezTo>
                <a:cubicBezTo>
                  <a:pt x="2034992" y="495023"/>
                  <a:pt x="2305491" y="544470"/>
                  <a:pt x="2586293" y="651253"/>
                </a:cubicBezTo>
                <a:lnTo>
                  <a:pt x="2586551" y="653057"/>
                </a:lnTo>
                <a:cubicBezTo>
                  <a:pt x="2720255" y="698863"/>
                  <a:pt x="2844770" y="752572"/>
                  <a:pt x="2998334" y="842092"/>
                </a:cubicBezTo>
                <a:cubicBezTo>
                  <a:pt x="3151898" y="931613"/>
                  <a:pt x="3327897" y="1014250"/>
                  <a:pt x="3507935" y="1190180"/>
                </a:cubicBezTo>
                <a:cubicBezTo>
                  <a:pt x="3763758" y="1398383"/>
                  <a:pt x="3991386" y="1651352"/>
                  <a:pt x="4078560" y="1897671"/>
                </a:cubicBezTo>
                <a:cubicBezTo>
                  <a:pt x="4130847" y="1854396"/>
                  <a:pt x="4195337" y="1827116"/>
                  <a:pt x="4265191" y="1816859"/>
                </a:cubicBezTo>
                <a:cubicBezTo>
                  <a:pt x="4370082" y="1801458"/>
                  <a:pt x="4474414" y="1826290"/>
                  <a:pt x="4559259" y="1882733"/>
                </a:cubicBezTo>
                <a:cubicBezTo>
                  <a:pt x="4654687" y="1869064"/>
                  <a:pt x="4752104" y="1878209"/>
                  <a:pt x="4843997" y="1908391"/>
                </a:cubicBezTo>
                <a:cubicBezTo>
                  <a:pt x="5016955" y="1984127"/>
                  <a:pt x="5035782" y="2044845"/>
                  <a:pt x="5206857" y="222414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1" name="Google Shape;2861;p45"/>
          <p:cNvSpPr/>
          <p:nvPr/>
        </p:nvSpPr>
        <p:spPr>
          <a:xfrm flipH="1" rot="3335692">
            <a:off x="9774651" y="112942"/>
            <a:ext cx="2194600" cy="3643563"/>
          </a:xfrm>
          <a:custGeom>
            <a:rect b="b" l="l" r="r" t="t"/>
            <a:pathLst>
              <a:path extrusionOk="0" h="2198909" w="1324451">
                <a:moveTo>
                  <a:pt x="478945" y="0"/>
                </a:moveTo>
                <a:cubicBezTo>
                  <a:pt x="504408" y="101600"/>
                  <a:pt x="610165" y="929642"/>
                  <a:pt x="711827" y="1065147"/>
                </a:cubicBezTo>
                <a:cubicBezTo>
                  <a:pt x="784379" y="1111697"/>
                  <a:pt x="809274" y="1131442"/>
                  <a:pt x="923526" y="1219691"/>
                </a:cubicBezTo>
                <a:cubicBezTo>
                  <a:pt x="1010386" y="1307371"/>
                  <a:pt x="1166963" y="1451284"/>
                  <a:pt x="1232986" y="1591229"/>
                </a:cubicBezTo>
                <a:cubicBezTo>
                  <a:pt x="1266275" y="1759409"/>
                  <a:pt x="1344499" y="2025354"/>
                  <a:pt x="1319662" y="2059362"/>
                </a:cubicBezTo>
                <a:cubicBezTo>
                  <a:pt x="1308006" y="2071424"/>
                  <a:pt x="1281384" y="2055131"/>
                  <a:pt x="1249948" y="2021692"/>
                </a:cubicBezTo>
                <a:cubicBezTo>
                  <a:pt x="1252388" y="2098272"/>
                  <a:pt x="1250403" y="2157099"/>
                  <a:pt x="1237185" y="2169665"/>
                </a:cubicBezTo>
                <a:cubicBezTo>
                  <a:pt x="1220788" y="2181435"/>
                  <a:pt x="1190417" y="2148933"/>
                  <a:pt x="1159749" y="2094711"/>
                </a:cubicBezTo>
                <a:cubicBezTo>
                  <a:pt x="1150966" y="2149824"/>
                  <a:pt x="1140903" y="2189287"/>
                  <a:pt x="1128636" y="2197542"/>
                </a:cubicBezTo>
                <a:cubicBezTo>
                  <a:pt x="1080680" y="2220994"/>
                  <a:pt x="1014851" y="1937661"/>
                  <a:pt x="1017529" y="1746661"/>
                </a:cubicBezTo>
                <a:cubicBezTo>
                  <a:pt x="943533" y="1601804"/>
                  <a:pt x="747088" y="1564411"/>
                  <a:pt x="684660" y="1563704"/>
                </a:cubicBezTo>
                <a:cubicBezTo>
                  <a:pt x="623631" y="1575189"/>
                  <a:pt x="641425" y="1641330"/>
                  <a:pt x="648375" y="1714303"/>
                </a:cubicBezTo>
                <a:cubicBezTo>
                  <a:pt x="664752" y="1797723"/>
                  <a:pt x="668094" y="1871721"/>
                  <a:pt x="684659" y="1936019"/>
                </a:cubicBezTo>
                <a:cubicBezTo>
                  <a:pt x="751859" y="2074779"/>
                  <a:pt x="728411" y="2210291"/>
                  <a:pt x="676287" y="2162635"/>
                </a:cubicBezTo>
                <a:cubicBezTo>
                  <a:pt x="642620" y="2161861"/>
                  <a:pt x="524231" y="1891785"/>
                  <a:pt x="386809" y="1650083"/>
                </a:cubicBezTo>
                <a:cubicBezTo>
                  <a:pt x="319203" y="1502109"/>
                  <a:pt x="343938" y="1348166"/>
                  <a:pt x="318304" y="1206285"/>
                </a:cubicBezTo>
                <a:cubicBezTo>
                  <a:pt x="327395" y="1047084"/>
                  <a:pt x="109427" y="532299"/>
                  <a:pt x="0" y="337185"/>
                </a:cubicBezTo>
                <a:lnTo>
                  <a:pt x="47894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62" name="Google Shape;2862;p45"/>
          <p:cNvGrpSpPr/>
          <p:nvPr/>
        </p:nvGrpSpPr>
        <p:grpSpPr>
          <a:xfrm>
            <a:off x="3181211" y="805255"/>
            <a:ext cx="2822562" cy="2947856"/>
            <a:chOff x="3608334" y="1354497"/>
            <a:chExt cx="1916473" cy="2001545"/>
          </a:xfrm>
        </p:grpSpPr>
        <p:grpSp>
          <p:nvGrpSpPr>
            <p:cNvPr id="2863" name="Google Shape;2863;p45"/>
            <p:cNvGrpSpPr/>
            <p:nvPr/>
          </p:nvGrpSpPr>
          <p:grpSpPr>
            <a:xfrm>
              <a:off x="3861887" y="1354497"/>
              <a:ext cx="1662920" cy="1662346"/>
              <a:chOff x="1872017" y="3172964"/>
              <a:chExt cx="1662920" cy="1662346"/>
            </a:xfrm>
          </p:grpSpPr>
          <p:sp>
            <p:nvSpPr>
              <p:cNvPr id="2864" name="Google Shape;2864;p45"/>
              <p:cNvSpPr/>
              <p:nvPr/>
            </p:nvSpPr>
            <p:spPr>
              <a:xfrm rot="2848566">
                <a:off x="2117447" y="3413409"/>
                <a:ext cx="1172060" cy="1181456"/>
              </a:xfrm>
              <a:custGeom>
                <a:rect b="b" l="l" r="r" t="t"/>
                <a:pathLst>
                  <a:path extrusionOk="0" h="1181456" w="1172060">
                    <a:moveTo>
                      <a:pt x="302812" y="668924"/>
                    </a:moveTo>
                    <a:lnTo>
                      <a:pt x="629231" y="315506"/>
                    </a:lnTo>
                    <a:cubicBezTo>
                      <a:pt x="848283" y="306381"/>
                      <a:pt x="978182" y="305056"/>
                      <a:pt x="1063707" y="395423"/>
                    </a:cubicBezTo>
                    <a:cubicBezTo>
                      <a:pt x="1170280" y="508029"/>
                      <a:pt x="1267197" y="650379"/>
                      <a:pt x="998378" y="964382"/>
                    </a:cubicBezTo>
                    <a:cubicBezTo>
                      <a:pt x="696240" y="1276281"/>
                      <a:pt x="521556" y="1194524"/>
                      <a:pt x="403821" y="1073546"/>
                    </a:cubicBezTo>
                    <a:lnTo>
                      <a:pt x="403085" y="1072441"/>
                    </a:lnTo>
                    <a:cubicBezTo>
                      <a:pt x="324908" y="984678"/>
                      <a:pt x="302320" y="883213"/>
                      <a:pt x="302812" y="668924"/>
                    </a:cubicBezTo>
                    <a:close/>
                    <a:moveTo>
                      <a:pt x="237854" y="595408"/>
                    </a:moveTo>
                    <a:lnTo>
                      <a:pt x="542985" y="262697"/>
                    </a:lnTo>
                    <a:cubicBezTo>
                      <a:pt x="547942" y="257292"/>
                      <a:pt x="556341" y="256929"/>
                      <a:pt x="561746" y="261886"/>
                    </a:cubicBezTo>
                    <a:lnTo>
                      <a:pt x="600889" y="297782"/>
                    </a:lnTo>
                    <a:cubicBezTo>
                      <a:pt x="606293" y="302739"/>
                      <a:pt x="606657" y="311139"/>
                      <a:pt x="601700" y="316543"/>
                    </a:cubicBezTo>
                    <a:lnTo>
                      <a:pt x="296568" y="649254"/>
                    </a:lnTo>
                    <a:cubicBezTo>
                      <a:pt x="291611" y="654659"/>
                      <a:pt x="283212" y="655022"/>
                      <a:pt x="277807" y="650065"/>
                    </a:cubicBezTo>
                    <a:lnTo>
                      <a:pt x="238665" y="614168"/>
                    </a:lnTo>
                    <a:cubicBezTo>
                      <a:pt x="233260" y="609211"/>
                      <a:pt x="232898" y="600812"/>
                      <a:pt x="237854" y="595408"/>
                    </a:cubicBezTo>
                    <a:close/>
                    <a:moveTo>
                      <a:pt x="170715" y="196213"/>
                    </a:moveTo>
                    <a:cubicBezTo>
                      <a:pt x="239941" y="133429"/>
                      <a:pt x="250327" y="149631"/>
                      <a:pt x="330127" y="165192"/>
                    </a:cubicBezTo>
                    <a:cubicBezTo>
                      <a:pt x="445765" y="184636"/>
                      <a:pt x="396659" y="17962"/>
                      <a:pt x="440075" y="1218"/>
                    </a:cubicBezTo>
                    <a:cubicBezTo>
                      <a:pt x="478089" y="-13442"/>
                      <a:pt x="565874" y="106294"/>
                      <a:pt x="521596" y="248757"/>
                    </a:cubicBezTo>
                    <a:cubicBezTo>
                      <a:pt x="421713" y="357668"/>
                      <a:pt x="334023" y="461079"/>
                      <a:pt x="234141" y="569990"/>
                    </a:cubicBezTo>
                    <a:cubicBezTo>
                      <a:pt x="126009" y="620334"/>
                      <a:pt x="81210" y="609522"/>
                      <a:pt x="35337" y="578003"/>
                    </a:cubicBezTo>
                    <a:cubicBezTo>
                      <a:pt x="-10537" y="546484"/>
                      <a:pt x="-37835" y="446419"/>
                      <a:pt x="123970" y="403571"/>
                    </a:cubicBezTo>
                    <a:cubicBezTo>
                      <a:pt x="185254" y="392132"/>
                      <a:pt x="69653" y="346354"/>
                      <a:pt x="170715" y="19621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5" name="Google Shape;2865;p45"/>
              <p:cNvSpPr/>
              <p:nvPr/>
            </p:nvSpPr>
            <p:spPr>
              <a:xfrm>
                <a:off x="2575942" y="4011357"/>
                <a:ext cx="255069" cy="415030"/>
              </a:xfrm>
              <a:custGeom>
                <a:rect b="b" l="l" r="r" t="t"/>
                <a:pathLst>
                  <a:path extrusionOk="0" h="7138182" w="3636337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66" name="Google Shape;2866;p45"/>
            <p:cNvGrpSpPr/>
            <p:nvPr/>
          </p:nvGrpSpPr>
          <p:grpSpPr>
            <a:xfrm rot="499283">
              <a:off x="3656955" y="2439656"/>
              <a:ext cx="1713742" cy="796569"/>
              <a:chOff x="1711927" y="2217893"/>
              <a:chExt cx="1989744" cy="924856"/>
            </a:xfrm>
          </p:grpSpPr>
          <p:grpSp>
            <p:nvGrpSpPr>
              <p:cNvPr id="2867" name="Google Shape;2867;p45"/>
              <p:cNvGrpSpPr/>
              <p:nvPr/>
            </p:nvGrpSpPr>
            <p:grpSpPr>
              <a:xfrm>
                <a:off x="1774163" y="2217893"/>
                <a:ext cx="1927508" cy="852379"/>
                <a:chOff x="1774163" y="2217893"/>
                <a:chExt cx="1927508" cy="852379"/>
              </a:xfrm>
            </p:grpSpPr>
            <p:sp>
              <p:nvSpPr>
                <p:cNvPr id="2868" name="Google Shape;2868;p45"/>
                <p:cNvSpPr/>
                <p:nvPr/>
              </p:nvSpPr>
              <p:spPr>
                <a:xfrm flipH="1">
                  <a:off x="1774163" y="2350717"/>
                  <a:ext cx="1600825" cy="719555"/>
                </a:xfrm>
                <a:custGeom>
                  <a:rect b="b" l="l" r="r" t="t"/>
                  <a:pathLst>
                    <a:path extrusionOk="0" h="1747240" w="3887153">
                      <a:moveTo>
                        <a:pt x="1435225" y="376690"/>
                      </a:moveTo>
                      <a:cubicBezTo>
                        <a:pt x="921041" y="355486"/>
                        <a:pt x="168317" y="374040"/>
                        <a:pt x="59649" y="527765"/>
                      </a:cubicBezTo>
                      <a:cubicBezTo>
                        <a:pt x="-282257" y="890874"/>
                        <a:pt x="926341" y="920030"/>
                        <a:pt x="1634007" y="949184"/>
                      </a:cubicBezTo>
                      <a:cubicBezTo>
                        <a:pt x="1755927" y="988940"/>
                        <a:pt x="2020972" y="1004844"/>
                        <a:pt x="2142892" y="1044600"/>
                      </a:cubicBezTo>
                      <a:lnTo>
                        <a:pt x="2476846" y="1378554"/>
                      </a:lnTo>
                      <a:lnTo>
                        <a:pt x="2806187" y="1747240"/>
                      </a:lnTo>
                      <a:lnTo>
                        <a:pt x="3887153" y="784714"/>
                      </a:lnTo>
                      <a:cubicBezTo>
                        <a:pt x="3502840" y="495816"/>
                        <a:pt x="3512746" y="372650"/>
                        <a:pt x="2842606" y="18881"/>
                      </a:cubicBezTo>
                      <a:cubicBezTo>
                        <a:pt x="2541783" y="-38103"/>
                        <a:pt x="2417210" y="44060"/>
                        <a:pt x="2166745" y="130200"/>
                      </a:cubicBezTo>
                      <a:cubicBezTo>
                        <a:pt x="1932182" y="184534"/>
                        <a:pt x="1811587" y="315730"/>
                        <a:pt x="1435225" y="37669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69" name="Google Shape;2869;p45"/>
                <p:cNvSpPr/>
                <p:nvPr/>
              </p:nvSpPr>
              <p:spPr>
                <a:xfrm flipH="1">
                  <a:off x="2156087" y="2217893"/>
                  <a:ext cx="1545584" cy="794676"/>
                </a:xfrm>
                <a:custGeom>
                  <a:rect b="b" l="l" r="r" t="t"/>
                  <a:pathLst>
                    <a:path extrusionOk="0" h="1929647" w="3753016">
                      <a:moveTo>
                        <a:pt x="1311965" y="671729"/>
                      </a:moveTo>
                      <a:cubicBezTo>
                        <a:pt x="1166191" y="480897"/>
                        <a:pt x="893195" y="-35936"/>
                        <a:pt x="699714" y="99235"/>
                      </a:cubicBezTo>
                      <a:cubicBezTo>
                        <a:pt x="667909" y="136342"/>
                        <a:pt x="636104" y="-73042"/>
                        <a:pt x="453224" y="27675"/>
                      </a:cubicBezTo>
                      <a:cubicBezTo>
                        <a:pt x="360459" y="32976"/>
                        <a:pt x="331304" y="-57141"/>
                        <a:pt x="127221" y="67430"/>
                      </a:cubicBezTo>
                      <a:cubicBezTo>
                        <a:pt x="74212" y="88634"/>
                        <a:pt x="188181" y="128392"/>
                        <a:pt x="166977" y="154897"/>
                      </a:cubicBezTo>
                      <a:cubicBezTo>
                        <a:pt x="145773" y="181402"/>
                        <a:pt x="70236" y="131041"/>
                        <a:pt x="0" y="226457"/>
                      </a:cubicBezTo>
                      <a:cubicBezTo>
                        <a:pt x="272995" y="600168"/>
                        <a:pt x="673210" y="1283981"/>
                        <a:pt x="818984" y="1347591"/>
                      </a:cubicBezTo>
                      <a:cubicBezTo>
                        <a:pt x="1216549" y="1541073"/>
                        <a:pt x="1741336" y="1885630"/>
                        <a:pt x="2011680" y="1928037"/>
                      </a:cubicBezTo>
                      <a:cubicBezTo>
                        <a:pt x="2266121" y="1954542"/>
                        <a:pt x="3172571" y="1647090"/>
                        <a:pt x="3753016" y="1506617"/>
                      </a:cubicBezTo>
                      <a:cubicBezTo>
                        <a:pt x="3697357" y="1407226"/>
                        <a:pt x="3208351" y="1168688"/>
                        <a:pt x="2409244" y="1299884"/>
                      </a:cubicBezTo>
                      <a:cubicBezTo>
                        <a:pt x="489003" y="1295909"/>
                        <a:pt x="734169" y="972555"/>
                        <a:pt x="755373" y="878464"/>
                      </a:cubicBezTo>
                      <a:cubicBezTo>
                        <a:pt x="816333" y="727390"/>
                        <a:pt x="1115833" y="695583"/>
                        <a:pt x="1311965" y="671729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870" name="Google Shape;2870;p45"/>
              <p:cNvSpPr/>
              <p:nvPr/>
            </p:nvSpPr>
            <p:spPr>
              <a:xfrm rot="-2303505">
                <a:off x="1901289" y="2421398"/>
                <a:ext cx="285737" cy="709307"/>
              </a:xfrm>
              <a:prstGeom prst="rect">
                <a:avLst/>
              </a:prstGeom>
              <a:solidFill>
                <a:srgbClr val="BB7D06"/>
              </a:solidFill>
              <a:ln>
                <a:noFill/>
              </a:ln>
              <a:effectLst>
                <a:outerShdw blurRad="50800" rotWithShape="0" algn="ctr" dir="5400000" dist="50800">
                  <a:srgbClr val="000000">
                    <a:alpha val="2196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871" name="Google Shape;2871;p45"/>
          <p:cNvGrpSpPr/>
          <p:nvPr/>
        </p:nvGrpSpPr>
        <p:grpSpPr>
          <a:xfrm>
            <a:off x="5673310" y="2172882"/>
            <a:ext cx="2998292" cy="4353883"/>
            <a:chOff x="6920257" y="148408"/>
            <a:chExt cx="2998292" cy="4353883"/>
          </a:xfrm>
        </p:grpSpPr>
        <p:cxnSp>
          <p:nvCxnSpPr>
            <p:cNvPr id="2872" name="Google Shape;2872;p45"/>
            <p:cNvCxnSpPr/>
            <p:nvPr/>
          </p:nvCxnSpPr>
          <p:spPr>
            <a:xfrm rot="10800000">
              <a:off x="8350511" y="1910739"/>
              <a:ext cx="235200" cy="1087981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873" name="Google Shape;2873;p45"/>
            <p:cNvCxnSpPr/>
            <p:nvPr/>
          </p:nvCxnSpPr>
          <p:spPr>
            <a:xfrm flipH="1" rot="10800000">
              <a:off x="8602980" y="1910735"/>
              <a:ext cx="186689" cy="1076234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cxnSp>
          <p:nvCxnSpPr>
            <p:cNvPr id="2874" name="Google Shape;2874;p45"/>
            <p:cNvCxnSpPr/>
            <p:nvPr/>
          </p:nvCxnSpPr>
          <p:spPr>
            <a:xfrm rot="10800000">
              <a:off x="8597160" y="1806426"/>
              <a:ext cx="0" cy="1180545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3500" rotWithShape="0" algn="ctr">
                <a:srgbClr val="000000">
                  <a:alpha val="24705"/>
                </a:srgbClr>
              </a:outerShdw>
            </a:effectLst>
          </p:spPr>
        </p:cxnSp>
        <p:grpSp>
          <p:nvGrpSpPr>
            <p:cNvPr id="2875" name="Google Shape;2875;p45"/>
            <p:cNvGrpSpPr/>
            <p:nvPr/>
          </p:nvGrpSpPr>
          <p:grpSpPr>
            <a:xfrm rot="-1350543">
              <a:off x="7185244" y="414682"/>
              <a:ext cx="1735282" cy="1729673"/>
              <a:chOff x="8012538" y="961336"/>
              <a:chExt cx="1184376" cy="1180547"/>
            </a:xfrm>
          </p:grpSpPr>
          <p:sp>
            <p:nvSpPr>
              <p:cNvPr id="2876" name="Google Shape;2876;p4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7" name="Google Shape;2877;p4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8" name="Google Shape;2878;p4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9" name="Google Shape;2879;p4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80" name="Google Shape;2880;p45"/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</p:grpSpPr>
          <p:sp>
            <p:nvSpPr>
              <p:cNvPr id="2881" name="Google Shape;2881;p4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2" name="Google Shape;2882;p4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3" name="Google Shape;2883;p4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4" name="Google Shape;2884;p4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85" name="Google Shape;2885;p45"/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</p:grpSpPr>
          <p:sp>
            <p:nvSpPr>
              <p:cNvPr id="2886" name="Google Shape;2886;p45"/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0B802"/>
                  </a:gs>
                  <a:gs pos="25000">
                    <a:srgbClr val="FCC206"/>
                  </a:gs>
                  <a:gs pos="100000">
                    <a:srgbClr val="FCCA26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7" name="Google Shape;2887;p45"/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A26"/>
                  </a:gs>
                  <a:gs pos="75000">
                    <a:srgbClr val="FCC206"/>
                  </a:gs>
                  <a:gs pos="100000">
                    <a:srgbClr val="F0B802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8" name="Google Shape;2888;p45"/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70000">
                    <a:srgbClr val="FDCC2F"/>
                  </a:gs>
                  <a:gs pos="100000">
                    <a:srgbClr val="FCC206"/>
                  </a:gs>
                </a:gsLst>
                <a:lin ang="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9" name="Google Shape;2889;p45"/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rect b="b" l="l" r="r" t="t"/>
                <a:pathLst>
                  <a:path extrusionOk="0" h="1312853" w="666361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>
                <a:gsLst>
                  <a:gs pos="0">
                    <a:srgbClr val="FCC616"/>
                  </a:gs>
                  <a:gs pos="30000">
                    <a:srgbClr val="FDCE35"/>
                  </a:gs>
                  <a:gs pos="100000">
                    <a:schemeClr val="accent3"/>
                  </a:gs>
                </a:gsLst>
                <a:lin ang="10800000" scaled="0"/>
              </a:gradFill>
              <a:ln>
                <a:noFill/>
              </a:ln>
              <a:effectLst>
                <a:outerShdw blurRad="317500" rotWithShape="0" dir="16200000" dist="12700">
                  <a:srgbClr val="000000">
                    <a:alpha val="14901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70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90" name="Google Shape;2890;p45"/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2891" name="Google Shape;2891;p45"/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</p:grpSpPr>
            <p:sp>
              <p:nvSpPr>
                <p:cNvPr id="2892" name="Google Shape;2892;p45"/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rect b="b" l="l" r="r" t="t"/>
                  <a:pathLst>
                    <a:path extrusionOk="0" h="1560620" w="3480752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3" name="Google Shape;2893;p45"/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rect b="b" l="l" r="r" t="t"/>
                  <a:pathLst>
                    <a:path extrusionOk="0" h="133350" w="257175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4" name="Google Shape;2894;p45"/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rect b="b" l="l" r="r" t="t"/>
                  <a:pathLst>
                    <a:path extrusionOk="0" h="485775" w="2571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5" name="Google Shape;2895;p45"/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rect b="b" l="l" r="r" t="t"/>
                  <a:pathLst>
                    <a:path extrusionOk="0" h="1099185" w="66103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6" name="Google Shape;2896;p45"/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rect b="b" l="l" r="r" t="t"/>
                  <a:pathLst>
                    <a:path extrusionOk="0" h="247650" w="673417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7" name="Google Shape;2897;p45"/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rect b="b" l="l" r="r" t="t"/>
                  <a:pathLst>
                    <a:path extrusionOk="0" h="1238250" w="257175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8" name="Google Shape;2898;p45"/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rect b="b" l="l" r="r" t="t"/>
                  <a:pathLst>
                    <a:path extrusionOk="0" h="495300" w="4572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99" name="Google Shape;2899;p45"/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rect b="b" l="l" r="r" t="t"/>
                  <a:pathLst>
                    <a:path extrusionOk="0" h="200026" w="428625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0" name="Google Shape;2900;p45"/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rect b="b" l="l" r="r" t="t"/>
                  <a:pathLst>
                    <a:path extrusionOk="0" h="219303" w="618767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1" name="Google Shape;2901;p45"/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rect b="b" l="l" r="r" t="t"/>
                  <a:pathLst>
                    <a:path extrusionOk="0" h="1066800" w="257175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solidFill>
                  <a:srgbClr val="F0B80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2" name="Google Shape;2902;p45"/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rect b="b" l="l" r="r" t="t"/>
                  <a:pathLst>
                    <a:path extrusionOk="0" h="178118" w="521970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903" name="Google Shape;2903;p45"/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rect b="b" l="l" r="r" t="t"/>
                <a:pathLst>
                  <a:path extrusionOk="0" h="3505200" w="17145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904" name="Google Shape;2904;p45"/>
              <p:cNvGrpSpPr/>
              <p:nvPr/>
            </p:nvGrpSpPr>
            <p:grpSpPr>
              <a:xfrm>
                <a:off x="1975571" y="1809862"/>
                <a:ext cx="997268" cy="3175718"/>
                <a:chOff x="1975571" y="1809862"/>
                <a:chExt cx="997268" cy="3175718"/>
              </a:xfrm>
            </p:grpSpPr>
            <p:sp>
              <p:nvSpPr>
                <p:cNvPr id="2905" name="Google Shape;2905;p45"/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rect b="b" l="l" r="r" t="t"/>
                  <a:pathLst>
                    <a:path extrusionOk="0" h="790575" w="6000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6" name="Google Shape;2906;p45"/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rect b="b" l="l" r="r" t="t"/>
                  <a:pathLst>
                    <a:path extrusionOk="0" h="247650" w="581025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7" name="Google Shape;2907;p45"/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rect b="b" l="l" r="r" t="t"/>
                  <a:pathLst>
                    <a:path extrusionOk="0" h="1580197" w="940118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08" name="Google Shape;2908;p45"/>
                <p:cNvSpPr/>
                <p:nvPr/>
              </p:nvSpPr>
              <p:spPr>
                <a:xfrm>
                  <a:off x="2707947" y="1809862"/>
                  <a:ext cx="257175" cy="304801"/>
                </a:xfrm>
                <a:custGeom>
                  <a:rect b="b" l="l" r="r" t="t"/>
                  <a:pathLst>
                    <a:path extrusionOk="0" h="304800" w="257175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rgbClr val="FDE39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sp>
        <p:nvSpPr>
          <p:cNvPr id="2909" name="Google Shape;2909;p45"/>
          <p:cNvSpPr/>
          <p:nvPr/>
        </p:nvSpPr>
        <p:spPr>
          <a:xfrm>
            <a:off x="3185987" y="4555133"/>
            <a:ext cx="857054" cy="2301736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0" name="Google Shape;2910;p45"/>
          <p:cNvSpPr/>
          <p:nvPr/>
        </p:nvSpPr>
        <p:spPr>
          <a:xfrm>
            <a:off x="4037229" y="4581244"/>
            <a:ext cx="1173947" cy="2275625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1" name="Google Shape;2911;p45"/>
          <p:cNvSpPr/>
          <p:nvPr/>
        </p:nvSpPr>
        <p:spPr>
          <a:xfrm>
            <a:off x="3991588" y="3865841"/>
            <a:ext cx="1113712" cy="2991028"/>
          </a:xfrm>
          <a:custGeom>
            <a:rect b="b" l="l" r="r" t="t"/>
            <a:pathLst>
              <a:path extrusionOk="0" h="2991028" w="1113712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2" name="Google Shape;2912;p45"/>
          <p:cNvSpPr/>
          <p:nvPr/>
        </p:nvSpPr>
        <p:spPr>
          <a:xfrm>
            <a:off x="5099987" y="3899772"/>
            <a:ext cx="1525504" cy="2957097"/>
          </a:xfrm>
          <a:custGeom>
            <a:rect b="b" l="l" r="r" t="t"/>
            <a:pathLst>
              <a:path extrusionOk="0" h="2957097" w="1525504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rgbClr val="3B9DA1"/>
          </a:solidFill>
          <a:ln>
            <a:noFill/>
          </a:ln>
          <a:effectLst>
            <a:outerShdw blurRad="127000" rotWithShape="0" dir="16200000" dist="12700">
              <a:srgbClr val="000000">
                <a:alpha val="1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6" name="Shape 2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7" name="Google Shape;2917;p46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A</a:t>
            </a:r>
            <a:endParaRPr/>
          </a:p>
        </p:txBody>
      </p:sp>
      <p:sp>
        <p:nvSpPr>
          <p:cNvPr id="2918" name="Google Shape;2918;p46"/>
          <p:cNvSpPr/>
          <p:nvPr/>
        </p:nvSpPr>
        <p:spPr>
          <a:xfrm>
            <a:off x="6112070" y="1492152"/>
            <a:ext cx="523149" cy="524695"/>
          </a:xfrm>
          <a:custGeom>
            <a:rect b="b" l="l" r="r" t="t"/>
            <a:pathLst>
              <a:path extrusionOk="0" h="3249575" w="3240001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9" name="Google Shape;2919;p46"/>
          <p:cNvSpPr/>
          <p:nvPr/>
        </p:nvSpPr>
        <p:spPr>
          <a:xfrm>
            <a:off x="5273316" y="1562686"/>
            <a:ext cx="523147" cy="383626"/>
          </a:xfrm>
          <a:custGeom>
            <a:rect b="b" l="l" r="r" t="t"/>
            <a:pathLst>
              <a:path extrusionOk="0" h="2375905" w="3240001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0" name="Google Shape;2920;p46"/>
          <p:cNvSpPr/>
          <p:nvPr/>
        </p:nvSpPr>
        <p:spPr>
          <a:xfrm>
            <a:off x="6114156" y="4520206"/>
            <a:ext cx="313133" cy="707899"/>
          </a:xfrm>
          <a:custGeom>
            <a:rect b="b" l="l" r="r" t="t"/>
            <a:pathLst>
              <a:path extrusionOk="0" h="3166775" w="1346449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1" name="Google Shape;2921;p46"/>
          <p:cNvSpPr/>
          <p:nvPr/>
        </p:nvSpPr>
        <p:spPr>
          <a:xfrm rot="-2700000">
            <a:off x="9585735" y="3654558"/>
            <a:ext cx="225664" cy="502732"/>
          </a:xfrm>
          <a:custGeom>
            <a:rect b="b" l="l" r="r" t="t"/>
            <a:pathLst>
              <a:path extrusionOk="0" h="343323" w="154109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2" name="Google Shape;2922;p46"/>
          <p:cNvSpPr/>
          <p:nvPr/>
        </p:nvSpPr>
        <p:spPr>
          <a:xfrm flipH="1">
            <a:off x="5267026" y="4641909"/>
            <a:ext cx="464493" cy="464493"/>
          </a:xfrm>
          <a:custGeom>
            <a:rect b="b" l="l" r="r" t="t"/>
            <a:pathLst>
              <a:path extrusionOk="0" h="3227814" w="3242753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3" name="Google Shape;2923;p46"/>
          <p:cNvSpPr/>
          <p:nvPr/>
        </p:nvSpPr>
        <p:spPr>
          <a:xfrm>
            <a:off x="7745410" y="3642506"/>
            <a:ext cx="460778" cy="453389"/>
          </a:xfrm>
          <a:custGeom>
            <a:rect b="b" l="l" r="r" t="t"/>
            <a:pathLst>
              <a:path extrusionOk="0" h="3162551" w="3214097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4" name="Google Shape;2924;p46"/>
          <p:cNvSpPr/>
          <p:nvPr/>
        </p:nvSpPr>
        <p:spPr>
          <a:xfrm>
            <a:off x="11063701" y="3600566"/>
            <a:ext cx="464493" cy="463135"/>
          </a:xfrm>
          <a:custGeom>
            <a:rect b="b" l="l" r="r" t="t"/>
            <a:pathLst>
              <a:path extrusionOk="0" h="3230531" w="3240000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5" name="Google Shape;2925;p46"/>
          <p:cNvSpPr/>
          <p:nvPr/>
        </p:nvSpPr>
        <p:spPr>
          <a:xfrm>
            <a:off x="6950824" y="1518716"/>
            <a:ext cx="471567" cy="471567"/>
          </a:xfrm>
          <a:custGeom>
            <a:rect b="b" l="l" r="r" t="t"/>
            <a:pathLst>
              <a:path extrusionOk="0" h="3240000" w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6" name="Google Shape;2926;p46"/>
          <p:cNvSpPr/>
          <p:nvPr/>
        </p:nvSpPr>
        <p:spPr>
          <a:xfrm rot="5400000">
            <a:off x="7737684" y="1518715"/>
            <a:ext cx="472195" cy="471568"/>
          </a:xfrm>
          <a:custGeom>
            <a:rect b="b" l="l" r="r" t="t"/>
            <a:pathLst>
              <a:path extrusionOk="0" h="3240000" w="3244313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7" name="Google Shape;2927;p46"/>
          <p:cNvSpPr/>
          <p:nvPr/>
        </p:nvSpPr>
        <p:spPr>
          <a:xfrm>
            <a:off x="6809927" y="4618984"/>
            <a:ext cx="513183" cy="510342"/>
          </a:xfrm>
          <a:custGeom>
            <a:rect b="b" l="l" r="r" t="t"/>
            <a:pathLst>
              <a:path extrusionOk="0" h="3210836" w="3228711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8" name="Google Shape;2928;p46"/>
          <p:cNvSpPr/>
          <p:nvPr/>
        </p:nvSpPr>
        <p:spPr>
          <a:xfrm flipH="1">
            <a:off x="11038458" y="2527766"/>
            <a:ext cx="514976" cy="516250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9" name="Google Shape;2929;p46"/>
          <p:cNvSpPr/>
          <p:nvPr/>
        </p:nvSpPr>
        <p:spPr>
          <a:xfrm rot="-5400000">
            <a:off x="8525358" y="1470612"/>
            <a:ext cx="567400" cy="567774"/>
          </a:xfrm>
          <a:custGeom>
            <a:rect b="b" l="l" r="r" t="t"/>
            <a:pathLst>
              <a:path extrusionOk="0" h="3187558" w="3185463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0" name="Google Shape;2930;p46"/>
          <p:cNvSpPr/>
          <p:nvPr/>
        </p:nvSpPr>
        <p:spPr>
          <a:xfrm>
            <a:off x="9408551" y="1424302"/>
            <a:ext cx="473301" cy="660394"/>
          </a:xfrm>
          <a:custGeom>
            <a:rect b="b" l="l" r="r" t="t"/>
            <a:pathLst>
              <a:path extrusionOk="0" h="3505352" w="2512265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1" name="Google Shape;2931;p46"/>
          <p:cNvSpPr/>
          <p:nvPr/>
        </p:nvSpPr>
        <p:spPr>
          <a:xfrm>
            <a:off x="7705746" y="4600959"/>
            <a:ext cx="385790" cy="546392"/>
          </a:xfrm>
          <a:custGeom>
            <a:rect b="b" l="l" r="r" t="t"/>
            <a:pathLst>
              <a:path extrusionOk="0" h="3240000" w="2387678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2" name="Google Shape;2932;p46"/>
          <p:cNvSpPr/>
          <p:nvPr/>
        </p:nvSpPr>
        <p:spPr>
          <a:xfrm>
            <a:off x="4418496" y="5469184"/>
            <a:ext cx="409732" cy="779216"/>
          </a:xfrm>
          <a:custGeom>
            <a:rect b="b" l="l" r="r" t="t"/>
            <a:pathLst>
              <a:path extrusionOk="0" h="3240001" w="1703664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3" name="Google Shape;2933;p46"/>
          <p:cNvSpPr/>
          <p:nvPr/>
        </p:nvSpPr>
        <p:spPr>
          <a:xfrm rot="-5400000">
            <a:off x="8536863" y="3545131"/>
            <a:ext cx="598764" cy="648141"/>
          </a:xfrm>
          <a:custGeom>
            <a:rect b="b" l="l" r="r" t="t"/>
            <a:pathLst>
              <a:path extrusionOk="0" h="3240001" w="2993176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4" name="Google Shape;2934;p46"/>
          <p:cNvSpPr/>
          <p:nvPr/>
        </p:nvSpPr>
        <p:spPr>
          <a:xfrm rot="10800000">
            <a:off x="9311063" y="2543932"/>
            <a:ext cx="386665" cy="436639"/>
          </a:xfrm>
          <a:custGeom>
            <a:rect b="b" l="l" r="r" t="t"/>
            <a:pathLst>
              <a:path extrusionOk="0" h="3252576" w="2880320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5" name="Google Shape;2935;p46"/>
          <p:cNvSpPr/>
          <p:nvPr/>
        </p:nvSpPr>
        <p:spPr>
          <a:xfrm>
            <a:off x="6966942" y="3587275"/>
            <a:ext cx="472482" cy="563852"/>
          </a:xfrm>
          <a:custGeom>
            <a:rect b="b" l="l" r="r" t="t"/>
            <a:pathLst>
              <a:path extrusionOk="0" h="3035197" w="254335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6" name="Google Shape;2936;p46"/>
          <p:cNvSpPr/>
          <p:nvPr/>
        </p:nvSpPr>
        <p:spPr>
          <a:xfrm>
            <a:off x="4360223" y="1480860"/>
            <a:ext cx="597487" cy="547278"/>
          </a:xfrm>
          <a:custGeom>
            <a:rect b="b" l="l" r="r" t="t"/>
            <a:pathLst>
              <a:path extrusionOk="0" h="2940925" w="321074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7" name="Google Shape;2937;p46"/>
          <p:cNvSpPr/>
          <p:nvPr/>
        </p:nvSpPr>
        <p:spPr>
          <a:xfrm>
            <a:off x="8534202" y="2515987"/>
            <a:ext cx="372169" cy="492524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8" name="Google Shape;2938;p46"/>
          <p:cNvSpPr/>
          <p:nvPr/>
        </p:nvSpPr>
        <p:spPr>
          <a:xfrm>
            <a:off x="10179594" y="3623455"/>
            <a:ext cx="491492" cy="491492"/>
          </a:xfrm>
          <a:custGeom>
            <a:rect b="b" l="l" r="r" t="t"/>
            <a:pathLst>
              <a:path extrusionOk="0" h="3240000" w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9" name="Google Shape;2939;p46"/>
          <p:cNvSpPr/>
          <p:nvPr/>
        </p:nvSpPr>
        <p:spPr>
          <a:xfrm>
            <a:off x="5324216" y="2538243"/>
            <a:ext cx="529844" cy="448015"/>
          </a:xfrm>
          <a:custGeom>
            <a:rect b="b" l="l" r="r" t="t"/>
            <a:pathLst>
              <a:path extrusionOk="0" h="2313707" w="2736304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0" name="Google Shape;2940;p46"/>
          <p:cNvSpPr/>
          <p:nvPr/>
        </p:nvSpPr>
        <p:spPr>
          <a:xfrm>
            <a:off x="7858216" y="2527504"/>
            <a:ext cx="271294" cy="469495"/>
          </a:xfrm>
          <a:custGeom>
            <a:rect b="b" l="l" r="r" t="t"/>
            <a:pathLst>
              <a:path extrusionOk="0" h="3240000" w="1872208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1" name="Google Shape;2941;p46"/>
          <p:cNvSpPr/>
          <p:nvPr/>
        </p:nvSpPr>
        <p:spPr>
          <a:xfrm>
            <a:off x="6258752" y="2567175"/>
            <a:ext cx="491054" cy="390153"/>
          </a:xfrm>
          <a:custGeom>
            <a:rect b="b" l="l" r="r" t="t"/>
            <a:pathLst>
              <a:path extrusionOk="0" h="2574247" w="3240000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2" name="Google Shape;2942;p46"/>
          <p:cNvSpPr/>
          <p:nvPr/>
        </p:nvSpPr>
        <p:spPr>
          <a:xfrm>
            <a:off x="7154498" y="2552022"/>
            <a:ext cx="299026" cy="420457"/>
          </a:xfrm>
          <a:custGeom>
            <a:rect b="b" l="l" r="r" t="t"/>
            <a:pathLst>
              <a:path extrusionOk="0" h="3240000" w="2304256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3" name="Google Shape;2943;p46"/>
          <p:cNvSpPr/>
          <p:nvPr/>
        </p:nvSpPr>
        <p:spPr>
          <a:xfrm>
            <a:off x="5919945" y="5535338"/>
            <a:ext cx="512639" cy="646909"/>
          </a:xfrm>
          <a:custGeom>
            <a:rect b="b" l="l" r="r" t="t"/>
            <a:pathLst>
              <a:path extrusionOk="0" h="2676504" w="2120980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4" name="Google Shape;2944;p46"/>
          <p:cNvSpPr/>
          <p:nvPr/>
        </p:nvSpPr>
        <p:spPr>
          <a:xfrm>
            <a:off x="4411373" y="2471636"/>
            <a:ext cx="508153" cy="516633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5" name="Google Shape;2945;p46"/>
          <p:cNvSpPr/>
          <p:nvPr/>
        </p:nvSpPr>
        <p:spPr>
          <a:xfrm rot="-900000">
            <a:off x="6137536" y="3634206"/>
            <a:ext cx="548680" cy="469988"/>
          </a:xfrm>
          <a:custGeom>
            <a:rect b="b" l="l" r="r" t="t"/>
            <a:pathLst>
              <a:path extrusionOk="0" h="2485205" w="2901316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6" name="Google Shape;2946;p46"/>
          <p:cNvSpPr/>
          <p:nvPr/>
        </p:nvSpPr>
        <p:spPr>
          <a:xfrm rot="10800000">
            <a:off x="5188220" y="5485943"/>
            <a:ext cx="376548" cy="745701"/>
          </a:xfrm>
          <a:custGeom>
            <a:rect b="b" l="l" r="r" t="t"/>
            <a:pathLst>
              <a:path extrusionOk="0" h="3195455" w="1613569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7" name="Google Shape;2947;p46"/>
          <p:cNvSpPr/>
          <p:nvPr/>
        </p:nvSpPr>
        <p:spPr>
          <a:xfrm>
            <a:off x="7617042" y="5578826"/>
            <a:ext cx="559934" cy="559934"/>
          </a:xfrm>
          <a:custGeom>
            <a:rect b="b" l="l" r="r" t="t"/>
            <a:pathLst>
              <a:path extrusionOk="0" h="3240000" w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8" name="Google Shape;2948;p46"/>
          <p:cNvSpPr/>
          <p:nvPr/>
        </p:nvSpPr>
        <p:spPr>
          <a:xfrm>
            <a:off x="10160622" y="5578826"/>
            <a:ext cx="559934" cy="559934"/>
          </a:xfrm>
          <a:custGeom>
            <a:rect b="b" l="l" r="r" t="t"/>
            <a:pathLst>
              <a:path extrusionOk="0" h="3240000" w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9" name="Google Shape;2949;p46"/>
          <p:cNvSpPr/>
          <p:nvPr/>
        </p:nvSpPr>
        <p:spPr>
          <a:xfrm>
            <a:off x="8468995" y="5581897"/>
            <a:ext cx="553792" cy="553792"/>
          </a:xfrm>
          <a:custGeom>
            <a:rect b="b" l="l" r="r" t="t"/>
            <a:pathLst>
              <a:path extrusionOk="0" h="3240000" w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0" name="Google Shape;2950;p46"/>
          <p:cNvSpPr/>
          <p:nvPr/>
        </p:nvSpPr>
        <p:spPr>
          <a:xfrm>
            <a:off x="11012576" y="5575424"/>
            <a:ext cx="566738" cy="566738"/>
          </a:xfrm>
          <a:custGeom>
            <a:rect b="b" l="l" r="r" t="t"/>
            <a:pathLst>
              <a:path extrusionOk="0" h="3240000" w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1" name="Google Shape;2951;p46"/>
          <p:cNvSpPr/>
          <p:nvPr/>
        </p:nvSpPr>
        <p:spPr>
          <a:xfrm>
            <a:off x="9314808" y="5581897"/>
            <a:ext cx="553792" cy="553792"/>
          </a:xfrm>
          <a:custGeom>
            <a:rect b="b" l="l" r="r" t="t"/>
            <a:pathLst>
              <a:path extrusionOk="0" h="3240000" w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2" name="Google Shape;2952;p46"/>
          <p:cNvSpPr/>
          <p:nvPr/>
        </p:nvSpPr>
        <p:spPr>
          <a:xfrm rot="2700000">
            <a:off x="5325698" y="3520150"/>
            <a:ext cx="389390" cy="698103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3" name="Google Shape;2953;p46"/>
          <p:cNvSpPr/>
          <p:nvPr/>
        </p:nvSpPr>
        <p:spPr>
          <a:xfrm>
            <a:off x="4401174" y="3545247"/>
            <a:ext cx="527335" cy="493633"/>
          </a:xfrm>
          <a:custGeom>
            <a:rect b="b" l="l" r="r" t="t"/>
            <a:pathLst>
              <a:path extrusionOk="0" h="3032924" w="3239999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4" name="Google Shape;2954;p46"/>
          <p:cNvSpPr/>
          <p:nvPr/>
        </p:nvSpPr>
        <p:spPr>
          <a:xfrm rot="2700000">
            <a:off x="6979028" y="5476482"/>
            <a:ext cx="190721" cy="764622"/>
          </a:xfrm>
          <a:custGeom>
            <a:rect b="b" l="l" r="r" t="t"/>
            <a:pathLst>
              <a:path extrusionOk="0" h="4153123" w="1035916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5" name="Google Shape;2955;p46"/>
          <p:cNvSpPr/>
          <p:nvPr/>
        </p:nvSpPr>
        <p:spPr>
          <a:xfrm>
            <a:off x="4376235" y="4613417"/>
            <a:ext cx="508153" cy="508153"/>
          </a:xfrm>
          <a:custGeom>
            <a:rect b="b" l="l" r="r" t="t"/>
            <a:pathLst>
              <a:path extrusionOk="0" h="3240000" w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6" name="Google Shape;2956;p46"/>
          <p:cNvSpPr/>
          <p:nvPr/>
        </p:nvSpPr>
        <p:spPr>
          <a:xfrm flipH="1">
            <a:off x="10102420" y="2554106"/>
            <a:ext cx="504633" cy="416291"/>
          </a:xfrm>
          <a:custGeom>
            <a:rect b="b" l="l" r="r" t="t"/>
            <a:pathLst>
              <a:path extrusionOk="0" h="2654282" w="3217557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7" name="Google Shape;2957;p46"/>
          <p:cNvSpPr/>
          <p:nvPr/>
        </p:nvSpPr>
        <p:spPr>
          <a:xfrm rot="-2794009">
            <a:off x="10126692" y="1539348"/>
            <a:ext cx="551843" cy="546086"/>
          </a:xfrm>
          <a:custGeom>
            <a:rect b="b" l="l" r="r" t="t"/>
            <a:pathLst>
              <a:path extrusionOk="0" h="1788383" w="1807241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8" name="Google Shape;2958;p46"/>
          <p:cNvSpPr/>
          <p:nvPr/>
        </p:nvSpPr>
        <p:spPr>
          <a:xfrm>
            <a:off x="10932820" y="1539414"/>
            <a:ext cx="544577" cy="547049"/>
          </a:xfrm>
          <a:custGeom>
            <a:rect b="b" l="l" r="r" t="t"/>
            <a:pathLst>
              <a:path extrusionOk="0" h="373588" w="371900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9" name="Google Shape;2959;p46"/>
          <p:cNvSpPr/>
          <p:nvPr/>
        </p:nvSpPr>
        <p:spPr>
          <a:xfrm>
            <a:off x="9363473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0" name="Google Shape;2960;p46"/>
          <p:cNvSpPr/>
          <p:nvPr/>
        </p:nvSpPr>
        <p:spPr>
          <a:xfrm>
            <a:off x="8488431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1" name="Google Shape;2961;p46"/>
          <p:cNvSpPr/>
          <p:nvPr/>
        </p:nvSpPr>
        <p:spPr>
          <a:xfrm>
            <a:off x="10238515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2" name="Google Shape;2962;p46"/>
          <p:cNvSpPr/>
          <p:nvPr/>
        </p:nvSpPr>
        <p:spPr>
          <a:xfrm>
            <a:off x="11113556" y="4578026"/>
            <a:ext cx="478148" cy="569324"/>
          </a:xfrm>
          <a:custGeom>
            <a:rect b="b" l="l" r="r" t="t"/>
            <a:pathLst>
              <a:path extrusionOk="0" h="3240000" w="2721114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6" name="Shape 2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7" name="Google Shape;2967;p47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B</a:t>
            </a:r>
            <a:endParaRPr/>
          </a:p>
        </p:txBody>
      </p:sp>
      <p:sp>
        <p:nvSpPr>
          <p:cNvPr id="2968" name="Google Shape;2968;p47"/>
          <p:cNvSpPr/>
          <p:nvPr/>
        </p:nvSpPr>
        <p:spPr>
          <a:xfrm>
            <a:off x="4430860" y="1410562"/>
            <a:ext cx="530134" cy="529812"/>
          </a:xfrm>
          <a:custGeom>
            <a:rect b="b" l="l" r="r" t="t"/>
            <a:pathLst>
              <a:path extrusionOk="0" h="2102114" w="2103393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9" name="Google Shape;2969;p47"/>
          <p:cNvSpPr/>
          <p:nvPr/>
        </p:nvSpPr>
        <p:spPr>
          <a:xfrm>
            <a:off x="5278002" y="1454850"/>
            <a:ext cx="529812" cy="441236"/>
          </a:xfrm>
          <a:custGeom>
            <a:rect b="b" l="l" r="r" t="t"/>
            <a:pathLst>
              <a:path extrusionOk="0" h="2698329" w="3240001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0" name="Google Shape;2970;p47"/>
          <p:cNvSpPr/>
          <p:nvPr/>
        </p:nvSpPr>
        <p:spPr>
          <a:xfrm>
            <a:off x="6995432" y="1440016"/>
            <a:ext cx="470907" cy="470907"/>
          </a:xfrm>
          <a:custGeom>
            <a:rect b="b" l="l" r="r" t="t"/>
            <a:pathLst>
              <a:path extrusionOk="0" h="3242474" w="3203570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1" name="Google Shape;2971;p47"/>
          <p:cNvSpPr/>
          <p:nvPr/>
        </p:nvSpPr>
        <p:spPr>
          <a:xfrm>
            <a:off x="6115987" y="1451770"/>
            <a:ext cx="529812" cy="447396"/>
          </a:xfrm>
          <a:custGeom>
            <a:rect b="b" l="l" r="r" t="t"/>
            <a:pathLst>
              <a:path extrusionOk="0" h="2719059" w="3213653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2" name="Google Shape;2972;p47"/>
          <p:cNvSpPr/>
          <p:nvPr/>
        </p:nvSpPr>
        <p:spPr>
          <a:xfrm rot="-2700000">
            <a:off x="7840756" y="2475143"/>
            <a:ext cx="512877" cy="437727"/>
          </a:xfrm>
          <a:custGeom>
            <a:rect b="b" l="l" r="r" t="t"/>
            <a:pathLst>
              <a:path extrusionOk="0" h="3031575" w="3552042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3" name="Google Shape;2973;p47"/>
          <p:cNvSpPr/>
          <p:nvPr/>
        </p:nvSpPr>
        <p:spPr>
          <a:xfrm>
            <a:off x="8560808" y="1444151"/>
            <a:ext cx="619107" cy="462636"/>
          </a:xfrm>
          <a:custGeom>
            <a:rect b="b" l="l" r="r" t="t"/>
            <a:pathLst>
              <a:path extrusionOk="0" h="2425805" w="324624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4" name="Google Shape;2974;p47"/>
          <p:cNvSpPr/>
          <p:nvPr/>
        </p:nvSpPr>
        <p:spPr>
          <a:xfrm>
            <a:off x="10277429" y="1539784"/>
            <a:ext cx="529812" cy="271370"/>
          </a:xfrm>
          <a:custGeom>
            <a:rect b="b" l="l" r="r" t="t"/>
            <a:pathLst>
              <a:path extrusionOk="0" h="1727404" w="337252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5" name="Google Shape;2975;p47"/>
          <p:cNvSpPr/>
          <p:nvPr/>
        </p:nvSpPr>
        <p:spPr>
          <a:xfrm>
            <a:off x="7902810" y="1432248"/>
            <a:ext cx="388767" cy="486441"/>
          </a:xfrm>
          <a:custGeom>
            <a:rect b="b" l="l" r="r" t="t"/>
            <a:pathLst>
              <a:path extrusionOk="0" h="3249943" w="2427821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6" name="Google Shape;2976;p47"/>
          <p:cNvSpPr/>
          <p:nvPr/>
        </p:nvSpPr>
        <p:spPr>
          <a:xfrm>
            <a:off x="9460302" y="1433265"/>
            <a:ext cx="486653" cy="484407"/>
          </a:xfrm>
          <a:custGeom>
            <a:rect b="b" l="l" r="r" t="t"/>
            <a:pathLst>
              <a:path extrusionOk="0" h="3214867" w="3229769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7" name="Google Shape;2977;p47"/>
          <p:cNvSpPr/>
          <p:nvPr/>
        </p:nvSpPr>
        <p:spPr>
          <a:xfrm>
            <a:off x="11180535" y="1485955"/>
            <a:ext cx="284691" cy="379029"/>
          </a:xfrm>
          <a:custGeom>
            <a:rect b="b" l="l" r="r" t="t"/>
            <a:pathLst>
              <a:path extrusionOk="0" h="3258388" w="2433593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78" name="Google Shape;2978;p47"/>
          <p:cNvGrpSpPr/>
          <p:nvPr/>
        </p:nvGrpSpPr>
        <p:grpSpPr>
          <a:xfrm>
            <a:off x="8688594" y="2429101"/>
            <a:ext cx="344634" cy="584983"/>
            <a:chOff x="1960331" y="2060848"/>
            <a:chExt cx="2028872" cy="3463828"/>
          </a:xfrm>
        </p:grpSpPr>
        <p:sp>
          <p:nvSpPr>
            <p:cNvPr id="2979" name="Google Shape;2979;p47"/>
            <p:cNvSpPr/>
            <p:nvPr/>
          </p:nvSpPr>
          <p:spPr>
            <a:xfrm>
              <a:off x="2483768" y="2060848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7"/>
            <p:cNvSpPr/>
            <p:nvPr/>
          </p:nvSpPr>
          <p:spPr>
            <a:xfrm rot="-346245">
              <a:off x="2170737" y="2710023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7"/>
            <p:cNvSpPr/>
            <p:nvPr/>
          </p:nvSpPr>
          <p:spPr>
            <a:xfrm rot="-965355">
              <a:off x="2071598" y="3466865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7"/>
            <p:cNvSpPr/>
            <p:nvPr/>
          </p:nvSpPr>
          <p:spPr>
            <a:xfrm rot="-1967067">
              <a:off x="2257651" y="4182238"/>
              <a:ext cx="1505435" cy="1015754"/>
            </a:xfrm>
            <a:custGeom>
              <a:rect b="b" l="l" r="r" t="t"/>
              <a:pathLst>
                <a:path extrusionOk="0" h="1015754" w="1505435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83" name="Google Shape;2983;p47"/>
          <p:cNvSpPr/>
          <p:nvPr/>
        </p:nvSpPr>
        <p:spPr>
          <a:xfrm>
            <a:off x="9618682" y="2429101"/>
            <a:ext cx="169894" cy="529812"/>
          </a:xfrm>
          <a:custGeom>
            <a:rect b="b" l="l" r="r" t="t"/>
            <a:pathLst>
              <a:path extrusionOk="0" h="2449001" w="785322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4" name="Google Shape;2984;p47"/>
          <p:cNvSpPr/>
          <p:nvPr/>
        </p:nvSpPr>
        <p:spPr>
          <a:xfrm>
            <a:off x="6129967" y="2416730"/>
            <a:ext cx="501857" cy="554554"/>
          </a:xfrm>
          <a:custGeom>
            <a:rect b="b" l="l" r="r" t="t"/>
            <a:pathLst>
              <a:path extrusionOk="0" h="376812" w="341005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5" name="Google Shape;2985;p47"/>
          <p:cNvSpPr/>
          <p:nvPr/>
        </p:nvSpPr>
        <p:spPr>
          <a:xfrm>
            <a:off x="6967308" y="2429072"/>
            <a:ext cx="527152" cy="529870"/>
          </a:xfrm>
          <a:custGeom>
            <a:rect b="b" l="l" r="r" t="t"/>
            <a:pathLst>
              <a:path extrusionOk="0" h="3083879" w="3068057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86" name="Google Shape;2986;p47"/>
          <p:cNvGrpSpPr/>
          <p:nvPr/>
        </p:nvGrpSpPr>
        <p:grpSpPr>
          <a:xfrm>
            <a:off x="5291981" y="2376440"/>
            <a:ext cx="528975" cy="594844"/>
            <a:chOff x="4835382" y="-161249"/>
            <a:chExt cx="3078656" cy="3462027"/>
          </a:xfrm>
        </p:grpSpPr>
        <p:sp>
          <p:nvSpPr>
            <p:cNvPr id="2987" name="Google Shape;2987;p47"/>
            <p:cNvSpPr/>
            <p:nvPr/>
          </p:nvSpPr>
          <p:spPr>
            <a:xfrm>
              <a:off x="4835382" y="73243"/>
              <a:ext cx="2920830" cy="3227535"/>
            </a:xfrm>
            <a:custGeom>
              <a:rect b="b" l="l" r="r" t="t"/>
              <a:pathLst>
                <a:path extrusionOk="0" h="5891405" w="5331558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7"/>
            <p:cNvSpPr/>
            <p:nvPr/>
          </p:nvSpPr>
          <p:spPr>
            <a:xfrm rot="-3499458">
              <a:off x="5907878" y="-58593"/>
              <a:ext cx="1436045" cy="2141152"/>
            </a:xfrm>
            <a:custGeom>
              <a:rect b="b" l="l" r="r" t="t"/>
              <a:pathLst>
                <a:path extrusionOk="0" h="1745209" w="1170491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89" name="Google Shape;2989;p47"/>
          <p:cNvSpPr/>
          <p:nvPr/>
        </p:nvSpPr>
        <p:spPr>
          <a:xfrm>
            <a:off x="4471052" y="2446822"/>
            <a:ext cx="449751" cy="494370"/>
          </a:xfrm>
          <a:custGeom>
            <a:rect b="b" l="l" r="r" t="t"/>
            <a:pathLst>
              <a:path extrusionOk="0" h="3216409" w="2926108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0" name="Google Shape;2990;p47"/>
          <p:cNvSpPr/>
          <p:nvPr/>
        </p:nvSpPr>
        <p:spPr>
          <a:xfrm>
            <a:off x="10267646" y="2429101"/>
            <a:ext cx="549379" cy="529812"/>
          </a:xfrm>
          <a:custGeom>
            <a:rect b="b" l="l" r="r" t="t"/>
            <a:pathLst>
              <a:path extrusionOk="0" h="3316502" w="3745816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1" name="Google Shape;2991;p47"/>
          <p:cNvSpPr/>
          <p:nvPr/>
        </p:nvSpPr>
        <p:spPr>
          <a:xfrm>
            <a:off x="4509610" y="3571006"/>
            <a:ext cx="372634" cy="529812"/>
          </a:xfrm>
          <a:custGeom>
            <a:rect b="b" l="l" r="r" t="t"/>
            <a:pathLst>
              <a:path extrusionOk="0" h="3232141" w="2273269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2" name="Google Shape;2992;p47"/>
          <p:cNvSpPr/>
          <p:nvPr/>
        </p:nvSpPr>
        <p:spPr>
          <a:xfrm>
            <a:off x="11057974" y="2429101"/>
            <a:ext cx="529812" cy="529812"/>
          </a:xfrm>
          <a:custGeom>
            <a:rect b="b" l="l" r="r" t="t"/>
            <a:pathLst>
              <a:path extrusionOk="0" h="3240000" w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3" name="Google Shape;2993;p47"/>
          <p:cNvSpPr/>
          <p:nvPr/>
        </p:nvSpPr>
        <p:spPr>
          <a:xfrm>
            <a:off x="5308362" y="3571006"/>
            <a:ext cx="469094" cy="529812"/>
          </a:xfrm>
          <a:custGeom>
            <a:rect b="b" l="l" r="r" t="t"/>
            <a:pathLst>
              <a:path extrusionOk="0" h="3240000" w="2868687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4" name="Google Shape;2994;p47"/>
          <p:cNvSpPr/>
          <p:nvPr/>
        </p:nvSpPr>
        <p:spPr>
          <a:xfrm>
            <a:off x="7846544" y="3588496"/>
            <a:ext cx="501299" cy="491506"/>
          </a:xfrm>
          <a:custGeom>
            <a:rect b="b" l="l" r="r" t="t"/>
            <a:pathLst>
              <a:path extrusionOk="0" h="3199863" w="3263621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5" name="Google Shape;2995;p47"/>
          <p:cNvSpPr/>
          <p:nvPr/>
        </p:nvSpPr>
        <p:spPr>
          <a:xfrm>
            <a:off x="6982048" y="3626197"/>
            <a:ext cx="497670" cy="419433"/>
          </a:xfrm>
          <a:custGeom>
            <a:rect b="b" l="l" r="r" t="t"/>
            <a:pathLst>
              <a:path extrusionOk="0" h="2730652" w="3240000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6" name="Google Shape;2996;p47"/>
          <p:cNvSpPr/>
          <p:nvPr/>
        </p:nvSpPr>
        <p:spPr>
          <a:xfrm>
            <a:off x="6132058" y="3589260"/>
            <a:ext cx="497670" cy="493305"/>
          </a:xfrm>
          <a:custGeom>
            <a:rect b="b" l="l" r="r" t="t"/>
            <a:pathLst>
              <a:path extrusionOk="0" h="3211580" w="324000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7" name="Google Shape;2997;p47"/>
          <p:cNvSpPr/>
          <p:nvPr/>
        </p:nvSpPr>
        <p:spPr>
          <a:xfrm rot="2942052">
            <a:off x="8639059" y="3589842"/>
            <a:ext cx="462604" cy="492140"/>
          </a:xfrm>
          <a:custGeom>
            <a:rect b="b" l="l" r="r" t="t"/>
            <a:pathLst>
              <a:path extrusionOk="0" h="3204001" w="3011706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8" name="Google Shape;2998;p47"/>
          <p:cNvSpPr/>
          <p:nvPr/>
        </p:nvSpPr>
        <p:spPr>
          <a:xfrm flipH="1" rot="-2675106">
            <a:off x="6299616" y="4621988"/>
            <a:ext cx="162556" cy="635774"/>
          </a:xfrm>
          <a:custGeom>
            <a:rect b="b" l="l" r="r" t="t"/>
            <a:pathLst>
              <a:path extrusionOk="0" h="4228323" w="1081111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9" name="Google Shape;2999;p47"/>
          <p:cNvSpPr/>
          <p:nvPr/>
        </p:nvSpPr>
        <p:spPr>
          <a:xfrm>
            <a:off x="11156386" y="3571006"/>
            <a:ext cx="332990" cy="529812"/>
          </a:xfrm>
          <a:custGeom>
            <a:rect b="b" l="l" r="r" t="t"/>
            <a:pathLst>
              <a:path extrusionOk="0" h="3207971" w="2016224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0" name="Google Shape;3000;p47"/>
          <p:cNvSpPr/>
          <p:nvPr/>
        </p:nvSpPr>
        <p:spPr>
          <a:xfrm>
            <a:off x="9438721" y="3571006"/>
            <a:ext cx="529812" cy="529812"/>
          </a:xfrm>
          <a:custGeom>
            <a:rect b="b" l="l" r="r" t="t"/>
            <a:pathLst>
              <a:path extrusionOk="0" h="3240000" w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1" name="Google Shape;3001;p47"/>
          <p:cNvSpPr/>
          <p:nvPr/>
        </p:nvSpPr>
        <p:spPr>
          <a:xfrm>
            <a:off x="10277790" y="3571006"/>
            <a:ext cx="529090" cy="529812"/>
          </a:xfrm>
          <a:custGeom>
            <a:rect b="b" l="l" r="r" t="t"/>
            <a:pathLst>
              <a:path extrusionOk="0" h="3229762" w="3225370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2" name="Google Shape;3002;p47"/>
          <p:cNvSpPr/>
          <p:nvPr/>
        </p:nvSpPr>
        <p:spPr>
          <a:xfrm rot="10800000">
            <a:off x="5298601" y="4674968"/>
            <a:ext cx="488619" cy="529812"/>
          </a:xfrm>
          <a:custGeom>
            <a:rect b="b" l="l" r="r" t="t"/>
            <a:pathLst>
              <a:path extrusionOk="0" h="3207983" w="2958558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3" name="Google Shape;3003;p47"/>
          <p:cNvSpPr/>
          <p:nvPr/>
        </p:nvSpPr>
        <p:spPr>
          <a:xfrm rot="10800000">
            <a:off x="8710309" y="4659312"/>
            <a:ext cx="320105" cy="520850"/>
          </a:xfrm>
          <a:custGeom>
            <a:rect b="b" l="l" r="r" t="t"/>
            <a:pathLst>
              <a:path extrusionOk="0" h="7138182" w="3636337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4" name="Google Shape;3004;p47"/>
          <p:cNvSpPr/>
          <p:nvPr/>
        </p:nvSpPr>
        <p:spPr>
          <a:xfrm>
            <a:off x="6977936" y="4798176"/>
            <a:ext cx="505898" cy="283399"/>
          </a:xfrm>
          <a:custGeom>
            <a:rect b="b" l="l" r="r" t="t"/>
            <a:pathLst>
              <a:path extrusionOk="0" h="2554996" w="4560938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5" name="Google Shape;3005;p47"/>
          <p:cNvSpPr/>
          <p:nvPr/>
        </p:nvSpPr>
        <p:spPr>
          <a:xfrm>
            <a:off x="11061660" y="4700090"/>
            <a:ext cx="522441" cy="523242"/>
          </a:xfrm>
          <a:custGeom>
            <a:rect b="b" l="l" r="r" t="t"/>
            <a:pathLst>
              <a:path extrusionOk="0" h="3202496" w="3197597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6" name="Google Shape;3006;p47"/>
          <p:cNvSpPr/>
          <p:nvPr/>
        </p:nvSpPr>
        <p:spPr>
          <a:xfrm flipH="1" rot="-5400000">
            <a:off x="9442736" y="5628226"/>
            <a:ext cx="541566" cy="510026"/>
          </a:xfrm>
          <a:custGeom>
            <a:rect b="b" l="l" r="r" t="t"/>
            <a:pathLst>
              <a:path extrusionOk="0" h="2758049" w="2928608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7" name="Google Shape;3007;p47"/>
          <p:cNvSpPr/>
          <p:nvPr/>
        </p:nvSpPr>
        <p:spPr>
          <a:xfrm>
            <a:off x="7895083" y="4737985"/>
            <a:ext cx="404220" cy="403783"/>
          </a:xfrm>
          <a:custGeom>
            <a:rect b="b" l="l" r="r" t="t"/>
            <a:pathLst>
              <a:path extrusionOk="0" h="3225610" w="3229104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8" name="Google Shape;3008;p47"/>
          <p:cNvSpPr/>
          <p:nvPr/>
        </p:nvSpPr>
        <p:spPr>
          <a:xfrm>
            <a:off x="9438721" y="4805113"/>
            <a:ext cx="529812" cy="269525"/>
          </a:xfrm>
          <a:custGeom>
            <a:rect b="b" l="l" r="r" t="t"/>
            <a:pathLst>
              <a:path extrusionOk="0" h="1659188" w="3261500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9" name="Google Shape;3009;p47"/>
          <p:cNvSpPr/>
          <p:nvPr/>
        </p:nvSpPr>
        <p:spPr>
          <a:xfrm rot="2160000">
            <a:off x="10296822" y="4674968"/>
            <a:ext cx="491028" cy="529812"/>
          </a:xfrm>
          <a:custGeom>
            <a:rect b="b" l="l" r="r" t="t"/>
            <a:pathLst>
              <a:path extrusionOk="0" h="2951283" w="2735240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0" name="Google Shape;3010;p47"/>
          <p:cNvSpPr/>
          <p:nvPr/>
        </p:nvSpPr>
        <p:spPr>
          <a:xfrm>
            <a:off x="4477340" y="4674968"/>
            <a:ext cx="437175" cy="529812"/>
          </a:xfrm>
          <a:custGeom>
            <a:rect b="b" l="l" r="r" t="t"/>
            <a:pathLst>
              <a:path extrusionOk="0" h="3228846" w="2664297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1" name="Google Shape;3011;p47"/>
          <p:cNvSpPr/>
          <p:nvPr/>
        </p:nvSpPr>
        <p:spPr>
          <a:xfrm>
            <a:off x="5283276" y="5634756"/>
            <a:ext cx="519265" cy="519265"/>
          </a:xfrm>
          <a:custGeom>
            <a:rect b="b" l="l" r="r" t="t"/>
            <a:pathLst>
              <a:path extrusionOk="0" h="3960000" w="396044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2" name="Google Shape;3012;p47"/>
          <p:cNvSpPr/>
          <p:nvPr/>
        </p:nvSpPr>
        <p:spPr>
          <a:xfrm>
            <a:off x="4436267" y="5634756"/>
            <a:ext cx="519323" cy="519265"/>
          </a:xfrm>
          <a:custGeom>
            <a:rect b="b" l="l" r="r" t="t"/>
            <a:pathLst>
              <a:path extrusionOk="0" h="3960440" w="3888432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3" name="Google Shape;3013;p47"/>
          <p:cNvSpPr/>
          <p:nvPr/>
        </p:nvSpPr>
        <p:spPr>
          <a:xfrm>
            <a:off x="6971252" y="5634756"/>
            <a:ext cx="519265" cy="519265"/>
          </a:xfrm>
          <a:custGeom>
            <a:rect b="b" l="l" r="r" t="t"/>
            <a:pathLst>
              <a:path extrusionOk="0" h="3960000" w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4" name="Google Shape;3014;p47"/>
          <p:cNvSpPr/>
          <p:nvPr/>
        </p:nvSpPr>
        <p:spPr>
          <a:xfrm>
            <a:off x="6121262" y="5634756"/>
            <a:ext cx="519265" cy="519265"/>
          </a:xfrm>
          <a:custGeom>
            <a:rect b="b" l="l" r="r" t="t"/>
            <a:pathLst>
              <a:path extrusionOk="0" h="3960000" w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5" name="Google Shape;3015;p47"/>
          <p:cNvSpPr/>
          <p:nvPr/>
        </p:nvSpPr>
        <p:spPr>
          <a:xfrm>
            <a:off x="7836637" y="5624208"/>
            <a:ext cx="521115" cy="529812"/>
          </a:xfrm>
          <a:custGeom>
            <a:rect b="b" l="l" r="r" t="t"/>
            <a:pathLst>
              <a:path extrusionOk="0" h="3240000" w="3186824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6" name="Google Shape;3016;p47"/>
          <p:cNvSpPr/>
          <p:nvPr/>
        </p:nvSpPr>
        <p:spPr>
          <a:xfrm>
            <a:off x="8626102" y="5660698"/>
            <a:ext cx="488516" cy="493322"/>
          </a:xfrm>
          <a:custGeom>
            <a:rect b="b" l="l" r="r" t="t"/>
            <a:pathLst>
              <a:path extrusionOk="0" h="3221116" w="3189723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7" name="Google Shape;3017;p47"/>
          <p:cNvSpPr/>
          <p:nvPr/>
        </p:nvSpPr>
        <p:spPr>
          <a:xfrm>
            <a:off x="11088980" y="5624208"/>
            <a:ext cx="544340" cy="529812"/>
          </a:xfrm>
          <a:custGeom>
            <a:rect b="b" l="l" r="r" t="t"/>
            <a:pathLst>
              <a:path extrusionOk="0" h="3218379" w="3306630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8" name="Google Shape;3018;p47"/>
          <p:cNvSpPr/>
          <p:nvPr/>
        </p:nvSpPr>
        <p:spPr>
          <a:xfrm>
            <a:off x="10359195" y="5625275"/>
            <a:ext cx="426213" cy="537400"/>
          </a:xfrm>
          <a:custGeom>
            <a:rect b="b" l="l" r="r" t="t"/>
            <a:pathLst>
              <a:path extrusionOk="0" h="3213371" w="254853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2" name="Shape 3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3" name="Google Shape;3023;p48"/>
          <p:cNvSpPr txBox="1"/>
          <p:nvPr>
            <p:ph idx="1" type="body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None/>
            </a:pPr>
            <a:r>
              <a:rPr lang="en-US"/>
              <a:t>Fully Editable Icon Sets: C</a:t>
            </a:r>
            <a:endParaRPr/>
          </a:p>
        </p:txBody>
      </p:sp>
      <p:sp>
        <p:nvSpPr>
          <p:cNvPr id="3024" name="Google Shape;3024;p48"/>
          <p:cNvSpPr/>
          <p:nvPr/>
        </p:nvSpPr>
        <p:spPr>
          <a:xfrm rot="10800000">
            <a:off x="7871934" y="4610240"/>
            <a:ext cx="220703" cy="687310"/>
          </a:xfrm>
          <a:custGeom>
            <a:rect b="b" l="l" r="r" t="t"/>
            <a:pathLst>
              <a:path extrusionOk="0" h="3240000" w="10404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8"/>
          <p:cNvSpPr/>
          <p:nvPr/>
        </p:nvSpPr>
        <p:spPr>
          <a:xfrm>
            <a:off x="8435540" y="4689594"/>
            <a:ext cx="529466" cy="528605"/>
          </a:xfrm>
          <a:custGeom>
            <a:rect b="b" l="l" r="r" t="t"/>
            <a:pathLst>
              <a:path extrusionOk="0" h="3222968" w="3228210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6" name="Google Shape;3026;p48"/>
          <p:cNvSpPr/>
          <p:nvPr/>
        </p:nvSpPr>
        <p:spPr>
          <a:xfrm rot="-5400000">
            <a:off x="4359308" y="3634371"/>
            <a:ext cx="444149" cy="529543"/>
          </a:xfrm>
          <a:custGeom>
            <a:rect b="b" l="l" r="r" t="t"/>
            <a:pathLst>
              <a:path extrusionOk="0" h="3228660" w="2708011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7" name="Google Shape;3027;p48"/>
          <p:cNvSpPr/>
          <p:nvPr/>
        </p:nvSpPr>
        <p:spPr>
          <a:xfrm>
            <a:off x="9475134" y="3608548"/>
            <a:ext cx="486216" cy="581184"/>
          </a:xfrm>
          <a:custGeom>
            <a:rect b="b" l="l" r="r" t="t"/>
            <a:pathLst>
              <a:path extrusionOk="0" h="3213079" w="2688046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8"/>
          <p:cNvSpPr/>
          <p:nvPr/>
        </p:nvSpPr>
        <p:spPr>
          <a:xfrm>
            <a:off x="10104940" y="4747559"/>
            <a:ext cx="511325" cy="412677"/>
          </a:xfrm>
          <a:custGeom>
            <a:rect b="b" l="l" r="r" t="t"/>
            <a:pathLst>
              <a:path extrusionOk="0" h="2669631" w="3307788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8"/>
          <p:cNvSpPr/>
          <p:nvPr/>
        </p:nvSpPr>
        <p:spPr>
          <a:xfrm>
            <a:off x="10252271" y="3641889"/>
            <a:ext cx="514505" cy="514505"/>
          </a:xfrm>
          <a:custGeom>
            <a:rect b="b" l="l" r="r" t="t"/>
            <a:pathLst>
              <a:path extrusionOk="0" h="3240000" w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8"/>
          <p:cNvSpPr/>
          <p:nvPr/>
        </p:nvSpPr>
        <p:spPr>
          <a:xfrm>
            <a:off x="10998217" y="5652772"/>
            <a:ext cx="536427" cy="573297"/>
          </a:xfrm>
          <a:custGeom>
            <a:rect b="b" l="l" r="r" t="t"/>
            <a:pathLst>
              <a:path extrusionOk="0" h="3173121" w="2969045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8"/>
          <p:cNvSpPr/>
          <p:nvPr/>
        </p:nvSpPr>
        <p:spPr>
          <a:xfrm>
            <a:off x="10972939" y="2640819"/>
            <a:ext cx="586980" cy="430164"/>
          </a:xfrm>
          <a:custGeom>
            <a:rect b="b" l="l" r="r" t="t"/>
            <a:pathLst>
              <a:path extrusionOk="0" h="2380886" w="3248842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8"/>
          <p:cNvSpPr/>
          <p:nvPr/>
        </p:nvSpPr>
        <p:spPr>
          <a:xfrm>
            <a:off x="9454085" y="5654191"/>
            <a:ext cx="563324" cy="570461"/>
          </a:xfrm>
          <a:custGeom>
            <a:rect b="b" l="l" r="r" t="t"/>
            <a:pathLst>
              <a:path extrusionOk="0" h="2880180" w="2844151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8"/>
          <p:cNvSpPr/>
          <p:nvPr/>
        </p:nvSpPr>
        <p:spPr>
          <a:xfrm rot="9900000">
            <a:off x="10208910" y="1534987"/>
            <a:ext cx="579867" cy="492485"/>
          </a:xfrm>
          <a:custGeom>
            <a:rect b="b" l="l" r="r" t="t"/>
            <a:pathLst>
              <a:path extrusionOk="0" h="2472345" w="2911009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8"/>
          <p:cNvSpPr/>
          <p:nvPr/>
        </p:nvSpPr>
        <p:spPr>
          <a:xfrm>
            <a:off x="4246301" y="4666128"/>
            <a:ext cx="575536" cy="575536"/>
          </a:xfrm>
          <a:custGeom>
            <a:rect b="b" l="l" r="r" t="t"/>
            <a:pathLst>
              <a:path extrusionOk="0" h="3240000" w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8"/>
          <p:cNvSpPr/>
          <p:nvPr/>
        </p:nvSpPr>
        <p:spPr>
          <a:xfrm>
            <a:off x="8766358" y="3640606"/>
            <a:ext cx="417857" cy="517071"/>
          </a:xfrm>
          <a:custGeom>
            <a:rect b="b" l="l" r="r" t="t"/>
            <a:pathLst>
              <a:path extrusionOk="0" h="1937121" w="156543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8"/>
          <p:cNvSpPr/>
          <p:nvPr/>
        </p:nvSpPr>
        <p:spPr>
          <a:xfrm>
            <a:off x="5164740" y="4708915"/>
            <a:ext cx="586136" cy="489963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8"/>
          <p:cNvSpPr/>
          <p:nvPr/>
        </p:nvSpPr>
        <p:spPr>
          <a:xfrm>
            <a:off x="8316455" y="1548746"/>
            <a:ext cx="605315" cy="464964"/>
          </a:xfrm>
          <a:custGeom>
            <a:rect b="b" l="l" r="r" t="t"/>
            <a:pathLst>
              <a:path extrusionOk="0" h="2447912" w="3186824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8"/>
          <p:cNvSpPr/>
          <p:nvPr/>
        </p:nvSpPr>
        <p:spPr>
          <a:xfrm>
            <a:off x="9257631" y="1515680"/>
            <a:ext cx="615416" cy="531098"/>
          </a:xfrm>
          <a:custGeom>
            <a:rect b="b" l="l" r="r" t="t"/>
            <a:pathLst>
              <a:path extrusionOk="0" h="2796091" w="3240006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8"/>
          <p:cNvSpPr/>
          <p:nvPr/>
        </p:nvSpPr>
        <p:spPr>
          <a:xfrm>
            <a:off x="11124640" y="1472088"/>
            <a:ext cx="283580" cy="618280"/>
          </a:xfrm>
          <a:custGeom>
            <a:rect b="b" l="l" r="r" t="t"/>
            <a:pathLst>
              <a:path extrusionOk="0" h="3255081" w="1492970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8"/>
          <p:cNvSpPr/>
          <p:nvPr/>
        </p:nvSpPr>
        <p:spPr>
          <a:xfrm>
            <a:off x="6093780" y="4751666"/>
            <a:ext cx="615416" cy="404460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8"/>
          <p:cNvSpPr/>
          <p:nvPr/>
        </p:nvSpPr>
        <p:spPr>
          <a:xfrm>
            <a:off x="5137072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2" name="Google Shape;3042;p48"/>
          <p:cNvSpPr/>
          <p:nvPr/>
        </p:nvSpPr>
        <p:spPr>
          <a:xfrm>
            <a:off x="6044394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3" name="Google Shape;3043;p48"/>
          <p:cNvSpPr/>
          <p:nvPr/>
        </p:nvSpPr>
        <p:spPr>
          <a:xfrm>
            <a:off x="6951716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4" name="Google Shape;3044;p48"/>
          <p:cNvSpPr/>
          <p:nvPr/>
        </p:nvSpPr>
        <p:spPr>
          <a:xfrm>
            <a:off x="7859036" y="3750690"/>
            <a:ext cx="616402" cy="296900"/>
          </a:xfrm>
          <a:custGeom>
            <a:rect b="b" l="l" r="r" t="t"/>
            <a:pathLst>
              <a:path extrusionOk="0" h="1548752" w="3215400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5" name="Google Shape;3045;p48"/>
          <p:cNvSpPr/>
          <p:nvPr/>
        </p:nvSpPr>
        <p:spPr>
          <a:xfrm rot="8100000">
            <a:off x="11057693" y="3690402"/>
            <a:ext cx="417475" cy="417476"/>
          </a:xfrm>
          <a:custGeom>
            <a:rect b="b" l="l" r="r" t="t"/>
            <a:pathLst>
              <a:path extrusionOk="0" h="2483835" w="2483832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6" name="Google Shape;3046;p48"/>
          <p:cNvSpPr/>
          <p:nvPr/>
        </p:nvSpPr>
        <p:spPr>
          <a:xfrm>
            <a:off x="5773604" y="2544635"/>
            <a:ext cx="617508" cy="622535"/>
          </a:xfrm>
          <a:custGeom>
            <a:rect b="b" l="l" r="r" t="t"/>
            <a:pathLst>
              <a:path extrusionOk="0" h="3234532" w="320841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7" name="Google Shape;3047;p48"/>
          <p:cNvSpPr/>
          <p:nvPr/>
        </p:nvSpPr>
        <p:spPr>
          <a:xfrm>
            <a:off x="6733448" y="2544108"/>
            <a:ext cx="484927" cy="623588"/>
          </a:xfrm>
          <a:custGeom>
            <a:rect b="b" l="l" r="r" t="t"/>
            <a:pathLst>
              <a:path extrusionOk="0" h="3240000" w="2519554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8" name="Google Shape;3048;p48"/>
          <p:cNvSpPr/>
          <p:nvPr/>
        </p:nvSpPr>
        <p:spPr>
          <a:xfrm>
            <a:off x="7436317" y="1509092"/>
            <a:ext cx="544275" cy="544275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9" name="Google Shape;3049;p48"/>
          <p:cNvSpPr/>
          <p:nvPr/>
        </p:nvSpPr>
        <p:spPr>
          <a:xfrm>
            <a:off x="10301960" y="5685084"/>
            <a:ext cx="411706" cy="508675"/>
          </a:xfrm>
          <a:custGeom>
            <a:rect b="b" l="l" r="r" t="t"/>
            <a:pathLst>
              <a:path extrusionOk="0" h="3213524" w="2600931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0" name="Google Shape;3050;p48"/>
          <p:cNvSpPr/>
          <p:nvPr/>
        </p:nvSpPr>
        <p:spPr>
          <a:xfrm>
            <a:off x="4242330" y="5739982"/>
            <a:ext cx="678102" cy="398876"/>
          </a:xfrm>
          <a:custGeom>
            <a:rect b="b" l="l" r="r" t="t"/>
            <a:pathLst>
              <a:path extrusionOk="0" h="2664566" w="452983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1" name="Google Shape;3051;p48"/>
          <p:cNvSpPr/>
          <p:nvPr/>
        </p:nvSpPr>
        <p:spPr>
          <a:xfrm>
            <a:off x="8665030" y="5684794"/>
            <a:ext cx="504505" cy="509254"/>
          </a:xfrm>
          <a:custGeom>
            <a:rect b="b" l="l" r="r" t="t"/>
            <a:pathLst>
              <a:path extrusionOk="0" h="3217189" w="3187187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8"/>
          <p:cNvSpPr/>
          <p:nvPr/>
        </p:nvSpPr>
        <p:spPr>
          <a:xfrm>
            <a:off x="5963174" y="5716474"/>
            <a:ext cx="691882" cy="445892"/>
          </a:xfrm>
          <a:custGeom>
            <a:rect b="b" l="l" r="r" t="t"/>
            <a:pathLst>
              <a:path extrusionOk="0" h="2078296" w="3224845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8"/>
          <p:cNvSpPr/>
          <p:nvPr/>
        </p:nvSpPr>
        <p:spPr>
          <a:xfrm>
            <a:off x="6939606" y="5653380"/>
            <a:ext cx="579873" cy="572083"/>
          </a:xfrm>
          <a:custGeom>
            <a:rect b="b" l="l" r="r" t="t"/>
            <a:pathLst>
              <a:path extrusionOk="0" h="3196551" w="3240076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4" name="Google Shape;3054;p48"/>
          <p:cNvSpPr/>
          <p:nvPr/>
        </p:nvSpPr>
        <p:spPr>
          <a:xfrm rot="-2700000">
            <a:off x="5204982" y="5698880"/>
            <a:ext cx="473640" cy="481082"/>
          </a:xfrm>
          <a:custGeom>
            <a:rect b="b" l="l" r="r" t="t"/>
            <a:pathLst>
              <a:path extrusionOk="0" h="2688071" w="2646489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5" name="Google Shape;3055;p48"/>
          <p:cNvSpPr/>
          <p:nvPr/>
        </p:nvSpPr>
        <p:spPr>
          <a:xfrm>
            <a:off x="7804030" y="5649492"/>
            <a:ext cx="576449" cy="579858"/>
          </a:xfrm>
          <a:custGeom>
            <a:rect b="b" l="l" r="r" t="t"/>
            <a:pathLst>
              <a:path extrusionOk="0" h="3240001" w="322095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6" name="Google Shape;3056;p48"/>
          <p:cNvSpPr/>
          <p:nvPr/>
        </p:nvSpPr>
        <p:spPr>
          <a:xfrm>
            <a:off x="4455730" y="1450295"/>
            <a:ext cx="251302" cy="661867"/>
          </a:xfrm>
          <a:custGeom>
            <a:rect b="b" l="l" r="r" t="t"/>
            <a:pathLst>
              <a:path extrusionOk="0" h="3923699" w="1489775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7" name="Google Shape;3057;p48"/>
          <p:cNvSpPr/>
          <p:nvPr/>
        </p:nvSpPr>
        <p:spPr>
          <a:xfrm rot="10800000">
            <a:off x="5042893" y="1447239"/>
            <a:ext cx="313136" cy="667981"/>
          </a:xfrm>
          <a:custGeom>
            <a:rect b="b" l="l" r="r" t="t"/>
            <a:pathLst>
              <a:path extrusionOk="0" h="3959924" w="1856332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8"/>
          <p:cNvSpPr/>
          <p:nvPr/>
        </p:nvSpPr>
        <p:spPr>
          <a:xfrm>
            <a:off x="5691893" y="1539942"/>
            <a:ext cx="507661" cy="521714"/>
          </a:xfrm>
          <a:custGeom>
            <a:rect b="b" l="l" r="r" t="t"/>
            <a:pathLst>
              <a:path extrusionOk="0" h="366339" w="356471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8"/>
          <p:cNvSpPr/>
          <p:nvPr/>
        </p:nvSpPr>
        <p:spPr>
          <a:xfrm>
            <a:off x="6568402" y="1501877"/>
            <a:ext cx="532052" cy="543757"/>
          </a:xfrm>
          <a:custGeom>
            <a:rect b="b" l="l" r="r" t="t"/>
            <a:pathLst>
              <a:path extrusionOk="0" h="381817" w="373598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0" name="Google Shape;3060;p48"/>
          <p:cNvSpPr/>
          <p:nvPr/>
        </p:nvSpPr>
        <p:spPr>
          <a:xfrm>
            <a:off x="7560710" y="2604583"/>
            <a:ext cx="507960" cy="502639"/>
          </a:xfrm>
          <a:custGeom>
            <a:rect b="b" l="l" r="r" t="t"/>
            <a:pathLst>
              <a:path extrusionOk="0" h="3186731" w="3220460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1" name="Google Shape;3061;p48"/>
          <p:cNvSpPr/>
          <p:nvPr/>
        </p:nvSpPr>
        <p:spPr>
          <a:xfrm>
            <a:off x="5081797" y="2603460"/>
            <a:ext cx="349473" cy="504884"/>
          </a:xfrm>
          <a:custGeom>
            <a:rect b="b" l="l" r="r" t="t"/>
            <a:pathLst>
              <a:path extrusionOk="0" h="3200962" w="2215656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2" name="Google Shape;3062;p48"/>
          <p:cNvSpPr/>
          <p:nvPr/>
        </p:nvSpPr>
        <p:spPr>
          <a:xfrm>
            <a:off x="8411005" y="2603460"/>
            <a:ext cx="455959" cy="504884"/>
          </a:xfrm>
          <a:custGeom>
            <a:rect b="b" l="l" r="r" t="t"/>
            <a:pathLst>
              <a:path extrusionOk="0" h="3200962" w="2890784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3" name="Google Shape;3063;p48"/>
          <p:cNvSpPr/>
          <p:nvPr/>
        </p:nvSpPr>
        <p:spPr>
          <a:xfrm>
            <a:off x="10130939" y="2599748"/>
            <a:ext cx="499664" cy="512309"/>
          </a:xfrm>
          <a:custGeom>
            <a:rect b="b" l="l" r="r" t="t"/>
            <a:pathLst>
              <a:path extrusionOk="0" h="2354521" w="2296406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4" name="Google Shape;3064;p48"/>
          <p:cNvSpPr/>
          <p:nvPr/>
        </p:nvSpPr>
        <p:spPr>
          <a:xfrm>
            <a:off x="10959168" y="4745774"/>
            <a:ext cx="614525" cy="416246"/>
          </a:xfrm>
          <a:custGeom>
            <a:rect b="b" l="l" r="r" t="t"/>
            <a:pathLst>
              <a:path extrusionOk="0" h="2180445" w="3219104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5" name="Google Shape;3065;p48"/>
          <p:cNvSpPr/>
          <p:nvPr/>
        </p:nvSpPr>
        <p:spPr>
          <a:xfrm>
            <a:off x="4423300" y="2468550"/>
            <a:ext cx="316162" cy="774705"/>
          </a:xfrm>
          <a:custGeom>
            <a:rect b="b" l="l" r="r" t="t"/>
            <a:pathLst>
              <a:path extrusionOk="0" h="2598393" w="106042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6" name="Google Shape;3066;p48"/>
          <p:cNvSpPr/>
          <p:nvPr/>
        </p:nvSpPr>
        <p:spPr>
          <a:xfrm>
            <a:off x="9209300" y="2626898"/>
            <a:ext cx="579306" cy="458009"/>
          </a:xfrm>
          <a:custGeom>
            <a:rect b="b" l="l" r="r" t="t"/>
            <a:pathLst>
              <a:path extrusionOk="0" h="2545072" w="3219104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7" name="Google Shape;3067;p48"/>
          <p:cNvSpPr/>
          <p:nvPr/>
        </p:nvSpPr>
        <p:spPr>
          <a:xfrm>
            <a:off x="7052100" y="4713438"/>
            <a:ext cx="476931" cy="480914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8" name="Google Shape;3068;p48"/>
          <p:cNvSpPr/>
          <p:nvPr/>
        </p:nvSpPr>
        <p:spPr>
          <a:xfrm>
            <a:off x="9307908" y="4680733"/>
            <a:ext cx="454128" cy="546324"/>
          </a:xfrm>
          <a:custGeom>
            <a:rect b="b" l="l" r="r" t="t"/>
            <a:pathLst>
              <a:path extrusionOk="0" h="3213546" w="267123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"/>
          <p:cNvSpPr/>
          <p:nvPr>
            <p:ph idx="5" type="pic"/>
          </p:nvPr>
        </p:nvSpPr>
        <p:spPr>
          <a:xfrm>
            <a:off x="918035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22" name="Google Shape;922;p5"/>
          <p:cNvSpPr/>
          <p:nvPr>
            <p:ph idx="4" type="pic"/>
          </p:nvPr>
        </p:nvSpPr>
        <p:spPr>
          <a:xfrm>
            <a:off x="635667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23" name="Google Shape;923;p5"/>
          <p:cNvSpPr/>
          <p:nvPr>
            <p:ph idx="3" type="pic"/>
          </p:nvPr>
        </p:nvSpPr>
        <p:spPr>
          <a:xfrm>
            <a:off x="353299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24" name="Google Shape;924;p5"/>
          <p:cNvSpPr/>
          <p:nvPr>
            <p:ph idx="2" type="pic"/>
          </p:nvPr>
        </p:nvSpPr>
        <p:spPr>
          <a:xfrm>
            <a:off x="709319" y="1584405"/>
            <a:ext cx="2340768" cy="2112645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925" name="Google Shape;925;p5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Our Team Style</a:t>
            </a:r>
            <a:endParaRPr/>
          </a:p>
        </p:txBody>
      </p:sp>
      <p:sp>
        <p:nvSpPr>
          <p:cNvPr id="926" name="Google Shape;926;p5"/>
          <p:cNvSpPr/>
          <p:nvPr/>
        </p:nvSpPr>
        <p:spPr>
          <a:xfrm>
            <a:off x="2183312" y="1802527"/>
            <a:ext cx="866775" cy="1676400"/>
          </a:xfrm>
          <a:custGeom>
            <a:rect b="b" l="l" r="r" t="t"/>
            <a:pathLst>
              <a:path extrusionOk="0" h="1676400" w="866775">
                <a:moveTo>
                  <a:pt x="435531" y="0"/>
                </a:moveTo>
                <a:lnTo>
                  <a:pt x="42148" y="681038"/>
                </a:lnTo>
                <a:cubicBezTo>
                  <a:pt x="-14049" y="779145"/>
                  <a:pt x="-14049" y="899160"/>
                  <a:pt x="42148" y="997268"/>
                </a:cubicBezTo>
                <a:lnTo>
                  <a:pt x="435531" y="1678305"/>
                </a:lnTo>
                <a:lnTo>
                  <a:pt x="828913" y="997268"/>
                </a:lnTo>
                <a:cubicBezTo>
                  <a:pt x="886063" y="899160"/>
                  <a:pt x="886063" y="779145"/>
                  <a:pt x="828913" y="681038"/>
                </a:cubicBezTo>
                <a:lnTo>
                  <a:pt x="43553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7" name="Google Shape;927;p5"/>
          <p:cNvSpPr/>
          <p:nvPr/>
        </p:nvSpPr>
        <p:spPr>
          <a:xfrm>
            <a:off x="5006992" y="1802527"/>
            <a:ext cx="866775" cy="1676400"/>
          </a:xfrm>
          <a:custGeom>
            <a:rect b="b" l="l" r="r" t="t"/>
            <a:pathLst>
              <a:path extrusionOk="0" h="1676400" w="866775">
                <a:moveTo>
                  <a:pt x="435531" y="0"/>
                </a:moveTo>
                <a:lnTo>
                  <a:pt x="42148" y="681038"/>
                </a:lnTo>
                <a:cubicBezTo>
                  <a:pt x="-14049" y="779145"/>
                  <a:pt x="-14049" y="899160"/>
                  <a:pt x="42148" y="997268"/>
                </a:cubicBezTo>
                <a:lnTo>
                  <a:pt x="435531" y="1678305"/>
                </a:lnTo>
                <a:lnTo>
                  <a:pt x="828913" y="997268"/>
                </a:lnTo>
                <a:cubicBezTo>
                  <a:pt x="886063" y="899160"/>
                  <a:pt x="886063" y="779145"/>
                  <a:pt x="828913" y="681038"/>
                </a:cubicBezTo>
                <a:lnTo>
                  <a:pt x="43553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Google Shape;928;p5"/>
          <p:cNvSpPr/>
          <p:nvPr/>
        </p:nvSpPr>
        <p:spPr>
          <a:xfrm>
            <a:off x="7830672" y="1802527"/>
            <a:ext cx="866775" cy="1676400"/>
          </a:xfrm>
          <a:custGeom>
            <a:rect b="b" l="l" r="r" t="t"/>
            <a:pathLst>
              <a:path extrusionOk="0" h="1676400" w="866775">
                <a:moveTo>
                  <a:pt x="435531" y="0"/>
                </a:moveTo>
                <a:lnTo>
                  <a:pt x="42148" y="681038"/>
                </a:lnTo>
                <a:cubicBezTo>
                  <a:pt x="-14049" y="779145"/>
                  <a:pt x="-14049" y="899160"/>
                  <a:pt x="42148" y="997268"/>
                </a:cubicBezTo>
                <a:lnTo>
                  <a:pt x="435531" y="1678305"/>
                </a:lnTo>
                <a:lnTo>
                  <a:pt x="828913" y="997268"/>
                </a:lnTo>
                <a:cubicBezTo>
                  <a:pt x="886063" y="899160"/>
                  <a:pt x="886063" y="779145"/>
                  <a:pt x="828913" y="681038"/>
                </a:cubicBezTo>
                <a:lnTo>
                  <a:pt x="43553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9" name="Google Shape;929;p5"/>
          <p:cNvSpPr/>
          <p:nvPr/>
        </p:nvSpPr>
        <p:spPr>
          <a:xfrm>
            <a:off x="10654352" y="1802527"/>
            <a:ext cx="866775" cy="1676400"/>
          </a:xfrm>
          <a:custGeom>
            <a:rect b="b" l="l" r="r" t="t"/>
            <a:pathLst>
              <a:path extrusionOk="0" h="1676400" w="866775">
                <a:moveTo>
                  <a:pt x="435531" y="0"/>
                </a:moveTo>
                <a:lnTo>
                  <a:pt x="42148" y="681038"/>
                </a:lnTo>
                <a:cubicBezTo>
                  <a:pt x="-14049" y="779145"/>
                  <a:pt x="-14049" y="899160"/>
                  <a:pt x="42148" y="997268"/>
                </a:cubicBezTo>
                <a:lnTo>
                  <a:pt x="435531" y="1678305"/>
                </a:lnTo>
                <a:lnTo>
                  <a:pt x="828913" y="997268"/>
                </a:lnTo>
                <a:cubicBezTo>
                  <a:pt x="886063" y="899160"/>
                  <a:pt x="886063" y="779145"/>
                  <a:pt x="828913" y="681038"/>
                </a:cubicBezTo>
                <a:lnTo>
                  <a:pt x="43553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5"/>
          <p:cNvSpPr txBox="1"/>
          <p:nvPr/>
        </p:nvSpPr>
        <p:spPr>
          <a:xfrm>
            <a:off x="6559722" y="4017912"/>
            <a:ext cx="1944687" cy="287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Member Name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5"/>
          <p:cNvSpPr txBox="1"/>
          <p:nvPr/>
        </p:nvSpPr>
        <p:spPr>
          <a:xfrm>
            <a:off x="6559956" y="4330208"/>
            <a:ext cx="1944216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</a:pPr>
            <a:r>
              <a:rPr b="0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Developer</a:t>
            </a:r>
            <a:endParaRPr/>
          </a:p>
        </p:txBody>
      </p:sp>
      <p:grpSp>
        <p:nvGrpSpPr>
          <p:cNvPr id="932" name="Google Shape;932;p5"/>
          <p:cNvGrpSpPr/>
          <p:nvPr/>
        </p:nvGrpSpPr>
        <p:grpSpPr>
          <a:xfrm>
            <a:off x="7249464" y="4723662"/>
            <a:ext cx="565200" cy="108000"/>
            <a:chOff x="899592" y="4371950"/>
            <a:chExt cx="565200" cy="108000"/>
          </a:xfrm>
        </p:grpSpPr>
        <p:sp>
          <p:nvSpPr>
            <p:cNvPr id="933" name="Google Shape;933;p5"/>
            <p:cNvSpPr/>
            <p:nvPr/>
          </p:nvSpPr>
          <p:spPr>
            <a:xfrm>
              <a:off x="899592" y="4371950"/>
              <a:ext cx="108000" cy="10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5"/>
            <p:cNvSpPr/>
            <p:nvPr/>
          </p:nvSpPr>
          <p:spPr>
            <a:xfrm>
              <a:off x="1051992" y="4371950"/>
              <a:ext cx="108000" cy="10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5"/>
            <p:cNvSpPr/>
            <p:nvPr/>
          </p:nvSpPr>
          <p:spPr>
            <a:xfrm>
              <a:off x="1204392" y="4371950"/>
              <a:ext cx="108000" cy="10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5"/>
            <p:cNvSpPr/>
            <p:nvPr/>
          </p:nvSpPr>
          <p:spPr>
            <a:xfrm>
              <a:off x="1356792" y="4371950"/>
              <a:ext cx="108000" cy="10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37" name="Google Shape;937;p5"/>
          <p:cNvGrpSpPr/>
          <p:nvPr/>
        </p:nvGrpSpPr>
        <p:grpSpPr>
          <a:xfrm>
            <a:off x="6994916" y="5641876"/>
            <a:ext cx="1074299" cy="309125"/>
            <a:chOff x="3130166" y="5667342"/>
            <a:chExt cx="1254837" cy="361074"/>
          </a:xfrm>
        </p:grpSpPr>
        <p:sp>
          <p:nvSpPr>
            <p:cNvPr id="938" name="Google Shape;938;p5"/>
            <p:cNvSpPr/>
            <p:nvPr/>
          </p:nvSpPr>
          <p:spPr>
            <a:xfrm>
              <a:off x="4023929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2841893" y="181064"/>
                  </a:moveTo>
                  <a:cubicBezTo>
                    <a:pt x="2485731" y="190239"/>
                    <a:pt x="2106781" y="339266"/>
                    <a:pt x="2105790" y="859562"/>
                  </a:cubicBezTo>
                  <a:lnTo>
                    <a:pt x="2106860" y="863292"/>
                  </a:lnTo>
                  <a:lnTo>
                    <a:pt x="2106860" y="1248172"/>
                  </a:lnTo>
                  <a:lnTo>
                    <a:pt x="1691968" y="1248172"/>
                  </a:lnTo>
                  <a:lnTo>
                    <a:pt x="1691968" y="1824236"/>
                  </a:lnTo>
                  <a:lnTo>
                    <a:pt x="2106860" y="1824236"/>
                  </a:lnTo>
                  <a:lnTo>
                    <a:pt x="2106860" y="3779396"/>
                  </a:lnTo>
                  <a:lnTo>
                    <a:pt x="2754932" y="3779396"/>
                  </a:lnTo>
                  <a:lnTo>
                    <a:pt x="2754932" y="1824236"/>
                  </a:lnTo>
                  <a:lnTo>
                    <a:pt x="3305869" y="1813665"/>
                  </a:lnTo>
                  <a:lnTo>
                    <a:pt x="3348152" y="1248172"/>
                  </a:lnTo>
                  <a:lnTo>
                    <a:pt x="2754932" y="1248172"/>
                  </a:lnTo>
                  <a:lnTo>
                    <a:pt x="2754932" y="907124"/>
                  </a:lnTo>
                  <a:cubicBezTo>
                    <a:pt x="2746287" y="682909"/>
                    <a:pt x="3148643" y="674567"/>
                    <a:pt x="3369037" y="759137"/>
                  </a:cubicBezTo>
                  <a:cubicBezTo>
                    <a:pt x="3391941" y="611142"/>
                    <a:pt x="3398988" y="447290"/>
                    <a:pt x="3443034" y="304580"/>
                  </a:cubicBezTo>
                  <a:cubicBezTo>
                    <a:pt x="3382140" y="251394"/>
                    <a:pt x="3118909" y="173928"/>
                    <a:pt x="2841893" y="181064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5"/>
            <p:cNvSpPr/>
            <p:nvPr/>
          </p:nvSpPr>
          <p:spPr>
            <a:xfrm>
              <a:off x="3130166" y="5667342"/>
              <a:ext cx="361074" cy="361074"/>
            </a:xfrm>
            <a:custGeom>
              <a:rect b="b" l="l" r="r" t="t"/>
              <a:pathLst>
                <a:path extrusionOk="0" h="720000" w="720000">
                  <a:moveTo>
                    <a:pt x="432774" y="374766"/>
                  </a:moveTo>
                  <a:lnTo>
                    <a:pt x="356410" y="443079"/>
                  </a:lnTo>
                  <a:lnTo>
                    <a:pt x="284362" y="376738"/>
                  </a:lnTo>
                  <a:lnTo>
                    <a:pt x="113898" y="532449"/>
                  </a:lnTo>
                  <a:lnTo>
                    <a:pt x="607054" y="532449"/>
                  </a:lnTo>
                  <a:close/>
                  <a:moveTo>
                    <a:pt x="602842" y="222629"/>
                  </a:moveTo>
                  <a:lnTo>
                    <a:pt x="465239" y="345724"/>
                  </a:lnTo>
                  <a:lnTo>
                    <a:pt x="445928" y="363784"/>
                  </a:lnTo>
                  <a:lnTo>
                    <a:pt x="602842" y="510538"/>
                  </a:lnTo>
                  <a:close/>
                  <a:moveTo>
                    <a:pt x="112511" y="218501"/>
                  </a:moveTo>
                  <a:lnTo>
                    <a:pt x="112511" y="508421"/>
                  </a:lnTo>
                  <a:lnTo>
                    <a:pt x="268715" y="362330"/>
                  </a:lnTo>
                  <a:close/>
                  <a:moveTo>
                    <a:pt x="113462" y="187552"/>
                  </a:moveTo>
                  <a:lnTo>
                    <a:pt x="356909" y="411714"/>
                  </a:lnTo>
                  <a:lnTo>
                    <a:pt x="607490" y="187552"/>
                  </a:lnTo>
                  <a:close/>
                  <a:moveTo>
                    <a:pt x="72374" y="0"/>
                  </a:moveTo>
                  <a:lnTo>
                    <a:pt x="647626" y="0"/>
                  </a:lnTo>
                  <a:cubicBezTo>
                    <a:pt x="687597" y="0"/>
                    <a:pt x="720000" y="32403"/>
                    <a:pt x="720000" y="72374"/>
                  </a:cubicBezTo>
                  <a:lnTo>
                    <a:pt x="720000" y="647626"/>
                  </a:lnTo>
                  <a:cubicBezTo>
                    <a:pt x="720000" y="687597"/>
                    <a:pt x="687597" y="720000"/>
                    <a:pt x="647626" y="720000"/>
                  </a:cubicBezTo>
                  <a:lnTo>
                    <a:pt x="72374" y="720000"/>
                  </a:lnTo>
                  <a:cubicBezTo>
                    <a:pt x="32403" y="720000"/>
                    <a:pt x="0" y="687597"/>
                    <a:pt x="0" y="647626"/>
                  </a:cubicBezTo>
                  <a:lnTo>
                    <a:pt x="0" y="72374"/>
                  </a:lnTo>
                  <a:cubicBezTo>
                    <a:pt x="0" y="32403"/>
                    <a:pt x="32403" y="0"/>
                    <a:pt x="723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5"/>
            <p:cNvSpPr/>
            <p:nvPr/>
          </p:nvSpPr>
          <p:spPr>
            <a:xfrm>
              <a:off x="3577047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3160999" y="1374274"/>
                  </a:moveTo>
                  <a:cubicBezTo>
                    <a:pt x="3161390" y="1371268"/>
                    <a:pt x="3160138" y="1380887"/>
                    <a:pt x="3155132" y="1419362"/>
                  </a:cubicBezTo>
                  <a:cubicBezTo>
                    <a:pt x="3155132" y="1419362"/>
                    <a:pt x="3155131" y="1419362"/>
                    <a:pt x="3155131" y="1419362"/>
                  </a:cubicBezTo>
                  <a:cubicBezTo>
                    <a:pt x="3155133" y="1419346"/>
                    <a:pt x="3160347" y="1379282"/>
                    <a:pt x="3160999" y="1374274"/>
                  </a:cubicBezTo>
                  <a:close/>
                  <a:moveTo>
                    <a:pt x="2538382" y="802616"/>
                  </a:moveTo>
                  <a:cubicBezTo>
                    <a:pt x="2197761" y="802616"/>
                    <a:pt x="1921633" y="1078744"/>
                    <a:pt x="1921633" y="1419365"/>
                  </a:cubicBezTo>
                  <a:cubicBezTo>
                    <a:pt x="1921633" y="1471638"/>
                    <a:pt x="1928136" y="1522392"/>
                    <a:pt x="1942445" y="1570340"/>
                  </a:cubicBezTo>
                  <a:cubicBezTo>
                    <a:pt x="1547199" y="1510736"/>
                    <a:pt x="1173928" y="1425572"/>
                    <a:pt x="752016" y="931012"/>
                  </a:cubicBezTo>
                  <a:cubicBezTo>
                    <a:pt x="555558" y="1323929"/>
                    <a:pt x="701457" y="1569504"/>
                    <a:pt x="934030" y="1745738"/>
                  </a:cubicBezTo>
                  <a:cubicBezTo>
                    <a:pt x="832912" y="1726959"/>
                    <a:pt x="757794" y="1716846"/>
                    <a:pt x="665343" y="1650397"/>
                  </a:cubicBezTo>
                  <a:cubicBezTo>
                    <a:pt x="692788" y="2037537"/>
                    <a:pt x="906583" y="2177657"/>
                    <a:pt x="1111709" y="2257108"/>
                  </a:cubicBezTo>
                  <a:cubicBezTo>
                    <a:pt x="1029370" y="2275887"/>
                    <a:pt x="986032" y="2268664"/>
                    <a:pt x="856023" y="2244108"/>
                  </a:cubicBezTo>
                  <a:cubicBezTo>
                    <a:pt x="968698" y="2582132"/>
                    <a:pt x="1241718" y="2664472"/>
                    <a:pt x="1402064" y="2660137"/>
                  </a:cubicBezTo>
                  <a:cubicBezTo>
                    <a:pt x="1212828" y="2802425"/>
                    <a:pt x="1063318" y="2869598"/>
                    <a:pt x="552668" y="2902822"/>
                  </a:cubicBezTo>
                  <a:cubicBezTo>
                    <a:pt x="978087" y="3213400"/>
                    <a:pt x="1650526" y="3189564"/>
                    <a:pt x="1978439" y="3093502"/>
                  </a:cubicBezTo>
                  <a:cubicBezTo>
                    <a:pt x="2679046" y="2850818"/>
                    <a:pt x="2894283" y="2547463"/>
                    <a:pt x="3053184" y="2031759"/>
                  </a:cubicBezTo>
                  <a:cubicBezTo>
                    <a:pt x="3132291" y="1592391"/>
                    <a:pt x="3116471" y="1716445"/>
                    <a:pt x="3155131" y="1419365"/>
                  </a:cubicBezTo>
                  <a:cubicBezTo>
                    <a:pt x="3155131" y="1419364"/>
                    <a:pt x="3155132" y="1419363"/>
                    <a:pt x="3155132" y="1419362"/>
                  </a:cubicBezTo>
                  <a:cubicBezTo>
                    <a:pt x="3257477" y="1315095"/>
                    <a:pt x="3372036" y="1223751"/>
                    <a:pt x="3407333" y="1117847"/>
                  </a:cubicBezTo>
                  <a:cubicBezTo>
                    <a:pt x="3307709" y="1140260"/>
                    <a:pt x="3221086" y="1197342"/>
                    <a:pt x="3108461" y="1185086"/>
                  </a:cubicBezTo>
                  <a:cubicBezTo>
                    <a:pt x="3188365" y="1141325"/>
                    <a:pt x="3284860" y="1028153"/>
                    <a:pt x="3334650" y="883134"/>
                  </a:cubicBezTo>
                  <a:cubicBezTo>
                    <a:pt x="3225580" y="952795"/>
                    <a:pt x="3152155" y="998691"/>
                    <a:pt x="2995677" y="1008938"/>
                  </a:cubicBezTo>
                  <a:cubicBezTo>
                    <a:pt x="2884471" y="881691"/>
                    <a:pt x="2720661" y="802616"/>
                    <a:pt x="2538382" y="802616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1" name="Google Shape;941;p5"/>
          <p:cNvSpPr/>
          <p:nvPr/>
        </p:nvSpPr>
        <p:spPr>
          <a:xfrm>
            <a:off x="6559957" y="4927342"/>
            <a:ext cx="194421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  </a:t>
            </a:r>
            <a:endParaRPr/>
          </a:p>
        </p:txBody>
      </p:sp>
      <p:sp>
        <p:nvSpPr>
          <p:cNvPr id="942" name="Google Shape;942;p5"/>
          <p:cNvSpPr txBox="1"/>
          <p:nvPr/>
        </p:nvSpPr>
        <p:spPr>
          <a:xfrm>
            <a:off x="3741044" y="4017912"/>
            <a:ext cx="1944687" cy="287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Member Name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3" name="Google Shape;943;p5"/>
          <p:cNvSpPr txBox="1"/>
          <p:nvPr/>
        </p:nvSpPr>
        <p:spPr>
          <a:xfrm>
            <a:off x="3741278" y="4330208"/>
            <a:ext cx="1944216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</a:pPr>
            <a:r>
              <a:rPr b="0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Marketing</a:t>
            </a:r>
            <a:endParaRPr b="0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44" name="Google Shape;944;p5"/>
          <p:cNvGrpSpPr/>
          <p:nvPr/>
        </p:nvGrpSpPr>
        <p:grpSpPr>
          <a:xfrm>
            <a:off x="4430786" y="4723662"/>
            <a:ext cx="565200" cy="108000"/>
            <a:chOff x="899592" y="4371950"/>
            <a:chExt cx="565200" cy="108000"/>
          </a:xfrm>
        </p:grpSpPr>
        <p:sp>
          <p:nvSpPr>
            <p:cNvPr id="945" name="Google Shape;945;p5"/>
            <p:cNvSpPr/>
            <p:nvPr/>
          </p:nvSpPr>
          <p:spPr>
            <a:xfrm>
              <a:off x="899592" y="4371950"/>
              <a:ext cx="108000" cy="10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5"/>
            <p:cNvSpPr/>
            <p:nvPr/>
          </p:nvSpPr>
          <p:spPr>
            <a:xfrm>
              <a:off x="1051992" y="4371950"/>
              <a:ext cx="108000" cy="10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5"/>
            <p:cNvSpPr/>
            <p:nvPr/>
          </p:nvSpPr>
          <p:spPr>
            <a:xfrm>
              <a:off x="1204392" y="4371950"/>
              <a:ext cx="108000" cy="10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5"/>
            <p:cNvSpPr/>
            <p:nvPr/>
          </p:nvSpPr>
          <p:spPr>
            <a:xfrm>
              <a:off x="1356792" y="4371950"/>
              <a:ext cx="108000" cy="10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49" name="Google Shape;949;p5"/>
          <p:cNvGrpSpPr/>
          <p:nvPr/>
        </p:nvGrpSpPr>
        <p:grpSpPr>
          <a:xfrm>
            <a:off x="4176238" y="5641876"/>
            <a:ext cx="1074299" cy="309125"/>
            <a:chOff x="3130166" y="5667342"/>
            <a:chExt cx="1254837" cy="361074"/>
          </a:xfrm>
        </p:grpSpPr>
        <p:sp>
          <p:nvSpPr>
            <p:cNvPr id="950" name="Google Shape;950;p5"/>
            <p:cNvSpPr/>
            <p:nvPr/>
          </p:nvSpPr>
          <p:spPr>
            <a:xfrm>
              <a:off x="4023929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2841893" y="181064"/>
                  </a:moveTo>
                  <a:cubicBezTo>
                    <a:pt x="2485731" y="190239"/>
                    <a:pt x="2106781" y="339266"/>
                    <a:pt x="2105790" y="859562"/>
                  </a:cubicBezTo>
                  <a:lnTo>
                    <a:pt x="2106860" y="863292"/>
                  </a:lnTo>
                  <a:lnTo>
                    <a:pt x="2106860" y="1248172"/>
                  </a:lnTo>
                  <a:lnTo>
                    <a:pt x="1691968" y="1248172"/>
                  </a:lnTo>
                  <a:lnTo>
                    <a:pt x="1691968" y="1824236"/>
                  </a:lnTo>
                  <a:lnTo>
                    <a:pt x="2106860" y="1824236"/>
                  </a:lnTo>
                  <a:lnTo>
                    <a:pt x="2106860" y="3779396"/>
                  </a:lnTo>
                  <a:lnTo>
                    <a:pt x="2754932" y="3779396"/>
                  </a:lnTo>
                  <a:lnTo>
                    <a:pt x="2754932" y="1824236"/>
                  </a:lnTo>
                  <a:lnTo>
                    <a:pt x="3305869" y="1813665"/>
                  </a:lnTo>
                  <a:lnTo>
                    <a:pt x="3348152" y="1248172"/>
                  </a:lnTo>
                  <a:lnTo>
                    <a:pt x="2754932" y="1248172"/>
                  </a:lnTo>
                  <a:lnTo>
                    <a:pt x="2754932" y="907124"/>
                  </a:lnTo>
                  <a:cubicBezTo>
                    <a:pt x="2746287" y="682909"/>
                    <a:pt x="3148643" y="674567"/>
                    <a:pt x="3369037" y="759137"/>
                  </a:cubicBezTo>
                  <a:cubicBezTo>
                    <a:pt x="3391941" y="611142"/>
                    <a:pt x="3398988" y="447290"/>
                    <a:pt x="3443034" y="304580"/>
                  </a:cubicBezTo>
                  <a:cubicBezTo>
                    <a:pt x="3382140" y="251394"/>
                    <a:pt x="3118909" y="173928"/>
                    <a:pt x="2841893" y="181064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5"/>
            <p:cNvSpPr/>
            <p:nvPr/>
          </p:nvSpPr>
          <p:spPr>
            <a:xfrm>
              <a:off x="3130166" y="5667342"/>
              <a:ext cx="361074" cy="361074"/>
            </a:xfrm>
            <a:custGeom>
              <a:rect b="b" l="l" r="r" t="t"/>
              <a:pathLst>
                <a:path extrusionOk="0" h="720000" w="720000">
                  <a:moveTo>
                    <a:pt x="432774" y="374766"/>
                  </a:moveTo>
                  <a:lnTo>
                    <a:pt x="356410" y="443079"/>
                  </a:lnTo>
                  <a:lnTo>
                    <a:pt x="284362" y="376738"/>
                  </a:lnTo>
                  <a:lnTo>
                    <a:pt x="113898" y="532449"/>
                  </a:lnTo>
                  <a:lnTo>
                    <a:pt x="607054" y="532449"/>
                  </a:lnTo>
                  <a:close/>
                  <a:moveTo>
                    <a:pt x="602842" y="222629"/>
                  </a:moveTo>
                  <a:lnTo>
                    <a:pt x="465239" y="345724"/>
                  </a:lnTo>
                  <a:lnTo>
                    <a:pt x="445928" y="363784"/>
                  </a:lnTo>
                  <a:lnTo>
                    <a:pt x="602842" y="510538"/>
                  </a:lnTo>
                  <a:close/>
                  <a:moveTo>
                    <a:pt x="112511" y="218501"/>
                  </a:moveTo>
                  <a:lnTo>
                    <a:pt x="112511" y="508421"/>
                  </a:lnTo>
                  <a:lnTo>
                    <a:pt x="268715" y="362330"/>
                  </a:lnTo>
                  <a:close/>
                  <a:moveTo>
                    <a:pt x="113462" y="187552"/>
                  </a:moveTo>
                  <a:lnTo>
                    <a:pt x="356909" y="411714"/>
                  </a:lnTo>
                  <a:lnTo>
                    <a:pt x="607490" y="187552"/>
                  </a:lnTo>
                  <a:close/>
                  <a:moveTo>
                    <a:pt x="72374" y="0"/>
                  </a:moveTo>
                  <a:lnTo>
                    <a:pt x="647626" y="0"/>
                  </a:lnTo>
                  <a:cubicBezTo>
                    <a:pt x="687597" y="0"/>
                    <a:pt x="720000" y="32403"/>
                    <a:pt x="720000" y="72374"/>
                  </a:cubicBezTo>
                  <a:lnTo>
                    <a:pt x="720000" y="647626"/>
                  </a:lnTo>
                  <a:cubicBezTo>
                    <a:pt x="720000" y="687597"/>
                    <a:pt x="687597" y="720000"/>
                    <a:pt x="647626" y="720000"/>
                  </a:cubicBezTo>
                  <a:lnTo>
                    <a:pt x="72374" y="720000"/>
                  </a:lnTo>
                  <a:cubicBezTo>
                    <a:pt x="32403" y="720000"/>
                    <a:pt x="0" y="687597"/>
                    <a:pt x="0" y="647626"/>
                  </a:cubicBezTo>
                  <a:lnTo>
                    <a:pt x="0" y="72374"/>
                  </a:lnTo>
                  <a:cubicBezTo>
                    <a:pt x="0" y="32403"/>
                    <a:pt x="32403" y="0"/>
                    <a:pt x="72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5"/>
            <p:cNvSpPr/>
            <p:nvPr/>
          </p:nvSpPr>
          <p:spPr>
            <a:xfrm>
              <a:off x="3577047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3160999" y="1374274"/>
                  </a:moveTo>
                  <a:cubicBezTo>
                    <a:pt x="3161390" y="1371268"/>
                    <a:pt x="3160138" y="1380887"/>
                    <a:pt x="3155132" y="1419362"/>
                  </a:cubicBezTo>
                  <a:cubicBezTo>
                    <a:pt x="3155132" y="1419362"/>
                    <a:pt x="3155131" y="1419362"/>
                    <a:pt x="3155131" y="1419362"/>
                  </a:cubicBezTo>
                  <a:cubicBezTo>
                    <a:pt x="3155133" y="1419346"/>
                    <a:pt x="3160347" y="1379282"/>
                    <a:pt x="3160999" y="1374274"/>
                  </a:cubicBezTo>
                  <a:close/>
                  <a:moveTo>
                    <a:pt x="2538382" y="802616"/>
                  </a:moveTo>
                  <a:cubicBezTo>
                    <a:pt x="2197761" y="802616"/>
                    <a:pt x="1921633" y="1078744"/>
                    <a:pt x="1921633" y="1419365"/>
                  </a:cubicBezTo>
                  <a:cubicBezTo>
                    <a:pt x="1921633" y="1471638"/>
                    <a:pt x="1928136" y="1522392"/>
                    <a:pt x="1942445" y="1570340"/>
                  </a:cubicBezTo>
                  <a:cubicBezTo>
                    <a:pt x="1547199" y="1510736"/>
                    <a:pt x="1173928" y="1425572"/>
                    <a:pt x="752016" y="931012"/>
                  </a:cubicBezTo>
                  <a:cubicBezTo>
                    <a:pt x="555558" y="1323929"/>
                    <a:pt x="701457" y="1569504"/>
                    <a:pt x="934030" y="1745738"/>
                  </a:cubicBezTo>
                  <a:cubicBezTo>
                    <a:pt x="832912" y="1726959"/>
                    <a:pt x="757794" y="1716846"/>
                    <a:pt x="665343" y="1650397"/>
                  </a:cubicBezTo>
                  <a:cubicBezTo>
                    <a:pt x="692788" y="2037537"/>
                    <a:pt x="906583" y="2177657"/>
                    <a:pt x="1111709" y="2257108"/>
                  </a:cubicBezTo>
                  <a:cubicBezTo>
                    <a:pt x="1029370" y="2275887"/>
                    <a:pt x="986032" y="2268664"/>
                    <a:pt x="856023" y="2244108"/>
                  </a:cubicBezTo>
                  <a:cubicBezTo>
                    <a:pt x="968698" y="2582132"/>
                    <a:pt x="1241718" y="2664472"/>
                    <a:pt x="1402064" y="2660137"/>
                  </a:cubicBezTo>
                  <a:cubicBezTo>
                    <a:pt x="1212828" y="2802425"/>
                    <a:pt x="1063318" y="2869598"/>
                    <a:pt x="552668" y="2902822"/>
                  </a:cubicBezTo>
                  <a:cubicBezTo>
                    <a:pt x="978087" y="3213400"/>
                    <a:pt x="1650526" y="3189564"/>
                    <a:pt x="1978439" y="3093502"/>
                  </a:cubicBezTo>
                  <a:cubicBezTo>
                    <a:pt x="2679046" y="2850818"/>
                    <a:pt x="2894283" y="2547463"/>
                    <a:pt x="3053184" y="2031759"/>
                  </a:cubicBezTo>
                  <a:cubicBezTo>
                    <a:pt x="3132291" y="1592391"/>
                    <a:pt x="3116471" y="1716445"/>
                    <a:pt x="3155131" y="1419365"/>
                  </a:cubicBezTo>
                  <a:cubicBezTo>
                    <a:pt x="3155131" y="1419364"/>
                    <a:pt x="3155132" y="1419363"/>
                    <a:pt x="3155132" y="1419362"/>
                  </a:cubicBezTo>
                  <a:cubicBezTo>
                    <a:pt x="3257477" y="1315095"/>
                    <a:pt x="3372036" y="1223751"/>
                    <a:pt x="3407333" y="1117847"/>
                  </a:cubicBezTo>
                  <a:cubicBezTo>
                    <a:pt x="3307709" y="1140260"/>
                    <a:pt x="3221086" y="1197342"/>
                    <a:pt x="3108461" y="1185086"/>
                  </a:cubicBezTo>
                  <a:cubicBezTo>
                    <a:pt x="3188365" y="1141325"/>
                    <a:pt x="3284860" y="1028153"/>
                    <a:pt x="3334650" y="883134"/>
                  </a:cubicBezTo>
                  <a:cubicBezTo>
                    <a:pt x="3225580" y="952795"/>
                    <a:pt x="3152155" y="998691"/>
                    <a:pt x="2995677" y="1008938"/>
                  </a:cubicBezTo>
                  <a:cubicBezTo>
                    <a:pt x="2884471" y="881691"/>
                    <a:pt x="2720661" y="802616"/>
                    <a:pt x="2538382" y="802616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3" name="Google Shape;953;p5"/>
          <p:cNvSpPr/>
          <p:nvPr/>
        </p:nvSpPr>
        <p:spPr>
          <a:xfrm>
            <a:off x="3726038" y="4927342"/>
            <a:ext cx="194421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  </a:t>
            </a:r>
            <a:endParaRPr/>
          </a:p>
        </p:txBody>
      </p:sp>
      <p:sp>
        <p:nvSpPr>
          <p:cNvPr id="954" name="Google Shape;954;p5"/>
          <p:cNvSpPr txBox="1"/>
          <p:nvPr/>
        </p:nvSpPr>
        <p:spPr>
          <a:xfrm>
            <a:off x="907360" y="4017912"/>
            <a:ext cx="1944687" cy="287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Member Name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5" name="Google Shape;955;p5"/>
          <p:cNvSpPr txBox="1"/>
          <p:nvPr/>
        </p:nvSpPr>
        <p:spPr>
          <a:xfrm>
            <a:off x="907594" y="4330208"/>
            <a:ext cx="1944216" cy="288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Arial"/>
              <a:buNone/>
            </a:pPr>
            <a:r>
              <a:rPr b="0"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Director</a:t>
            </a:r>
            <a:endParaRPr b="0" sz="12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56" name="Google Shape;956;p5"/>
          <p:cNvGrpSpPr/>
          <p:nvPr/>
        </p:nvGrpSpPr>
        <p:grpSpPr>
          <a:xfrm>
            <a:off x="1597102" y="4723662"/>
            <a:ext cx="565200" cy="108000"/>
            <a:chOff x="899592" y="4371950"/>
            <a:chExt cx="565200" cy="108000"/>
          </a:xfrm>
        </p:grpSpPr>
        <p:sp>
          <p:nvSpPr>
            <p:cNvPr id="957" name="Google Shape;957;p5"/>
            <p:cNvSpPr/>
            <p:nvPr/>
          </p:nvSpPr>
          <p:spPr>
            <a:xfrm>
              <a:off x="899592" y="4371950"/>
              <a:ext cx="10800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5"/>
            <p:cNvSpPr/>
            <p:nvPr/>
          </p:nvSpPr>
          <p:spPr>
            <a:xfrm>
              <a:off x="1051992" y="4371950"/>
              <a:ext cx="10800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5"/>
            <p:cNvSpPr/>
            <p:nvPr/>
          </p:nvSpPr>
          <p:spPr>
            <a:xfrm>
              <a:off x="1204392" y="4371950"/>
              <a:ext cx="10800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5"/>
            <p:cNvSpPr/>
            <p:nvPr/>
          </p:nvSpPr>
          <p:spPr>
            <a:xfrm>
              <a:off x="1356792" y="4371950"/>
              <a:ext cx="108000" cy="10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1" name="Google Shape;961;p5"/>
          <p:cNvGrpSpPr/>
          <p:nvPr/>
        </p:nvGrpSpPr>
        <p:grpSpPr>
          <a:xfrm>
            <a:off x="1342554" y="5641876"/>
            <a:ext cx="1074299" cy="309125"/>
            <a:chOff x="3130166" y="5667342"/>
            <a:chExt cx="1254837" cy="361074"/>
          </a:xfrm>
        </p:grpSpPr>
        <p:sp>
          <p:nvSpPr>
            <p:cNvPr id="962" name="Google Shape;962;p5"/>
            <p:cNvSpPr/>
            <p:nvPr/>
          </p:nvSpPr>
          <p:spPr>
            <a:xfrm>
              <a:off x="4023929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2841893" y="181064"/>
                  </a:moveTo>
                  <a:cubicBezTo>
                    <a:pt x="2485731" y="190239"/>
                    <a:pt x="2106781" y="339266"/>
                    <a:pt x="2105790" y="859562"/>
                  </a:cubicBezTo>
                  <a:lnTo>
                    <a:pt x="2106860" y="863292"/>
                  </a:lnTo>
                  <a:lnTo>
                    <a:pt x="2106860" y="1248172"/>
                  </a:lnTo>
                  <a:lnTo>
                    <a:pt x="1691968" y="1248172"/>
                  </a:lnTo>
                  <a:lnTo>
                    <a:pt x="1691968" y="1824236"/>
                  </a:lnTo>
                  <a:lnTo>
                    <a:pt x="2106860" y="1824236"/>
                  </a:lnTo>
                  <a:lnTo>
                    <a:pt x="2106860" y="3779396"/>
                  </a:lnTo>
                  <a:lnTo>
                    <a:pt x="2754932" y="3779396"/>
                  </a:lnTo>
                  <a:lnTo>
                    <a:pt x="2754932" y="1824236"/>
                  </a:lnTo>
                  <a:lnTo>
                    <a:pt x="3305869" y="1813665"/>
                  </a:lnTo>
                  <a:lnTo>
                    <a:pt x="3348152" y="1248172"/>
                  </a:lnTo>
                  <a:lnTo>
                    <a:pt x="2754932" y="1248172"/>
                  </a:lnTo>
                  <a:lnTo>
                    <a:pt x="2754932" y="907124"/>
                  </a:lnTo>
                  <a:cubicBezTo>
                    <a:pt x="2746287" y="682909"/>
                    <a:pt x="3148643" y="674567"/>
                    <a:pt x="3369037" y="759137"/>
                  </a:cubicBezTo>
                  <a:cubicBezTo>
                    <a:pt x="3391941" y="611142"/>
                    <a:pt x="3398988" y="447290"/>
                    <a:pt x="3443034" y="304580"/>
                  </a:cubicBezTo>
                  <a:cubicBezTo>
                    <a:pt x="3382140" y="251394"/>
                    <a:pt x="3118909" y="173928"/>
                    <a:pt x="2841893" y="181064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5"/>
            <p:cNvSpPr/>
            <p:nvPr/>
          </p:nvSpPr>
          <p:spPr>
            <a:xfrm>
              <a:off x="3130166" y="5667342"/>
              <a:ext cx="361074" cy="361074"/>
            </a:xfrm>
            <a:custGeom>
              <a:rect b="b" l="l" r="r" t="t"/>
              <a:pathLst>
                <a:path extrusionOk="0" h="720000" w="720000">
                  <a:moveTo>
                    <a:pt x="432774" y="374766"/>
                  </a:moveTo>
                  <a:lnTo>
                    <a:pt x="356410" y="443079"/>
                  </a:lnTo>
                  <a:lnTo>
                    <a:pt x="284362" y="376738"/>
                  </a:lnTo>
                  <a:lnTo>
                    <a:pt x="113898" y="532449"/>
                  </a:lnTo>
                  <a:lnTo>
                    <a:pt x="607054" y="532449"/>
                  </a:lnTo>
                  <a:close/>
                  <a:moveTo>
                    <a:pt x="602842" y="222629"/>
                  </a:moveTo>
                  <a:lnTo>
                    <a:pt x="465239" y="345724"/>
                  </a:lnTo>
                  <a:lnTo>
                    <a:pt x="445928" y="363784"/>
                  </a:lnTo>
                  <a:lnTo>
                    <a:pt x="602842" y="510538"/>
                  </a:lnTo>
                  <a:close/>
                  <a:moveTo>
                    <a:pt x="112511" y="218501"/>
                  </a:moveTo>
                  <a:lnTo>
                    <a:pt x="112511" y="508421"/>
                  </a:lnTo>
                  <a:lnTo>
                    <a:pt x="268715" y="362330"/>
                  </a:lnTo>
                  <a:close/>
                  <a:moveTo>
                    <a:pt x="113462" y="187552"/>
                  </a:moveTo>
                  <a:lnTo>
                    <a:pt x="356909" y="411714"/>
                  </a:lnTo>
                  <a:lnTo>
                    <a:pt x="607490" y="187552"/>
                  </a:lnTo>
                  <a:close/>
                  <a:moveTo>
                    <a:pt x="72374" y="0"/>
                  </a:moveTo>
                  <a:lnTo>
                    <a:pt x="647626" y="0"/>
                  </a:lnTo>
                  <a:cubicBezTo>
                    <a:pt x="687597" y="0"/>
                    <a:pt x="720000" y="32403"/>
                    <a:pt x="720000" y="72374"/>
                  </a:cubicBezTo>
                  <a:lnTo>
                    <a:pt x="720000" y="647626"/>
                  </a:lnTo>
                  <a:cubicBezTo>
                    <a:pt x="720000" y="687597"/>
                    <a:pt x="687597" y="720000"/>
                    <a:pt x="647626" y="720000"/>
                  </a:cubicBezTo>
                  <a:lnTo>
                    <a:pt x="72374" y="720000"/>
                  </a:lnTo>
                  <a:cubicBezTo>
                    <a:pt x="32403" y="720000"/>
                    <a:pt x="0" y="687597"/>
                    <a:pt x="0" y="647626"/>
                  </a:cubicBezTo>
                  <a:lnTo>
                    <a:pt x="0" y="72374"/>
                  </a:lnTo>
                  <a:cubicBezTo>
                    <a:pt x="0" y="32403"/>
                    <a:pt x="32403" y="0"/>
                    <a:pt x="72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5"/>
            <p:cNvSpPr/>
            <p:nvPr/>
          </p:nvSpPr>
          <p:spPr>
            <a:xfrm>
              <a:off x="3577047" y="5667342"/>
              <a:ext cx="361074" cy="361074"/>
            </a:xfrm>
            <a:custGeom>
              <a:rect b="b" l="l" r="r" t="t"/>
              <a:pathLst>
                <a:path extrusionOk="0" h="3960000" w="3960000">
                  <a:moveTo>
                    <a:pt x="3160999" y="1374274"/>
                  </a:moveTo>
                  <a:cubicBezTo>
                    <a:pt x="3161390" y="1371268"/>
                    <a:pt x="3160138" y="1380887"/>
                    <a:pt x="3155132" y="1419362"/>
                  </a:cubicBezTo>
                  <a:cubicBezTo>
                    <a:pt x="3155132" y="1419362"/>
                    <a:pt x="3155131" y="1419362"/>
                    <a:pt x="3155131" y="1419362"/>
                  </a:cubicBezTo>
                  <a:cubicBezTo>
                    <a:pt x="3155133" y="1419346"/>
                    <a:pt x="3160347" y="1379282"/>
                    <a:pt x="3160999" y="1374274"/>
                  </a:cubicBezTo>
                  <a:close/>
                  <a:moveTo>
                    <a:pt x="2538382" y="802616"/>
                  </a:moveTo>
                  <a:cubicBezTo>
                    <a:pt x="2197761" y="802616"/>
                    <a:pt x="1921633" y="1078744"/>
                    <a:pt x="1921633" y="1419365"/>
                  </a:cubicBezTo>
                  <a:cubicBezTo>
                    <a:pt x="1921633" y="1471638"/>
                    <a:pt x="1928136" y="1522392"/>
                    <a:pt x="1942445" y="1570340"/>
                  </a:cubicBezTo>
                  <a:cubicBezTo>
                    <a:pt x="1547199" y="1510736"/>
                    <a:pt x="1173928" y="1425572"/>
                    <a:pt x="752016" y="931012"/>
                  </a:cubicBezTo>
                  <a:cubicBezTo>
                    <a:pt x="555558" y="1323929"/>
                    <a:pt x="701457" y="1569504"/>
                    <a:pt x="934030" y="1745738"/>
                  </a:cubicBezTo>
                  <a:cubicBezTo>
                    <a:pt x="832912" y="1726959"/>
                    <a:pt x="757794" y="1716846"/>
                    <a:pt x="665343" y="1650397"/>
                  </a:cubicBezTo>
                  <a:cubicBezTo>
                    <a:pt x="692788" y="2037537"/>
                    <a:pt x="906583" y="2177657"/>
                    <a:pt x="1111709" y="2257108"/>
                  </a:cubicBezTo>
                  <a:cubicBezTo>
                    <a:pt x="1029370" y="2275887"/>
                    <a:pt x="986032" y="2268664"/>
                    <a:pt x="856023" y="2244108"/>
                  </a:cubicBezTo>
                  <a:cubicBezTo>
                    <a:pt x="968698" y="2582132"/>
                    <a:pt x="1241718" y="2664472"/>
                    <a:pt x="1402064" y="2660137"/>
                  </a:cubicBezTo>
                  <a:cubicBezTo>
                    <a:pt x="1212828" y="2802425"/>
                    <a:pt x="1063318" y="2869598"/>
                    <a:pt x="552668" y="2902822"/>
                  </a:cubicBezTo>
                  <a:cubicBezTo>
                    <a:pt x="978087" y="3213400"/>
                    <a:pt x="1650526" y="3189564"/>
                    <a:pt x="1978439" y="3093502"/>
                  </a:cubicBezTo>
                  <a:cubicBezTo>
                    <a:pt x="2679046" y="2850818"/>
                    <a:pt x="2894283" y="2547463"/>
                    <a:pt x="3053184" y="2031759"/>
                  </a:cubicBezTo>
                  <a:cubicBezTo>
                    <a:pt x="3132291" y="1592391"/>
                    <a:pt x="3116471" y="1716445"/>
                    <a:pt x="3155131" y="1419365"/>
                  </a:cubicBezTo>
                  <a:cubicBezTo>
                    <a:pt x="3155131" y="1419364"/>
                    <a:pt x="3155132" y="1419363"/>
                    <a:pt x="3155132" y="1419362"/>
                  </a:cubicBezTo>
                  <a:cubicBezTo>
                    <a:pt x="3257477" y="1315095"/>
                    <a:pt x="3372036" y="1223751"/>
                    <a:pt x="3407333" y="1117847"/>
                  </a:cubicBezTo>
                  <a:cubicBezTo>
                    <a:pt x="3307709" y="1140260"/>
                    <a:pt x="3221086" y="1197342"/>
                    <a:pt x="3108461" y="1185086"/>
                  </a:cubicBezTo>
                  <a:cubicBezTo>
                    <a:pt x="3188365" y="1141325"/>
                    <a:pt x="3284860" y="1028153"/>
                    <a:pt x="3334650" y="883134"/>
                  </a:cubicBezTo>
                  <a:cubicBezTo>
                    <a:pt x="3225580" y="952795"/>
                    <a:pt x="3152155" y="998691"/>
                    <a:pt x="2995677" y="1008938"/>
                  </a:cubicBezTo>
                  <a:cubicBezTo>
                    <a:pt x="2884471" y="881691"/>
                    <a:pt x="2720661" y="802616"/>
                    <a:pt x="2538382" y="802616"/>
                  </a:cubicBezTo>
                  <a:close/>
                  <a:moveTo>
                    <a:pt x="308009" y="0"/>
                  </a:moveTo>
                  <a:lnTo>
                    <a:pt x="3651991" y="0"/>
                  </a:lnTo>
                  <a:cubicBezTo>
                    <a:pt x="3822100" y="0"/>
                    <a:pt x="3960000" y="137900"/>
                    <a:pt x="3960000" y="308009"/>
                  </a:cubicBezTo>
                  <a:lnTo>
                    <a:pt x="3960000" y="3651991"/>
                  </a:lnTo>
                  <a:cubicBezTo>
                    <a:pt x="3960000" y="3822100"/>
                    <a:pt x="3822100" y="3960000"/>
                    <a:pt x="3651991" y="3960000"/>
                  </a:cubicBezTo>
                  <a:lnTo>
                    <a:pt x="308009" y="3960000"/>
                  </a:lnTo>
                  <a:cubicBezTo>
                    <a:pt x="137900" y="3960000"/>
                    <a:pt x="0" y="3822100"/>
                    <a:pt x="0" y="3651991"/>
                  </a:cubicBezTo>
                  <a:lnTo>
                    <a:pt x="0" y="308009"/>
                  </a:lnTo>
                  <a:cubicBezTo>
                    <a:pt x="0" y="137900"/>
                    <a:pt x="137900" y="0"/>
                    <a:pt x="3080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65" name="Google Shape;965;p5"/>
          <p:cNvSpPr/>
          <p:nvPr/>
        </p:nvSpPr>
        <p:spPr>
          <a:xfrm>
            <a:off x="907595" y="4927342"/>
            <a:ext cx="194421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 modern PowerPoint  Presentation that is beautifully designed.    </a:t>
            </a:r>
            <a:endParaRPr/>
          </a:p>
        </p:txBody>
      </p:sp>
      <p:grpSp>
        <p:nvGrpSpPr>
          <p:cNvPr id="966" name="Google Shape;966;p5"/>
          <p:cNvGrpSpPr/>
          <p:nvPr/>
        </p:nvGrpSpPr>
        <p:grpSpPr>
          <a:xfrm>
            <a:off x="9378400" y="4017912"/>
            <a:ext cx="1944687" cy="1933089"/>
            <a:chOff x="6988889" y="4188728"/>
            <a:chExt cx="1944687" cy="1933089"/>
          </a:xfrm>
        </p:grpSpPr>
        <p:sp>
          <p:nvSpPr>
            <p:cNvPr id="967" name="Google Shape;967;p5"/>
            <p:cNvSpPr txBox="1"/>
            <p:nvPr/>
          </p:nvSpPr>
          <p:spPr>
            <a:xfrm>
              <a:off x="6988889" y="4188728"/>
              <a:ext cx="1944687" cy="287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600"/>
                <a:buFont typeface="Arial"/>
                <a:buNone/>
              </a:pPr>
              <a:r>
                <a:rPr b="1" lang="en-US" sz="16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Member Name</a:t>
              </a:r>
              <a:endParaRPr b="1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5"/>
            <p:cNvSpPr txBox="1"/>
            <p:nvPr/>
          </p:nvSpPr>
          <p:spPr>
            <a:xfrm>
              <a:off x="6989123" y="4501024"/>
              <a:ext cx="1944216" cy="288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b="0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Developer</a:t>
              </a:r>
              <a:endParaRPr/>
            </a:p>
          </p:txBody>
        </p:sp>
        <p:grpSp>
          <p:nvGrpSpPr>
            <p:cNvPr id="969" name="Google Shape;969;p5"/>
            <p:cNvGrpSpPr/>
            <p:nvPr/>
          </p:nvGrpSpPr>
          <p:grpSpPr>
            <a:xfrm>
              <a:off x="7678631" y="4894478"/>
              <a:ext cx="565200" cy="108000"/>
              <a:chOff x="899592" y="4371950"/>
              <a:chExt cx="565200" cy="108000"/>
            </a:xfrm>
          </p:grpSpPr>
          <p:sp>
            <p:nvSpPr>
              <p:cNvPr id="970" name="Google Shape;970;p5"/>
              <p:cNvSpPr/>
              <p:nvPr/>
            </p:nvSpPr>
            <p:spPr>
              <a:xfrm>
                <a:off x="899592" y="4371950"/>
                <a:ext cx="108000" cy="10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1" name="Google Shape;971;p5"/>
              <p:cNvSpPr/>
              <p:nvPr/>
            </p:nvSpPr>
            <p:spPr>
              <a:xfrm>
                <a:off x="1051992" y="4371950"/>
                <a:ext cx="108000" cy="10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2" name="Google Shape;972;p5"/>
              <p:cNvSpPr/>
              <p:nvPr/>
            </p:nvSpPr>
            <p:spPr>
              <a:xfrm>
                <a:off x="1204392" y="4371950"/>
                <a:ext cx="108000" cy="10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3" name="Google Shape;973;p5"/>
              <p:cNvSpPr/>
              <p:nvPr/>
            </p:nvSpPr>
            <p:spPr>
              <a:xfrm>
                <a:off x="1356792" y="4371950"/>
                <a:ext cx="108000" cy="10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74" name="Google Shape;974;p5"/>
            <p:cNvGrpSpPr/>
            <p:nvPr/>
          </p:nvGrpSpPr>
          <p:grpSpPr>
            <a:xfrm>
              <a:off x="7424083" y="5812692"/>
              <a:ext cx="1074299" cy="309125"/>
              <a:chOff x="3130166" y="5667342"/>
              <a:chExt cx="1254837" cy="361074"/>
            </a:xfrm>
          </p:grpSpPr>
          <p:sp>
            <p:nvSpPr>
              <p:cNvPr id="975" name="Google Shape;975;p5"/>
              <p:cNvSpPr/>
              <p:nvPr/>
            </p:nvSpPr>
            <p:spPr>
              <a:xfrm>
                <a:off x="4023929" y="5667342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2841893" y="181064"/>
                    </a:moveTo>
                    <a:cubicBezTo>
                      <a:pt x="2485731" y="190239"/>
                      <a:pt x="2106781" y="339266"/>
                      <a:pt x="2105790" y="859562"/>
                    </a:cubicBezTo>
                    <a:lnTo>
                      <a:pt x="2106860" y="863292"/>
                    </a:lnTo>
                    <a:lnTo>
                      <a:pt x="2106860" y="1248172"/>
                    </a:lnTo>
                    <a:lnTo>
                      <a:pt x="1691968" y="1248172"/>
                    </a:lnTo>
                    <a:lnTo>
                      <a:pt x="1691968" y="1824236"/>
                    </a:lnTo>
                    <a:lnTo>
                      <a:pt x="2106860" y="1824236"/>
                    </a:lnTo>
                    <a:lnTo>
                      <a:pt x="2106860" y="3779396"/>
                    </a:lnTo>
                    <a:lnTo>
                      <a:pt x="2754932" y="3779396"/>
                    </a:lnTo>
                    <a:lnTo>
                      <a:pt x="2754932" y="1824236"/>
                    </a:lnTo>
                    <a:lnTo>
                      <a:pt x="3305869" y="1813665"/>
                    </a:lnTo>
                    <a:lnTo>
                      <a:pt x="3348152" y="1248172"/>
                    </a:lnTo>
                    <a:lnTo>
                      <a:pt x="2754932" y="1248172"/>
                    </a:lnTo>
                    <a:lnTo>
                      <a:pt x="2754932" y="907124"/>
                    </a:lnTo>
                    <a:cubicBezTo>
                      <a:pt x="2746287" y="682909"/>
                      <a:pt x="3148643" y="674567"/>
                      <a:pt x="3369037" y="759137"/>
                    </a:cubicBezTo>
                    <a:cubicBezTo>
                      <a:pt x="3391941" y="611142"/>
                      <a:pt x="3398988" y="447290"/>
                      <a:pt x="3443034" y="304580"/>
                    </a:cubicBezTo>
                    <a:cubicBezTo>
                      <a:pt x="3382140" y="251394"/>
                      <a:pt x="3118909" y="173928"/>
                      <a:pt x="2841893" y="181064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6" name="Google Shape;976;p5"/>
              <p:cNvSpPr/>
              <p:nvPr/>
            </p:nvSpPr>
            <p:spPr>
              <a:xfrm>
                <a:off x="3130166" y="5667342"/>
                <a:ext cx="361074" cy="361074"/>
              </a:xfrm>
              <a:custGeom>
                <a:rect b="b" l="l" r="r" t="t"/>
                <a:pathLst>
                  <a:path extrusionOk="0" h="720000" w="720000">
                    <a:moveTo>
                      <a:pt x="432774" y="374766"/>
                    </a:moveTo>
                    <a:lnTo>
                      <a:pt x="356410" y="443079"/>
                    </a:lnTo>
                    <a:lnTo>
                      <a:pt x="284362" y="376738"/>
                    </a:lnTo>
                    <a:lnTo>
                      <a:pt x="113898" y="532449"/>
                    </a:lnTo>
                    <a:lnTo>
                      <a:pt x="607054" y="532449"/>
                    </a:lnTo>
                    <a:close/>
                    <a:moveTo>
                      <a:pt x="602842" y="222629"/>
                    </a:moveTo>
                    <a:lnTo>
                      <a:pt x="465239" y="345724"/>
                    </a:lnTo>
                    <a:lnTo>
                      <a:pt x="445928" y="363784"/>
                    </a:lnTo>
                    <a:lnTo>
                      <a:pt x="602842" y="510538"/>
                    </a:lnTo>
                    <a:close/>
                    <a:moveTo>
                      <a:pt x="112511" y="218501"/>
                    </a:moveTo>
                    <a:lnTo>
                      <a:pt x="112511" y="508421"/>
                    </a:lnTo>
                    <a:lnTo>
                      <a:pt x="268715" y="362330"/>
                    </a:lnTo>
                    <a:close/>
                    <a:moveTo>
                      <a:pt x="113462" y="187552"/>
                    </a:moveTo>
                    <a:lnTo>
                      <a:pt x="356909" y="411714"/>
                    </a:lnTo>
                    <a:lnTo>
                      <a:pt x="607490" y="187552"/>
                    </a:lnTo>
                    <a:close/>
                    <a:moveTo>
                      <a:pt x="72374" y="0"/>
                    </a:moveTo>
                    <a:lnTo>
                      <a:pt x="647626" y="0"/>
                    </a:lnTo>
                    <a:cubicBezTo>
                      <a:pt x="687597" y="0"/>
                      <a:pt x="720000" y="32403"/>
                      <a:pt x="720000" y="72374"/>
                    </a:cubicBezTo>
                    <a:lnTo>
                      <a:pt x="720000" y="647626"/>
                    </a:lnTo>
                    <a:cubicBezTo>
                      <a:pt x="720000" y="687597"/>
                      <a:pt x="687597" y="720000"/>
                      <a:pt x="647626" y="720000"/>
                    </a:cubicBezTo>
                    <a:lnTo>
                      <a:pt x="72374" y="720000"/>
                    </a:lnTo>
                    <a:cubicBezTo>
                      <a:pt x="32403" y="720000"/>
                      <a:pt x="0" y="687597"/>
                      <a:pt x="0" y="647626"/>
                    </a:cubicBezTo>
                    <a:lnTo>
                      <a:pt x="0" y="72374"/>
                    </a:lnTo>
                    <a:cubicBezTo>
                      <a:pt x="0" y="32403"/>
                      <a:pt x="32403" y="0"/>
                      <a:pt x="723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7" name="Google Shape;977;p5"/>
              <p:cNvSpPr/>
              <p:nvPr/>
            </p:nvSpPr>
            <p:spPr>
              <a:xfrm>
                <a:off x="3577047" y="5667342"/>
                <a:ext cx="361074" cy="361074"/>
              </a:xfrm>
              <a:custGeom>
                <a:rect b="b" l="l" r="r" t="t"/>
                <a:pathLst>
                  <a:path extrusionOk="0" h="3960000" w="3960000">
                    <a:moveTo>
                      <a:pt x="3160999" y="1374274"/>
                    </a:moveTo>
                    <a:cubicBezTo>
                      <a:pt x="3161390" y="1371268"/>
                      <a:pt x="3160138" y="1380887"/>
                      <a:pt x="3155132" y="1419362"/>
                    </a:cubicBezTo>
                    <a:cubicBezTo>
                      <a:pt x="3155132" y="1419362"/>
                      <a:pt x="3155131" y="1419362"/>
                      <a:pt x="3155131" y="1419362"/>
                    </a:cubicBezTo>
                    <a:cubicBezTo>
                      <a:pt x="3155133" y="1419346"/>
                      <a:pt x="3160347" y="1379282"/>
                      <a:pt x="3160999" y="1374274"/>
                    </a:cubicBezTo>
                    <a:close/>
                    <a:moveTo>
                      <a:pt x="2538382" y="802616"/>
                    </a:moveTo>
                    <a:cubicBezTo>
                      <a:pt x="2197761" y="802616"/>
                      <a:pt x="1921633" y="1078744"/>
                      <a:pt x="1921633" y="1419365"/>
                    </a:cubicBezTo>
                    <a:cubicBezTo>
                      <a:pt x="1921633" y="1471638"/>
                      <a:pt x="1928136" y="1522392"/>
                      <a:pt x="1942445" y="1570340"/>
                    </a:cubicBezTo>
                    <a:cubicBezTo>
                      <a:pt x="1547199" y="1510736"/>
                      <a:pt x="1173928" y="1425572"/>
                      <a:pt x="752016" y="931012"/>
                    </a:cubicBezTo>
                    <a:cubicBezTo>
                      <a:pt x="555558" y="1323929"/>
                      <a:pt x="701457" y="1569504"/>
                      <a:pt x="934030" y="1745738"/>
                    </a:cubicBezTo>
                    <a:cubicBezTo>
                      <a:pt x="832912" y="1726959"/>
                      <a:pt x="757794" y="1716846"/>
                      <a:pt x="665343" y="1650397"/>
                    </a:cubicBezTo>
                    <a:cubicBezTo>
                      <a:pt x="692788" y="2037537"/>
                      <a:pt x="906583" y="2177657"/>
                      <a:pt x="1111709" y="2257108"/>
                    </a:cubicBezTo>
                    <a:cubicBezTo>
                      <a:pt x="1029370" y="2275887"/>
                      <a:pt x="986032" y="2268664"/>
                      <a:pt x="856023" y="2244108"/>
                    </a:cubicBezTo>
                    <a:cubicBezTo>
                      <a:pt x="968698" y="2582132"/>
                      <a:pt x="1241718" y="2664472"/>
                      <a:pt x="1402064" y="2660137"/>
                    </a:cubicBezTo>
                    <a:cubicBezTo>
                      <a:pt x="1212828" y="2802425"/>
                      <a:pt x="1063318" y="2869598"/>
                      <a:pt x="552668" y="2902822"/>
                    </a:cubicBezTo>
                    <a:cubicBezTo>
                      <a:pt x="978087" y="3213400"/>
                      <a:pt x="1650526" y="3189564"/>
                      <a:pt x="1978439" y="3093502"/>
                    </a:cubicBezTo>
                    <a:cubicBezTo>
                      <a:pt x="2679046" y="2850818"/>
                      <a:pt x="2894283" y="2547463"/>
                      <a:pt x="3053184" y="2031759"/>
                    </a:cubicBezTo>
                    <a:cubicBezTo>
                      <a:pt x="3132291" y="1592391"/>
                      <a:pt x="3116471" y="1716445"/>
                      <a:pt x="3155131" y="1419365"/>
                    </a:cubicBezTo>
                    <a:cubicBezTo>
                      <a:pt x="3155131" y="1419364"/>
                      <a:pt x="3155132" y="1419363"/>
                      <a:pt x="3155132" y="1419362"/>
                    </a:cubicBezTo>
                    <a:cubicBezTo>
                      <a:pt x="3257477" y="1315095"/>
                      <a:pt x="3372036" y="1223751"/>
                      <a:pt x="3407333" y="1117847"/>
                    </a:cubicBezTo>
                    <a:cubicBezTo>
                      <a:pt x="3307709" y="1140260"/>
                      <a:pt x="3221086" y="1197342"/>
                      <a:pt x="3108461" y="1185086"/>
                    </a:cubicBezTo>
                    <a:cubicBezTo>
                      <a:pt x="3188365" y="1141325"/>
                      <a:pt x="3284860" y="1028153"/>
                      <a:pt x="3334650" y="883134"/>
                    </a:cubicBezTo>
                    <a:cubicBezTo>
                      <a:pt x="3225580" y="952795"/>
                      <a:pt x="3152155" y="998691"/>
                      <a:pt x="2995677" y="1008938"/>
                    </a:cubicBezTo>
                    <a:cubicBezTo>
                      <a:pt x="2884471" y="881691"/>
                      <a:pt x="2720661" y="802616"/>
                      <a:pt x="2538382" y="802616"/>
                    </a:cubicBezTo>
                    <a:close/>
                    <a:moveTo>
                      <a:pt x="308009" y="0"/>
                    </a:moveTo>
                    <a:lnTo>
                      <a:pt x="3651991" y="0"/>
                    </a:lnTo>
                    <a:cubicBezTo>
                      <a:pt x="3822100" y="0"/>
                      <a:pt x="3960000" y="137900"/>
                      <a:pt x="3960000" y="308009"/>
                    </a:cubicBezTo>
                    <a:lnTo>
                      <a:pt x="3960000" y="3651991"/>
                    </a:lnTo>
                    <a:cubicBezTo>
                      <a:pt x="3960000" y="3822100"/>
                      <a:pt x="3822100" y="3960000"/>
                      <a:pt x="3651991" y="3960000"/>
                    </a:cubicBezTo>
                    <a:lnTo>
                      <a:pt x="308009" y="3960000"/>
                    </a:lnTo>
                    <a:cubicBezTo>
                      <a:pt x="137900" y="3960000"/>
                      <a:pt x="0" y="3822100"/>
                      <a:pt x="0" y="3651991"/>
                    </a:cubicBezTo>
                    <a:lnTo>
                      <a:pt x="0" y="308009"/>
                    </a:lnTo>
                    <a:cubicBezTo>
                      <a:pt x="0" y="137900"/>
                      <a:pt x="137900" y="0"/>
                      <a:pt x="3080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78" name="Google Shape;978;p5"/>
            <p:cNvSpPr/>
            <p:nvPr/>
          </p:nvSpPr>
          <p:spPr>
            <a:xfrm>
              <a:off x="6989124" y="5098158"/>
              <a:ext cx="194421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Get a modern PowerPoint  Presentation that is beautifully designed.    </a:t>
              </a:r>
              <a:endParaRPr/>
            </a:p>
          </p:txBody>
        </p:sp>
      </p:grpSp>
      <p:sp>
        <p:nvSpPr>
          <p:cNvPr id="979" name="Google Shape;979;p5"/>
          <p:cNvSpPr txBox="1"/>
          <p:nvPr/>
        </p:nvSpPr>
        <p:spPr>
          <a:xfrm>
            <a:off x="2280863" y="2348339"/>
            <a:ext cx="7886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0" name="Google Shape;980;p5"/>
          <p:cNvSpPr txBox="1"/>
          <p:nvPr/>
        </p:nvSpPr>
        <p:spPr>
          <a:xfrm>
            <a:off x="5105849" y="2348339"/>
            <a:ext cx="7886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1" name="Google Shape;981;p5"/>
          <p:cNvSpPr txBox="1"/>
          <p:nvPr/>
        </p:nvSpPr>
        <p:spPr>
          <a:xfrm>
            <a:off x="7930835" y="2348339"/>
            <a:ext cx="7886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2" name="Google Shape;982;p5"/>
          <p:cNvSpPr txBox="1"/>
          <p:nvPr/>
        </p:nvSpPr>
        <p:spPr>
          <a:xfrm>
            <a:off x="10755821" y="2348339"/>
            <a:ext cx="7886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1"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6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6"/>
          <p:cNvSpPr txBox="1"/>
          <p:nvPr>
            <p:ph idx="1" type="body"/>
          </p:nvPr>
        </p:nvSpPr>
        <p:spPr>
          <a:xfrm>
            <a:off x="-1" y="339509"/>
            <a:ext cx="12192001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988" name="Google Shape;988;p6"/>
          <p:cNvGrpSpPr/>
          <p:nvPr/>
        </p:nvGrpSpPr>
        <p:grpSpPr>
          <a:xfrm>
            <a:off x="0" y="1490000"/>
            <a:ext cx="7742589" cy="1506924"/>
            <a:chOff x="-3275764" y="1154174"/>
            <a:chExt cx="9014587" cy="1754490"/>
          </a:xfrm>
        </p:grpSpPr>
        <p:sp>
          <p:nvSpPr>
            <p:cNvPr id="989" name="Google Shape;989;p6"/>
            <p:cNvSpPr/>
            <p:nvPr/>
          </p:nvSpPr>
          <p:spPr>
            <a:xfrm>
              <a:off x="-3275764" y="1262118"/>
              <a:ext cx="8152563" cy="767579"/>
            </a:xfrm>
            <a:prstGeom prst="rect">
              <a:avLst/>
            </a:prstGeom>
            <a:solidFill>
              <a:srgbClr val="BFE5E7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6"/>
            <p:cNvSpPr/>
            <p:nvPr/>
          </p:nvSpPr>
          <p:spPr>
            <a:xfrm>
              <a:off x="-3275764" y="2029697"/>
              <a:ext cx="8152564" cy="767579"/>
            </a:xfrm>
            <a:prstGeom prst="rect">
              <a:avLst/>
            </a:prstGeom>
            <a:solidFill>
              <a:srgbClr val="9FD9D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6"/>
            <p:cNvSpPr/>
            <p:nvPr/>
          </p:nvSpPr>
          <p:spPr>
            <a:xfrm>
              <a:off x="4490860" y="1154174"/>
              <a:ext cx="1247963" cy="875523"/>
            </a:xfrm>
            <a:custGeom>
              <a:rect b="b" l="l" r="r" t="t"/>
              <a:pathLst>
                <a:path extrusionOk="0" h="875523" w="124796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rgbClr val="9FD9D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6"/>
            <p:cNvSpPr/>
            <p:nvPr/>
          </p:nvSpPr>
          <p:spPr>
            <a:xfrm>
              <a:off x="4065676" y="2029697"/>
              <a:ext cx="1249621" cy="878967"/>
            </a:xfrm>
            <a:custGeom>
              <a:rect b="b" l="l" r="r" t="t"/>
              <a:pathLst>
                <a:path extrusionOk="0" h="878967" w="1249621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rgbClr val="3B9DA1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3" name="Google Shape;993;p6"/>
          <p:cNvGrpSpPr/>
          <p:nvPr/>
        </p:nvGrpSpPr>
        <p:grpSpPr>
          <a:xfrm>
            <a:off x="-1" y="3197891"/>
            <a:ext cx="7002201" cy="1506924"/>
            <a:chOff x="-2413741" y="1154174"/>
            <a:chExt cx="8152564" cy="1754490"/>
          </a:xfrm>
        </p:grpSpPr>
        <p:sp>
          <p:nvSpPr>
            <p:cNvPr id="994" name="Google Shape;994;p6"/>
            <p:cNvSpPr/>
            <p:nvPr/>
          </p:nvSpPr>
          <p:spPr>
            <a:xfrm>
              <a:off x="-2413741" y="1262118"/>
              <a:ext cx="7290538" cy="767579"/>
            </a:xfrm>
            <a:prstGeom prst="rect">
              <a:avLst/>
            </a:prstGeom>
            <a:solidFill>
              <a:srgbClr val="FCDB9C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6"/>
            <p:cNvSpPr/>
            <p:nvPr/>
          </p:nvSpPr>
          <p:spPr>
            <a:xfrm>
              <a:off x="-2413740" y="2029697"/>
              <a:ext cx="7290539" cy="767579"/>
            </a:xfrm>
            <a:prstGeom prst="rect">
              <a:avLst/>
            </a:prstGeom>
            <a:solidFill>
              <a:srgbClr val="FBCA6A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6"/>
            <p:cNvSpPr/>
            <p:nvPr/>
          </p:nvSpPr>
          <p:spPr>
            <a:xfrm>
              <a:off x="4490860" y="1154174"/>
              <a:ext cx="1247963" cy="875523"/>
            </a:xfrm>
            <a:custGeom>
              <a:rect b="b" l="l" r="r" t="t"/>
              <a:pathLst>
                <a:path extrusionOk="0" h="875523" w="124796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6"/>
            <p:cNvSpPr/>
            <p:nvPr/>
          </p:nvSpPr>
          <p:spPr>
            <a:xfrm>
              <a:off x="4065676" y="2029697"/>
              <a:ext cx="1249621" cy="878967"/>
            </a:xfrm>
            <a:custGeom>
              <a:rect b="b" l="l" r="r" t="t"/>
              <a:pathLst>
                <a:path extrusionOk="0" h="878967" w="1249621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rgbClr val="BB7D06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8" name="Google Shape;998;p6"/>
          <p:cNvGrpSpPr/>
          <p:nvPr/>
        </p:nvGrpSpPr>
        <p:grpSpPr>
          <a:xfrm>
            <a:off x="0" y="4905782"/>
            <a:ext cx="6261811" cy="1506924"/>
            <a:chOff x="-1551715" y="1154174"/>
            <a:chExt cx="7290538" cy="1754490"/>
          </a:xfrm>
        </p:grpSpPr>
        <p:sp>
          <p:nvSpPr>
            <p:cNvPr id="999" name="Google Shape;999;p6"/>
            <p:cNvSpPr/>
            <p:nvPr/>
          </p:nvSpPr>
          <p:spPr>
            <a:xfrm>
              <a:off x="-1551715" y="1262118"/>
              <a:ext cx="6428514" cy="76757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6"/>
            <p:cNvSpPr/>
            <p:nvPr/>
          </p:nvSpPr>
          <p:spPr>
            <a:xfrm>
              <a:off x="-1551715" y="2029697"/>
              <a:ext cx="6428515" cy="767579"/>
            </a:xfrm>
            <a:prstGeom prst="rect">
              <a:avLst/>
            </a:prstGeom>
            <a:gradFill>
              <a:gsLst>
                <a:gs pos="0">
                  <a:srgbClr val="7CBFA0"/>
                </a:gs>
                <a:gs pos="100000">
                  <a:srgbClr val="91C9B0"/>
                </a:gs>
              </a:gsLst>
              <a:lin ang="8100000" scaled="0"/>
            </a:gra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6"/>
            <p:cNvSpPr/>
            <p:nvPr/>
          </p:nvSpPr>
          <p:spPr>
            <a:xfrm>
              <a:off x="4490860" y="1154174"/>
              <a:ext cx="1247963" cy="875523"/>
            </a:xfrm>
            <a:custGeom>
              <a:rect b="b" l="l" r="r" t="t"/>
              <a:pathLst>
                <a:path extrusionOk="0" h="875523" w="124796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6"/>
            <p:cNvSpPr/>
            <p:nvPr/>
          </p:nvSpPr>
          <p:spPr>
            <a:xfrm>
              <a:off x="4065676" y="2029697"/>
              <a:ext cx="1249621" cy="878967"/>
            </a:xfrm>
            <a:custGeom>
              <a:rect b="b" l="l" r="r" t="t"/>
              <a:pathLst>
                <a:path extrusionOk="0" h="878967" w="1249621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rgbClr val="6EB897"/>
            </a:solidFill>
            <a:ln>
              <a:noFill/>
            </a:ln>
            <a:effectLst>
              <a:outerShdw blurRad="50800" rotWithShape="0" algn="tr" dir="81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3" name="Google Shape;1003;p6"/>
          <p:cNvSpPr/>
          <p:nvPr/>
        </p:nvSpPr>
        <p:spPr>
          <a:xfrm rot="-1800000">
            <a:off x="7603184" y="3744692"/>
            <a:ext cx="3327758" cy="2697807"/>
          </a:xfrm>
          <a:custGeom>
            <a:rect b="b" l="l" r="r" t="t"/>
            <a:pathLst>
              <a:path extrusionOk="0" h="4221188" w="5206857">
                <a:moveTo>
                  <a:pt x="1295747" y="905623"/>
                </a:moveTo>
                <a:cubicBezTo>
                  <a:pt x="1206908" y="854331"/>
                  <a:pt x="1093311" y="884770"/>
                  <a:pt x="1042019" y="973609"/>
                </a:cubicBezTo>
                <a:cubicBezTo>
                  <a:pt x="990727" y="1062448"/>
                  <a:pt x="1021167" y="1176045"/>
                  <a:pt x="1110004" y="1227337"/>
                </a:cubicBezTo>
                <a:cubicBezTo>
                  <a:pt x="1198843" y="1278629"/>
                  <a:pt x="1312442" y="1248188"/>
                  <a:pt x="1363734" y="1159349"/>
                </a:cubicBezTo>
                <a:cubicBezTo>
                  <a:pt x="1415024" y="1070510"/>
                  <a:pt x="1384586" y="956913"/>
                  <a:pt x="1295747" y="905623"/>
                </a:cubicBezTo>
                <a:close/>
                <a:moveTo>
                  <a:pt x="3357227" y="1446173"/>
                </a:moveTo>
                <a:cubicBezTo>
                  <a:pt x="3129812" y="1141517"/>
                  <a:pt x="2752436" y="968422"/>
                  <a:pt x="2389121" y="874986"/>
                </a:cubicBezTo>
                <a:lnTo>
                  <a:pt x="2317734" y="1082029"/>
                </a:lnTo>
                <a:cubicBezTo>
                  <a:pt x="2747544" y="1181755"/>
                  <a:pt x="2953061" y="1300410"/>
                  <a:pt x="3205629" y="1594653"/>
                </a:cubicBezTo>
                <a:lnTo>
                  <a:pt x="3357227" y="1446173"/>
                </a:lnTo>
                <a:close/>
                <a:moveTo>
                  <a:pt x="4568006" y="2045651"/>
                </a:moveTo>
                <a:cubicBezTo>
                  <a:pt x="4555595" y="2035980"/>
                  <a:pt x="4541085" y="2028583"/>
                  <a:pt x="4524932" y="2024256"/>
                </a:cubicBezTo>
                <a:cubicBezTo>
                  <a:pt x="4460315" y="2006940"/>
                  <a:pt x="4393897" y="2045287"/>
                  <a:pt x="4376584" y="2109904"/>
                </a:cubicBezTo>
                <a:cubicBezTo>
                  <a:pt x="4359270" y="2174518"/>
                  <a:pt x="4397618" y="2240934"/>
                  <a:pt x="4462232" y="2258247"/>
                </a:cubicBezTo>
                <a:cubicBezTo>
                  <a:pt x="4526848" y="2275560"/>
                  <a:pt x="4593264" y="2237215"/>
                  <a:pt x="4610577" y="2172601"/>
                </a:cubicBezTo>
                <a:cubicBezTo>
                  <a:pt x="4623563" y="2124139"/>
                  <a:pt x="4605240" y="2074663"/>
                  <a:pt x="4568006" y="2045651"/>
                </a:cubicBezTo>
                <a:close/>
                <a:moveTo>
                  <a:pt x="5206857" y="2224145"/>
                </a:moveTo>
                <a:cubicBezTo>
                  <a:pt x="4921274" y="2048294"/>
                  <a:pt x="4920915" y="2026120"/>
                  <a:pt x="4678445" y="1985146"/>
                </a:cubicBezTo>
                <a:cubicBezTo>
                  <a:pt x="4728023" y="2043477"/>
                  <a:pt x="4748889" y="2124397"/>
                  <a:pt x="4727574" y="2203950"/>
                </a:cubicBezTo>
                <a:cubicBezTo>
                  <a:pt x="4692947" y="2333181"/>
                  <a:pt x="4560113" y="2409872"/>
                  <a:pt x="4430883" y="2375246"/>
                </a:cubicBezTo>
                <a:cubicBezTo>
                  <a:pt x="4301653" y="2340617"/>
                  <a:pt x="4224961" y="2207783"/>
                  <a:pt x="4259587" y="2078553"/>
                </a:cubicBezTo>
                <a:cubicBezTo>
                  <a:pt x="4277514" y="2011651"/>
                  <a:pt x="4321758" y="1958831"/>
                  <a:pt x="4378457" y="1928722"/>
                </a:cubicBezTo>
                <a:cubicBezTo>
                  <a:pt x="4347097" y="1921171"/>
                  <a:pt x="4314157" y="1920631"/>
                  <a:pt x="4281143" y="1925477"/>
                </a:cubicBezTo>
                <a:cubicBezTo>
                  <a:pt x="4215467" y="1935122"/>
                  <a:pt x="4156203" y="1965111"/>
                  <a:pt x="4111363" y="2010327"/>
                </a:cubicBezTo>
                <a:cubicBezTo>
                  <a:pt x="4174707" y="2276774"/>
                  <a:pt x="4128182" y="2595919"/>
                  <a:pt x="3937078" y="3001142"/>
                </a:cubicBezTo>
                <a:cubicBezTo>
                  <a:pt x="3669544" y="3448889"/>
                  <a:pt x="3294666" y="3628704"/>
                  <a:pt x="2864666" y="3621717"/>
                </a:cubicBezTo>
                <a:lnTo>
                  <a:pt x="2346113" y="4221188"/>
                </a:lnTo>
                <a:lnTo>
                  <a:pt x="2043869" y="4046689"/>
                </a:lnTo>
                <a:lnTo>
                  <a:pt x="2232704" y="3502581"/>
                </a:lnTo>
                <a:cubicBezTo>
                  <a:pt x="2008768" y="3426591"/>
                  <a:pt x="1777979" y="3316937"/>
                  <a:pt x="1545844" y="3182914"/>
                </a:cubicBezTo>
                <a:cubicBezTo>
                  <a:pt x="1417311" y="3108706"/>
                  <a:pt x="1297174" y="3027587"/>
                  <a:pt x="1187080" y="2940350"/>
                </a:cubicBezTo>
                <a:lnTo>
                  <a:pt x="644563" y="3221269"/>
                </a:lnTo>
                <a:lnTo>
                  <a:pt x="313243" y="3021214"/>
                </a:lnTo>
                <a:lnTo>
                  <a:pt x="758618" y="2520701"/>
                </a:lnTo>
                <a:cubicBezTo>
                  <a:pt x="486809" y="2185364"/>
                  <a:pt x="366525" y="2001354"/>
                  <a:pt x="220359" y="1559552"/>
                </a:cubicBezTo>
                <a:lnTo>
                  <a:pt x="0" y="974235"/>
                </a:lnTo>
                <a:lnTo>
                  <a:pt x="136031" y="632342"/>
                </a:lnTo>
                <a:cubicBezTo>
                  <a:pt x="201560" y="518845"/>
                  <a:pt x="328181" y="618294"/>
                  <a:pt x="441680" y="683821"/>
                </a:cubicBezTo>
                <a:lnTo>
                  <a:pt x="615174" y="766457"/>
                </a:lnTo>
                <a:cubicBezTo>
                  <a:pt x="794799" y="679762"/>
                  <a:pt x="972030" y="610864"/>
                  <a:pt x="1149669" y="564016"/>
                </a:cubicBezTo>
                <a:cubicBezTo>
                  <a:pt x="1279669" y="425290"/>
                  <a:pt x="1292972" y="311951"/>
                  <a:pt x="1235408" y="0"/>
                </a:cubicBezTo>
                <a:cubicBezTo>
                  <a:pt x="1689387" y="260915"/>
                  <a:pt x="1677719" y="364303"/>
                  <a:pt x="1757574" y="501984"/>
                </a:cubicBezTo>
                <a:cubicBezTo>
                  <a:pt x="2034992" y="495023"/>
                  <a:pt x="2305491" y="544470"/>
                  <a:pt x="2586293" y="651253"/>
                </a:cubicBezTo>
                <a:lnTo>
                  <a:pt x="2586551" y="653057"/>
                </a:lnTo>
                <a:cubicBezTo>
                  <a:pt x="2720255" y="698863"/>
                  <a:pt x="2844770" y="752572"/>
                  <a:pt x="2998334" y="842092"/>
                </a:cubicBezTo>
                <a:cubicBezTo>
                  <a:pt x="3151898" y="931613"/>
                  <a:pt x="3327897" y="1014250"/>
                  <a:pt x="3507935" y="1190180"/>
                </a:cubicBezTo>
                <a:cubicBezTo>
                  <a:pt x="3763758" y="1398383"/>
                  <a:pt x="3991386" y="1651352"/>
                  <a:pt x="4078560" y="1897671"/>
                </a:cubicBezTo>
                <a:cubicBezTo>
                  <a:pt x="4130847" y="1854396"/>
                  <a:pt x="4195337" y="1827116"/>
                  <a:pt x="4265191" y="1816859"/>
                </a:cubicBezTo>
                <a:cubicBezTo>
                  <a:pt x="4370082" y="1801458"/>
                  <a:pt x="4474414" y="1826290"/>
                  <a:pt x="4559259" y="1882733"/>
                </a:cubicBezTo>
                <a:cubicBezTo>
                  <a:pt x="4654687" y="1869064"/>
                  <a:pt x="4752104" y="1878209"/>
                  <a:pt x="4843997" y="1908391"/>
                </a:cubicBezTo>
                <a:cubicBezTo>
                  <a:pt x="5016955" y="1984127"/>
                  <a:pt x="5035782" y="2044845"/>
                  <a:pt x="5206857" y="222414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4" name="Google Shape;1004;p6"/>
          <p:cNvSpPr/>
          <p:nvPr/>
        </p:nvSpPr>
        <p:spPr>
          <a:xfrm flipH="1" rot="3335692">
            <a:off x="9434921" y="22959"/>
            <a:ext cx="2194600" cy="3643563"/>
          </a:xfrm>
          <a:custGeom>
            <a:rect b="b" l="l" r="r" t="t"/>
            <a:pathLst>
              <a:path extrusionOk="0" h="2198909" w="1324451">
                <a:moveTo>
                  <a:pt x="478945" y="0"/>
                </a:moveTo>
                <a:cubicBezTo>
                  <a:pt x="504408" y="101600"/>
                  <a:pt x="610165" y="929642"/>
                  <a:pt x="711827" y="1065147"/>
                </a:cubicBezTo>
                <a:cubicBezTo>
                  <a:pt x="784379" y="1111697"/>
                  <a:pt x="809274" y="1131442"/>
                  <a:pt x="923526" y="1219691"/>
                </a:cubicBezTo>
                <a:cubicBezTo>
                  <a:pt x="1010386" y="1307371"/>
                  <a:pt x="1166963" y="1451284"/>
                  <a:pt x="1232986" y="1591229"/>
                </a:cubicBezTo>
                <a:cubicBezTo>
                  <a:pt x="1266275" y="1759409"/>
                  <a:pt x="1344499" y="2025354"/>
                  <a:pt x="1319662" y="2059362"/>
                </a:cubicBezTo>
                <a:cubicBezTo>
                  <a:pt x="1308006" y="2071424"/>
                  <a:pt x="1281384" y="2055131"/>
                  <a:pt x="1249948" y="2021692"/>
                </a:cubicBezTo>
                <a:cubicBezTo>
                  <a:pt x="1252388" y="2098272"/>
                  <a:pt x="1250403" y="2157099"/>
                  <a:pt x="1237185" y="2169665"/>
                </a:cubicBezTo>
                <a:cubicBezTo>
                  <a:pt x="1220788" y="2181435"/>
                  <a:pt x="1190417" y="2148933"/>
                  <a:pt x="1159749" y="2094711"/>
                </a:cubicBezTo>
                <a:cubicBezTo>
                  <a:pt x="1150966" y="2149824"/>
                  <a:pt x="1140903" y="2189287"/>
                  <a:pt x="1128636" y="2197542"/>
                </a:cubicBezTo>
                <a:cubicBezTo>
                  <a:pt x="1080680" y="2220994"/>
                  <a:pt x="1014851" y="1937661"/>
                  <a:pt x="1017529" y="1746661"/>
                </a:cubicBezTo>
                <a:cubicBezTo>
                  <a:pt x="943533" y="1601804"/>
                  <a:pt x="747088" y="1564411"/>
                  <a:pt x="684660" y="1563704"/>
                </a:cubicBezTo>
                <a:cubicBezTo>
                  <a:pt x="623631" y="1575189"/>
                  <a:pt x="641425" y="1641330"/>
                  <a:pt x="648375" y="1714303"/>
                </a:cubicBezTo>
                <a:cubicBezTo>
                  <a:pt x="664752" y="1797723"/>
                  <a:pt x="668094" y="1871721"/>
                  <a:pt x="684659" y="1936019"/>
                </a:cubicBezTo>
                <a:cubicBezTo>
                  <a:pt x="751859" y="2074779"/>
                  <a:pt x="728411" y="2210291"/>
                  <a:pt x="676287" y="2162635"/>
                </a:cubicBezTo>
                <a:cubicBezTo>
                  <a:pt x="642620" y="2161861"/>
                  <a:pt x="524231" y="1891785"/>
                  <a:pt x="386809" y="1650083"/>
                </a:cubicBezTo>
                <a:cubicBezTo>
                  <a:pt x="319203" y="1502109"/>
                  <a:pt x="343938" y="1348166"/>
                  <a:pt x="318304" y="1206285"/>
                </a:cubicBezTo>
                <a:cubicBezTo>
                  <a:pt x="327395" y="1047084"/>
                  <a:pt x="109427" y="532299"/>
                  <a:pt x="0" y="337185"/>
                </a:cubicBezTo>
                <a:lnTo>
                  <a:pt x="478945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5" name="Google Shape;1005;p6"/>
          <p:cNvSpPr/>
          <p:nvPr/>
        </p:nvSpPr>
        <p:spPr>
          <a:xfrm>
            <a:off x="8980510" y="3349301"/>
            <a:ext cx="267037" cy="367567"/>
          </a:xfrm>
          <a:custGeom>
            <a:rect b="b" l="l" r="r" t="t"/>
            <a:pathLst>
              <a:path extrusionOk="0" h="3939861" w="2862291">
                <a:moveTo>
                  <a:pt x="483172" y="3610747"/>
                </a:moveTo>
                <a:cubicBezTo>
                  <a:pt x="440599" y="3610747"/>
                  <a:pt x="406087" y="3645259"/>
                  <a:pt x="406087" y="3687832"/>
                </a:cubicBezTo>
                <a:cubicBezTo>
                  <a:pt x="406087" y="3730405"/>
                  <a:pt x="440599" y="3764917"/>
                  <a:pt x="483172" y="3764917"/>
                </a:cubicBezTo>
                <a:cubicBezTo>
                  <a:pt x="525745" y="3764917"/>
                  <a:pt x="560257" y="3730405"/>
                  <a:pt x="560257" y="3687832"/>
                </a:cubicBezTo>
                <a:cubicBezTo>
                  <a:pt x="560257" y="3645259"/>
                  <a:pt x="525745" y="3610747"/>
                  <a:pt x="483172" y="3610747"/>
                </a:cubicBezTo>
                <a:close/>
                <a:moveTo>
                  <a:pt x="2052229" y="3610746"/>
                </a:moveTo>
                <a:cubicBezTo>
                  <a:pt x="2009656" y="3610746"/>
                  <a:pt x="1975144" y="3645258"/>
                  <a:pt x="1975144" y="3687831"/>
                </a:cubicBezTo>
                <a:cubicBezTo>
                  <a:pt x="1975144" y="3730404"/>
                  <a:pt x="2009656" y="3764916"/>
                  <a:pt x="2052229" y="3764916"/>
                </a:cubicBezTo>
                <a:cubicBezTo>
                  <a:pt x="2094802" y="3764916"/>
                  <a:pt x="2129314" y="3730404"/>
                  <a:pt x="2129314" y="3687831"/>
                </a:cubicBezTo>
                <a:cubicBezTo>
                  <a:pt x="2129314" y="3645258"/>
                  <a:pt x="2094802" y="3610746"/>
                  <a:pt x="2052229" y="3610746"/>
                </a:cubicBezTo>
                <a:close/>
                <a:moveTo>
                  <a:pt x="1578923" y="1215908"/>
                </a:moveTo>
                <a:cubicBezTo>
                  <a:pt x="1549100" y="1215908"/>
                  <a:pt x="1524923" y="1240085"/>
                  <a:pt x="1524923" y="1269908"/>
                </a:cubicBezTo>
                <a:lnTo>
                  <a:pt x="1524923" y="2745908"/>
                </a:lnTo>
                <a:cubicBezTo>
                  <a:pt x="1524923" y="2775731"/>
                  <a:pt x="1549100" y="2799908"/>
                  <a:pt x="1578923" y="2799908"/>
                </a:cubicBezTo>
                <a:cubicBezTo>
                  <a:pt x="1608746" y="2799908"/>
                  <a:pt x="1632923" y="2775731"/>
                  <a:pt x="1632923" y="2745908"/>
                </a:cubicBezTo>
                <a:lnTo>
                  <a:pt x="1632923" y="1269908"/>
                </a:lnTo>
                <a:cubicBezTo>
                  <a:pt x="1632923" y="1240085"/>
                  <a:pt x="1608746" y="1215908"/>
                  <a:pt x="1578923" y="1215908"/>
                </a:cubicBezTo>
                <a:close/>
                <a:moveTo>
                  <a:pt x="1318523" y="1215908"/>
                </a:moveTo>
                <a:cubicBezTo>
                  <a:pt x="1288700" y="1215908"/>
                  <a:pt x="1264523" y="1240085"/>
                  <a:pt x="1264523" y="1269908"/>
                </a:cubicBezTo>
                <a:lnTo>
                  <a:pt x="1264523" y="2745908"/>
                </a:lnTo>
                <a:cubicBezTo>
                  <a:pt x="1264523" y="2775731"/>
                  <a:pt x="1288700" y="2799908"/>
                  <a:pt x="1318523" y="2799908"/>
                </a:cubicBezTo>
                <a:cubicBezTo>
                  <a:pt x="1348346" y="2799908"/>
                  <a:pt x="1372523" y="2775731"/>
                  <a:pt x="1372523" y="2745908"/>
                </a:cubicBezTo>
                <a:lnTo>
                  <a:pt x="1372523" y="1269908"/>
                </a:lnTo>
                <a:cubicBezTo>
                  <a:pt x="1372523" y="1240085"/>
                  <a:pt x="1348346" y="1215908"/>
                  <a:pt x="1318523" y="1215908"/>
                </a:cubicBezTo>
                <a:close/>
                <a:moveTo>
                  <a:pt x="1058123" y="1215908"/>
                </a:moveTo>
                <a:cubicBezTo>
                  <a:pt x="1028300" y="1215908"/>
                  <a:pt x="1004123" y="1240085"/>
                  <a:pt x="1004123" y="1269908"/>
                </a:cubicBezTo>
                <a:lnTo>
                  <a:pt x="1004123" y="2745908"/>
                </a:lnTo>
                <a:cubicBezTo>
                  <a:pt x="1004123" y="2775731"/>
                  <a:pt x="1028300" y="2799908"/>
                  <a:pt x="1058123" y="2799908"/>
                </a:cubicBezTo>
                <a:cubicBezTo>
                  <a:pt x="1087946" y="2799908"/>
                  <a:pt x="1112123" y="2775731"/>
                  <a:pt x="1112123" y="2745908"/>
                </a:cubicBezTo>
                <a:lnTo>
                  <a:pt x="1112123" y="1269908"/>
                </a:lnTo>
                <a:cubicBezTo>
                  <a:pt x="1112123" y="1240085"/>
                  <a:pt x="1087946" y="1215908"/>
                  <a:pt x="1058123" y="1215908"/>
                </a:cubicBezTo>
                <a:close/>
                <a:moveTo>
                  <a:pt x="797723" y="1215908"/>
                </a:moveTo>
                <a:cubicBezTo>
                  <a:pt x="767900" y="1215908"/>
                  <a:pt x="743723" y="1240085"/>
                  <a:pt x="743723" y="1269908"/>
                </a:cubicBezTo>
                <a:lnTo>
                  <a:pt x="743723" y="2745908"/>
                </a:lnTo>
                <a:cubicBezTo>
                  <a:pt x="743723" y="2775731"/>
                  <a:pt x="767900" y="2799908"/>
                  <a:pt x="797723" y="2799908"/>
                </a:cubicBezTo>
                <a:cubicBezTo>
                  <a:pt x="827546" y="2799908"/>
                  <a:pt x="851723" y="2775731"/>
                  <a:pt x="851723" y="2745908"/>
                </a:cubicBezTo>
                <a:lnTo>
                  <a:pt x="851723" y="1269908"/>
                </a:lnTo>
                <a:cubicBezTo>
                  <a:pt x="851723" y="1240085"/>
                  <a:pt x="827546" y="1215908"/>
                  <a:pt x="797723" y="1215908"/>
                </a:cubicBezTo>
                <a:close/>
                <a:moveTo>
                  <a:pt x="537323" y="1215908"/>
                </a:moveTo>
                <a:cubicBezTo>
                  <a:pt x="507500" y="1215908"/>
                  <a:pt x="483323" y="1240085"/>
                  <a:pt x="483323" y="1269908"/>
                </a:cubicBezTo>
                <a:lnTo>
                  <a:pt x="483323" y="2745908"/>
                </a:lnTo>
                <a:cubicBezTo>
                  <a:pt x="483323" y="2775731"/>
                  <a:pt x="507500" y="2799908"/>
                  <a:pt x="537323" y="2799908"/>
                </a:cubicBezTo>
                <a:cubicBezTo>
                  <a:pt x="567146" y="2799908"/>
                  <a:pt x="591323" y="2775731"/>
                  <a:pt x="591323" y="2745908"/>
                </a:cubicBezTo>
                <a:lnTo>
                  <a:pt x="591323" y="1269908"/>
                </a:lnTo>
                <a:cubicBezTo>
                  <a:pt x="591323" y="1240085"/>
                  <a:pt x="567146" y="1215908"/>
                  <a:pt x="537323" y="1215908"/>
                </a:cubicBezTo>
                <a:close/>
                <a:moveTo>
                  <a:pt x="1071414" y="977717"/>
                </a:moveTo>
                <a:cubicBezTo>
                  <a:pt x="1014599" y="977717"/>
                  <a:pt x="965699" y="1011599"/>
                  <a:pt x="944338" y="1060494"/>
                </a:cubicBezTo>
                <a:lnTo>
                  <a:pt x="1198489" y="1060494"/>
                </a:lnTo>
                <a:cubicBezTo>
                  <a:pt x="1177129" y="1011599"/>
                  <a:pt x="1128228" y="977717"/>
                  <a:pt x="1071414" y="977717"/>
                </a:cubicBezTo>
                <a:close/>
                <a:moveTo>
                  <a:pt x="872752" y="191454"/>
                </a:moveTo>
                <a:cubicBezTo>
                  <a:pt x="759529" y="233114"/>
                  <a:pt x="679221" y="342129"/>
                  <a:pt x="679221" y="469900"/>
                </a:cubicBezTo>
                <a:lnTo>
                  <a:pt x="679221" y="1060494"/>
                </a:lnTo>
                <a:lnTo>
                  <a:pt x="797638" y="1060494"/>
                </a:lnTo>
                <a:cubicBezTo>
                  <a:pt x="823919" y="933391"/>
                  <a:pt x="936512" y="837880"/>
                  <a:pt x="1071414" y="837880"/>
                </a:cubicBezTo>
                <a:cubicBezTo>
                  <a:pt x="1206315" y="837880"/>
                  <a:pt x="1318908" y="933391"/>
                  <a:pt x="1345190" y="1060494"/>
                </a:cubicBezTo>
                <a:lnTo>
                  <a:pt x="1458130" y="1060494"/>
                </a:lnTo>
                <a:lnTo>
                  <a:pt x="1458130" y="469900"/>
                </a:lnTo>
                <a:cubicBezTo>
                  <a:pt x="1458130" y="344471"/>
                  <a:pt x="1380739" y="237117"/>
                  <a:pt x="1270928" y="193418"/>
                </a:cubicBezTo>
                <a:cubicBezTo>
                  <a:pt x="1254126" y="208193"/>
                  <a:pt x="1231951" y="216024"/>
                  <a:pt x="1207947" y="216024"/>
                </a:cubicBezTo>
                <a:lnTo>
                  <a:pt x="938648" y="216024"/>
                </a:lnTo>
                <a:cubicBezTo>
                  <a:pt x="913362" y="216024"/>
                  <a:pt x="890106" y="207335"/>
                  <a:pt x="872752" y="191454"/>
                </a:cubicBezTo>
                <a:close/>
                <a:moveTo>
                  <a:pt x="938648" y="0"/>
                </a:moveTo>
                <a:lnTo>
                  <a:pt x="1207947" y="0"/>
                </a:lnTo>
                <a:cubicBezTo>
                  <a:pt x="1249829" y="0"/>
                  <a:pt x="1286143" y="23838"/>
                  <a:pt x="1302947" y="59260"/>
                </a:cubicBezTo>
                <a:cubicBezTo>
                  <a:pt x="1459619" y="107029"/>
                  <a:pt x="1572731" y="253123"/>
                  <a:pt x="1572731" y="425635"/>
                </a:cubicBezTo>
                <a:lnTo>
                  <a:pt x="1572731" y="1062970"/>
                </a:lnTo>
                <a:cubicBezTo>
                  <a:pt x="1700463" y="1074093"/>
                  <a:pt x="1800202" y="1181663"/>
                  <a:pt x="1800202" y="1312527"/>
                </a:cubicBezTo>
                <a:lnTo>
                  <a:pt x="1800202" y="2703289"/>
                </a:lnTo>
                <a:cubicBezTo>
                  <a:pt x="1800202" y="2833087"/>
                  <a:pt x="1702083" y="2939968"/>
                  <a:pt x="1575831" y="2952534"/>
                </a:cubicBezTo>
                <a:lnTo>
                  <a:pt x="1539130" y="3099337"/>
                </a:lnTo>
                <a:lnTo>
                  <a:pt x="1377130" y="3099337"/>
                </a:lnTo>
                <a:lnTo>
                  <a:pt x="1341126" y="2955322"/>
                </a:lnTo>
                <a:lnTo>
                  <a:pt x="743221" y="2955322"/>
                </a:lnTo>
                <a:lnTo>
                  <a:pt x="707217" y="3099338"/>
                </a:lnTo>
                <a:lnTo>
                  <a:pt x="2063557" y="3099338"/>
                </a:lnTo>
                <a:lnTo>
                  <a:pt x="2063557" y="924090"/>
                </a:lnTo>
                <a:cubicBezTo>
                  <a:pt x="2063557" y="873822"/>
                  <a:pt x="2088497" y="829380"/>
                  <a:pt x="2128246" y="804684"/>
                </a:cubicBezTo>
                <a:cubicBezTo>
                  <a:pt x="2129584" y="799633"/>
                  <a:pt x="2132808" y="796081"/>
                  <a:pt x="2136234" y="792655"/>
                </a:cubicBezTo>
                <a:lnTo>
                  <a:pt x="2607705" y="321183"/>
                </a:lnTo>
                <a:cubicBezTo>
                  <a:pt x="2636744" y="292144"/>
                  <a:pt x="2674804" y="277625"/>
                  <a:pt x="2712864" y="277625"/>
                </a:cubicBezTo>
                <a:cubicBezTo>
                  <a:pt x="2750924" y="277625"/>
                  <a:pt x="2788985" y="292144"/>
                  <a:pt x="2818024" y="321183"/>
                </a:cubicBezTo>
                <a:lnTo>
                  <a:pt x="2862291" y="365451"/>
                </a:lnTo>
                <a:cubicBezTo>
                  <a:pt x="2920370" y="423529"/>
                  <a:pt x="2920370" y="517692"/>
                  <a:pt x="2862291" y="575770"/>
                </a:cubicBezTo>
                <a:lnTo>
                  <a:pt x="2423597" y="1014465"/>
                </a:lnTo>
                <a:lnTo>
                  <a:pt x="2423597" y="3310659"/>
                </a:lnTo>
                <a:cubicBezTo>
                  <a:pt x="2423597" y="3392794"/>
                  <a:pt x="2357014" y="3459377"/>
                  <a:pt x="2274879" y="3459377"/>
                </a:cubicBezTo>
                <a:lnTo>
                  <a:pt x="2247260" y="3459377"/>
                </a:lnTo>
                <a:lnTo>
                  <a:pt x="2157276" y="3459377"/>
                </a:lnTo>
                <a:cubicBezTo>
                  <a:pt x="2244145" y="3498679"/>
                  <a:pt x="2304259" y="3586235"/>
                  <a:pt x="2304259" y="3687831"/>
                </a:cubicBezTo>
                <a:cubicBezTo>
                  <a:pt x="2304259" y="3827023"/>
                  <a:pt x="2191422" y="3939860"/>
                  <a:pt x="2052230" y="3939860"/>
                </a:cubicBezTo>
                <a:cubicBezTo>
                  <a:pt x="1913038" y="3939860"/>
                  <a:pt x="1800201" y="3827023"/>
                  <a:pt x="1800201" y="3687831"/>
                </a:cubicBezTo>
                <a:cubicBezTo>
                  <a:pt x="1800201" y="3586235"/>
                  <a:pt x="1860315" y="3498679"/>
                  <a:pt x="1947184" y="3459377"/>
                </a:cubicBezTo>
                <a:lnTo>
                  <a:pt x="588218" y="3459378"/>
                </a:lnTo>
                <a:cubicBezTo>
                  <a:pt x="675087" y="3498679"/>
                  <a:pt x="735202" y="3586235"/>
                  <a:pt x="735202" y="3687832"/>
                </a:cubicBezTo>
                <a:cubicBezTo>
                  <a:pt x="735202" y="3827024"/>
                  <a:pt x="622365" y="3939861"/>
                  <a:pt x="483173" y="3939861"/>
                </a:cubicBezTo>
                <a:cubicBezTo>
                  <a:pt x="343981" y="3939861"/>
                  <a:pt x="231144" y="3827024"/>
                  <a:pt x="231144" y="3687832"/>
                </a:cubicBezTo>
                <a:cubicBezTo>
                  <a:pt x="231144" y="3586235"/>
                  <a:pt x="291259" y="3498679"/>
                  <a:pt x="378128" y="3459378"/>
                </a:cubicBezTo>
                <a:lnTo>
                  <a:pt x="148718" y="3459378"/>
                </a:lnTo>
                <a:cubicBezTo>
                  <a:pt x="66583" y="3459378"/>
                  <a:pt x="0" y="3392795"/>
                  <a:pt x="0" y="3310660"/>
                </a:cubicBezTo>
                <a:lnTo>
                  <a:pt x="0" y="3248056"/>
                </a:lnTo>
                <a:cubicBezTo>
                  <a:pt x="0" y="3165921"/>
                  <a:pt x="66583" y="3099338"/>
                  <a:pt x="148718" y="3099338"/>
                </a:cubicBezTo>
                <a:lnTo>
                  <a:pt x="544674" y="3099338"/>
                </a:lnTo>
                <a:lnTo>
                  <a:pt x="507859" y="2952075"/>
                </a:lnTo>
                <a:cubicBezTo>
                  <a:pt x="383796" y="2937382"/>
                  <a:pt x="288034" y="2831519"/>
                  <a:pt x="288034" y="2703289"/>
                </a:cubicBezTo>
                <a:lnTo>
                  <a:pt x="288034" y="1312527"/>
                </a:lnTo>
                <a:cubicBezTo>
                  <a:pt x="288034" y="1173333"/>
                  <a:pt x="400873" y="1060494"/>
                  <a:pt x="540067" y="1060494"/>
                </a:cubicBezTo>
                <a:lnTo>
                  <a:pt x="564619" y="1060494"/>
                </a:lnTo>
                <a:lnTo>
                  <a:pt x="564619" y="425635"/>
                </a:lnTo>
                <a:cubicBezTo>
                  <a:pt x="564619" y="248812"/>
                  <a:pt x="683454" y="99744"/>
                  <a:pt x="846095" y="55630"/>
                </a:cubicBezTo>
                <a:cubicBezTo>
                  <a:pt x="863191" y="22078"/>
                  <a:pt x="898341" y="0"/>
                  <a:pt x="93864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6" name="Google Shape;1006;p6"/>
          <p:cNvSpPr/>
          <p:nvPr/>
        </p:nvSpPr>
        <p:spPr>
          <a:xfrm>
            <a:off x="9600365" y="3715878"/>
            <a:ext cx="305934" cy="305934"/>
          </a:xfrm>
          <a:custGeom>
            <a:rect b="b" l="l" r="r" t="t"/>
            <a:pathLst>
              <a:path extrusionOk="0" h="3970014" w="3888423">
                <a:moveTo>
                  <a:pt x="1259577" y="2471243"/>
                </a:moveTo>
                <a:cubicBezTo>
                  <a:pt x="1293292" y="2471243"/>
                  <a:pt x="1320623" y="2543205"/>
                  <a:pt x="1320623" y="2631975"/>
                </a:cubicBezTo>
                <a:cubicBezTo>
                  <a:pt x="1320623" y="2720745"/>
                  <a:pt x="1293292" y="2792707"/>
                  <a:pt x="1259577" y="2792707"/>
                </a:cubicBezTo>
                <a:cubicBezTo>
                  <a:pt x="1225862" y="2792707"/>
                  <a:pt x="1198531" y="2720745"/>
                  <a:pt x="1198531" y="2631975"/>
                </a:cubicBezTo>
                <a:cubicBezTo>
                  <a:pt x="1198531" y="2543205"/>
                  <a:pt x="1225862" y="2471243"/>
                  <a:pt x="1259577" y="2471243"/>
                </a:cubicBezTo>
                <a:close/>
                <a:moveTo>
                  <a:pt x="1710471" y="2470362"/>
                </a:moveTo>
                <a:cubicBezTo>
                  <a:pt x="1741030" y="2470028"/>
                  <a:pt x="1768823" y="2488083"/>
                  <a:pt x="1781169" y="2516203"/>
                </a:cubicBezTo>
                <a:cubicBezTo>
                  <a:pt x="1793845" y="2545068"/>
                  <a:pt x="1787700" y="2578742"/>
                  <a:pt x="1765642" y="2601268"/>
                </a:cubicBezTo>
                <a:cubicBezTo>
                  <a:pt x="1750827" y="2616399"/>
                  <a:pt x="1730831" y="2624459"/>
                  <a:pt x="1710472" y="2623745"/>
                </a:cubicBezTo>
                <a:close/>
                <a:moveTo>
                  <a:pt x="2456093" y="2374056"/>
                </a:moveTo>
                <a:lnTo>
                  <a:pt x="2456093" y="2889893"/>
                </a:lnTo>
                <a:lnTo>
                  <a:pt x="2566690" y="2889893"/>
                </a:lnTo>
                <a:lnTo>
                  <a:pt x="2566690" y="2706284"/>
                </a:lnTo>
                <a:lnTo>
                  <a:pt x="2632197" y="2884955"/>
                </a:lnTo>
                <a:lnTo>
                  <a:pt x="2635843" y="2883618"/>
                </a:lnTo>
                <a:lnTo>
                  <a:pt x="2635843" y="2889893"/>
                </a:lnTo>
                <a:lnTo>
                  <a:pt x="2746439" y="2889893"/>
                </a:lnTo>
                <a:lnTo>
                  <a:pt x="2746439" y="2374056"/>
                </a:lnTo>
                <a:lnTo>
                  <a:pt x="2635843" y="2374056"/>
                </a:lnTo>
                <a:lnTo>
                  <a:pt x="2635843" y="2573614"/>
                </a:lnTo>
                <a:lnTo>
                  <a:pt x="2566690" y="2385000"/>
                </a:lnTo>
                <a:lnTo>
                  <a:pt x="2566690" y="2374056"/>
                </a:lnTo>
                <a:close/>
                <a:moveTo>
                  <a:pt x="2032426" y="2374056"/>
                </a:moveTo>
                <a:lnTo>
                  <a:pt x="2032426" y="2889895"/>
                </a:lnTo>
                <a:lnTo>
                  <a:pt x="2115405" y="2889895"/>
                </a:lnTo>
                <a:lnTo>
                  <a:pt x="2143023" y="2889895"/>
                </a:lnTo>
                <a:lnTo>
                  <a:pt x="2308949" y="2889895"/>
                </a:lnTo>
                <a:lnTo>
                  <a:pt x="2308949" y="2779299"/>
                </a:lnTo>
                <a:lnTo>
                  <a:pt x="2143023" y="2779299"/>
                </a:lnTo>
                <a:lnTo>
                  <a:pt x="2143023" y="2686401"/>
                </a:lnTo>
                <a:lnTo>
                  <a:pt x="2308949" y="2686401"/>
                </a:lnTo>
                <a:lnTo>
                  <a:pt x="2308949" y="2575804"/>
                </a:lnTo>
                <a:lnTo>
                  <a:pt x="2143023" y="2575804"/>
                </a:lnTo>
                <a:lnTo>
                  <a:pt x="2143023" y="2484653"/>
                </a:lnTo>
                <a:lnTo>
                  <a:pt x="2308949" y="2484653"/>
                </a:lnTo>
                <a:lnTo>
                  <a:pt x="2308949" y="2374056"/>
                </a:lnTo>
                <a:lnTo>
                  <a:pt x="2143023" y="2374056"/>
                </a:lnTo>
                <a:lnTo>
                  <a:pt x="2115405" y="2374056"/>
                </a:lnTo>
                <a:close/>
                <a:moveTo>
                  <a:pt x="1259577" y="2374056"/>
                </a:moveTo>
                <a:cubicBezTo>
                  <a:pt x="1172187" y="2374056"/>
                  <a:pt x="1101344" y="2489530"/>
                  <a:pt x="1101344" y="2631975"/>
                </a:cubicBezTo>
                <a:cubicBezTo>
                  <a:pt x="1101344" y="2774420"/>
                  <a:pt x="1172187" y="2889894"/>
                  <a:pt x="1259577" y="2889894"/>
                </a:cubicBezTo>
                <a:cubicBezTo>
                  <a:pt x="1346967" y="2889894"/>
                  <a:pt x="1417810" y="2774420"/>
                  <a:pt x="1417810" y="2631975"/>
                </a:cubicBezTo>
                <a:cubicBezTo>
                  <a:pt x="1417810" y="2489530"/>
                  <a:pt x="1346967" y="2374056"/>
                  <a:pt x="1259577" y="2374056"/>
                </a:cubicBezTo>
                <a:close/>
                <a:moveTo>
                  <a:pt x="1599876" y="2366688"/>
                </a:moveTo>
                <a:lnTo>
                  <a:pt x="1599875" y="2882524"/>
                </a:lnTo>
                <a:lnTo>
                  <a:pt x="1710472" y="2882525"/>
                </a:lnTo>
                <a:lnTo>
                  <a:pt x="1710472" y="2723975"/>
                </a:lnTo>
                <a:cubicBezTo>
                  <a:pt x="1757507" y="2725624"/>
                  <a:pt x="1803701" y="2707003"/>
                  <a:pt x="1837929" y="2672047"/>
                </a:cubicBezTo>
                <a:cubicBezTo>
                  <a:pt x="1888884" y="2620006"/>
                  <a:pt x="1903084" y="2542214"/>
                  <a:pt x="1873801" y="2475527"/>
                </a:cubicBezTo>
                <a:cubicBezTo>
                  <a:pt x="1845275" y="2410565"/>
                  <a:pt x="1781067" y="2368851"/>
                  <a:pt x="1710472" y="2369624"/>
                </a:cubicBezTo>
                <a:lnTo>
                  <a:pt x="1710471" y="2366688"/>
                </a:lnTo>
                <a:close/>
                <a:moveTo>
                  <a:pt x="920754" y="2169815"/>
                </a:moveTo>
                <a:lnTo>
                  <a:pt x="3008986" y="2169815"/>
                </a:lnTo>
                <a:lnTo>
                  <a:pt x="3008986" y="3105919"/>
                </a:lnTo>
                <a:lnTo>
                  <a:pt x="920754" y="3105919"/>
                </a:lnTo>
                <a:close/>
                <a:moveTo>
                  <a:pt x="632722" y="1985007"/>
                </a:moveTo>
                <a:lnTo>
                  <a:pt x="632722" y="3321943"/>
                </a:lnTo>
                <a:lnTo>
                  <a:pt x="3297018" y="3321943"/>
                </a:lnTo>
                <a:lnTo>
                  <a:pt x="3297018" y="1985007"/>
                </a:lnTo>
                <a:close/>
                <a:moveTo>
                  <a:pt x="2657019" y="761679"/>
                </a:moveTo>
                <a:lnTo>
                  <a:pt x="2760733" y="1606387"/>
                </a:lnTo>
                <a:lnTo>
                  <a:pt x="2761762" y="1614761"/>
                </a:lnTo>
                <a:lnTo>
                  <a:pt x="2762330" y="1614691"/>
                </a:lnTo>
                <a:cubicBezTo>
                  <a:pt x="2780335" y="1740615"/>
                  <a:pt x="2862522" y="1833408"/>
                  <a:pt x="2948897" y="1824230"/>
                </a:cubicBezTo>
                <a:cubicBezTo>
                  <a:pt x="3036464" y="1814924"/>
                  <a:pt x="3095979" y="1704243"/>
                  <a:pt x="3083047" y="1575312"/>
                </a:cubicBezTo>
                <a:lnTo>
                  <a:pt x="3083347" y="1575275"/>
                </a:lnTo>
                <a:lnTo>
                  <a:pt x="2983448" y="761679"/>
                </a:lnTo>
                <a:close/>
                <a:moveTo>
                  <a:pt x="2205921" y="761679"/>
                </a:moveTo>
                <a:lnTo>
                  <a:pt x="2264137" y="1594263"/>
                </a:lnTo>
                <a:cubicBezTo>
                  <a:pt x="2264333" y="1597068"/>
                  <a:pt x="2264530" y="1599874"/>
                  <a:pt x="2264726" y="1602679"/>
                </a:cubicBezTo>
                <a:lnTo>
                  <a:pt x="2265297" y="1602640"/>
                </a:lnTo>
                <a:cubicBezTo>
                  <a:pt x="2276686" y="1729333"/>
                  <a:pt x="2353905" y="1826300"/>
                  <a:pt x="2440641" y="1821655"/>
                </a:cubicBezTo>
                <a:cubicBezTo>
                  <a:pt x="2528577" y="1816945"/>
                  <a:pt x="2593802" y="1709530"/>
                  <a:pt x="2587636" y="1580099"/>
                </a:cubicBezTo>
                <a:lnTo>
                  <a:pt x="2587937" y="1580078"/>
                </a:lnTo>
                <a:lnTo>
                  <a:pt x="2530706" y="761679"/>
                </a:lnTo>
                <a:close/>
                <a:moveTo>
                  <a:pt x="1761700" y="761679"/>
                </a:moveTo>
                <a:cubicBezTo>
                  <a:pt x="1761699" y="1032443"/>
                  <a:pt x="1761699" y="1303208"/>
                  <a:pt x="1761698" y="1573972"/>
                </a:cubicBezTo>
                <a:lnTo>
                  <a:pt x="1761698" y="1582410"/>
                </a:lnTo>
                <a:lnTo>
                  <a:pt x="1762270" y="1582410"/>
                </a:lnTo>
                <a:cubicBezTo>
                  <a:pt x="1764795" y="1709590"/>
                  <a:pt x="1835062" y="1811707"/>
                  <a:pt x="1921910" y="1813122"/>
                </a:cubicBezTo>
                <a:cubicBezTo>
                  <a:pt x="2009960" y="1814558"/>
                  <a:pt x="2082519" y="1711955"/>
                  <a:pt x="2085398" y="1582410"/>
                </a:cubicBezTo>
                <a:lnTo>
                  <a:pt x="2085698" y="1582410"/>
                </a:lnTo>
                <a:cubicBezTo>
                  <a:pt x="2085698" y="1308834"/>
                  <a:pt x="2085698" y="1035256"/>
                  <a:pt x="2085696" y="761679"/>
                </a:cubicBezTo>
                <a:close/>
                <a:moveTo>
                  <a:pt x="3411320" y="761678"/>
                </a:moveTo>
                <a:lnTo>
                  <a:pt x="3078803" y="761679"/>
                </a:lnTo>
                <a:lnTo>
                  <a:pt x="3277545" y="1622538"/>
                </a:lnTo>
                <a:lnTo>
                  <a:pt x="3279443" y="1630759"/>
                </a:lnTo>
                <a:lnTo>
                  <a:pt x="3280000" y="1630631"/>
                </a:lnTo>
                <a:cubicBezTo>
                  <a:pt x="3311069" y="1753983"/>
                  <a:pt x="3402507" y="1837676"/>
                  <a:pt x="3487448" y="1819520"/>
                </a:cubicBezTo>
                <a:cubicBezTo>
                  <a:pt x="3573564" y="1801112"/>
                  <a:pt x="3621183" y="1684815"/>
                  <a:pt x="3594846" y="1557943"/>
                </a:cubicBezTo>
                <a:lnTo>
                  <a:pt x="3595140" y="1557876"/>
                </a:lnTo>
                <a:close/>
                <a:moveTo>
                  <a:pt x="1633002" y="761678"/>
                </a:moveTo>
                <a:lnTo>
                  <a:pt x="1308563" y="761679"/>
                </a:lnTo>
                <a:lnTo>
                  <a:pt x="1266057" y="1572672"/>
                </a:lnTo>
                <a:lnTo>
                  <a:pt x="1265616" y="1581099"/>
                </a:lnTo>
                <a:lnTo>
                  <a:pt x="1266187" y="1581128"/>
                </a:lnTo>
                <a:cubicBezTo>
                  <a:pt x="1262052" y="1708267"/>
                  <a:pt x="1326878" y="1813921"/>
                  <a:pt x="1413534" y="1819881"/>
                </a:cubicBezTo>
                <a:cubicBezTo>
                  <a:pt x="1501387" y="1825922"/>
                  <a:pt x="1579217" y="1727257"/>
                  <a:pt x="1588872" y="1598040"/>
                </a:cubicBezTo>
                <a:lnTo>
                  <a:pt x="1589172" y="1598055"/>
                </a:lnTo>
                <a:close/>
                <a:moveTo>
                  <a:pt x="863949" y="761678"/>
                </a:moveTo>
                <a:lnTo>
                  <a:pt x="765078" y="1566901"/>
                </a:lnTo>
                <a:lnTo>
                  <a:pt x="764050" y="1575275"/>
                </a:lnTo>
                <a:lnTo>
                  <a:pt x="764617" y="1575345"/>
                </a:lnTo>
                <a:cubicBezTo>
                  <a:pt x="751624" y="1701884"/>
                  <a:pt x="808922" y="1811803"/>
                  <a:pt x="894951" y="1823794"/>
                </a:cubicBezTo>
                <a:cubicBezTo>
                  <a:pt x="982168" y="1835949"/>
                  <a:pt x="1066691" y="1742953"/>
                  <a:pt x="1085336" y="1614724"/>
                </a:cubicBezTo>
                <a:lnTo>
                  <a:pt x="1085635" y="1614761"/>
                </a:lnTo>
                <a:lnTo>
                  <a:pt x="1190378" y="761679"/>
                </a:lnTo>
                <a:close/>
                <a:moveTo>
                  <a:pt x="295535" y="441623"/>
                </a:moveTo>
                <a:lnTo>
                  <a:pt x="3583899" y="441623"/>
                </a:lnTo>
                <a:cubicBezTo>
                  <a:pt x="3610412" y="441623"/>
                  <a:pt x="3631905" y="463116"/>
                  <a:pt x="3631905" y="489629"/>
                </a:cubicBezTo>
                <a:lnTo>
                  <a:pt x="3631905" y="655863"/>
                </a:lnTo>
                <a:lnTo>
                  <a:pt x="3884522" y="1666330"/>
                </a:lnTo>
                <a:cubicBezTo>
                  <a:pt x="3909974" y="1748325"/>
                  <a:pt x="3809191" y="1900953"/>
                  <a:pt x="3631905" y="1666330"/>
                </a:cubicBezTo>
                <a:lnTo>
                  <a:pt x="3631905" y="3970014"/>
                </a:lnTo>
                <a:lnTo>
                  <a:pt x="247529" y="3970014"/>
                </a:lnTo>
                <a:lnTo>
                  <a:pt x="247529" y="1768425"/>
                </a:lnTo>
                <a:cubicBezTo>
                  <a:pt x="263724" y="1795996"/>
                  <a:pt x="288366" y="1813812"/>
                  <a:pt x="317369" y="1820473"/>
                </a:cubicBezTo>
                <a:cubicBezTo>
                  <a:pt x="403196" y="1840184"/>
                  <a:pt x="495502" y="1754908"/>
                  <a:pt x="525251" y="1628793"/>
                </a:cubicBezTo>
                <a:lnTo>
                  <a:pt x="525545" y="1628855"/>
                </a:lnTo>
                <a:lnTo>
                  <a:pt x="709866" y="761679"/>
                </a:lnTo>
                <a:lnTo>
                  <a:pt x="378634" y="761679"/>
                </a:lnTo>
                <a:lnTo>
                  <a:pt x="210380" y="1553239"/>
                </a:lnTo>
                <a:lnTo>
                  <a:pt x="208625" y="1561492"/>
                </a:lnTo>
                <a:lnTo>
                  <a:pt x="209185" y="1561611"/>
                </a:lnTo>
                <a:cubicBezTo>
                  <a:pt x="202164" y="1598200"/>
                  <a:pt x="201274" y="1633895"/>
                  <a:pt x="207433" y="1666330"/>
                </a:cubicBezTo>
                <a:cubicBezTo>
                  <a:pt x="113985" y="1883037"/>
                  <a:pt x="-32319" y="1816968"/>
                  <a:pt x="6372" y="1666330"/>
                </a:cubicBezTo>
                <a:lnTo>
                  <a:pt x="249769" y="692744"/>
                </a:lnTo>
                <a:cubicBezTo>
                  <a:pt x="247993" y="689334"/>
                  <a:pt x="247529" y="685546"/>
                  <a:pt x="247529" y="681649"/>
                </a:cubicBezTo>
                <a:lnTo>
                  <a:pt x="247529" y="489629"/>
                </a:lnTo>
                <a:cubicBezTo>
                  <a:pt x="247529" y="463116"/>
                  <a:pt x="269022" y="441623"/>
                  <a:pt x="295535" y="441623"/>
                </a:cubicBezTo>
                <a:close/>
                <a:moveTo>
                  <a:pt x="307785" y="0"/>
                </a:moveTo>
                <a:lnTo>
                  <a:pt x="3571649" y="0"/>
                </a:lnTo>
                <a:cubicBezTo>
                  <a:pt x="3604927" y="0"/>
                  <a:pt x="3631905" y="26978"/>
                  <a:pt x="3631905" y="60256"/>
                </a:cubicBezTo>
                <a:lnTo>
                  <a:pt x="3631905" y="301273"/>
                </a:lnTo>
                <a:cubicBezTo>
                  <a:pt x="3631905" y="334551"/>
                  <a:pt x="3604927" y="361529"/>
                  <a:pt x="3571649" y="361529"/>
                </a:cubicBezTo>
                <a:lnTo>
                  <a:pt x="307785" y="361529"/>
                </a:lnTo>
                <a:cubicBezTo>
                  <a:pt x="274507" y="361529"/>
                  <a:pt x="247529" y="334551"/>
                  <a:pt x="247529" y="301273"/>
                </a:cubicBezTo>
                <a:lnTo>
                  <a:pt x="247529" y="60256"/>
                </a:lnTo>
                <a:cubicBezTo>
                  <a:pt x="247529" y="26978"/>
                  <a:pt x="274507" y="0"/>
                  <a:pt x="3077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7" name="Google Shape;1007;p6"/>
          <p:cNvSpPr/>
          <p:nvPr/>
        </p:nvSpPr>
        <p:spPr>
          <a:xfrm>
            <a:off x="9031514" y="3872885"/>
            <a:ext cx="305645" cy="305933"/>
          </a:xfrm>
          <a:custGeom>
            <a:rect b="b" l="l" r="r" t="t"/>
            <a:pathLst>
              <a:path extrusionOk="0" h="3938802" w="3935086">
                <a:moveTo>
                  <a:pt x="1861742" y="3314001"/>
                </a:moveTo>
                <a:cubicBezTo>
                  <a:pt x="1921395" y="3314001"/>
                  <a:pt x="1969754" y="3362360"/>
                  <a:pt x="1969754" y="3422013"/>
                </a:cubicBezTo>
                <a:cubicBezTo>
                  <a:pt x="1969754" y="3481666"/>
                  <a:pt x="1921395" y="3530025"/>
                  <a:pt x="1861742" y="3530025"/>
                </a:cubicBezTo>
                <a:cubicBezTo>
                  <a:pt x="1802089" y="3530025"/>
                  <a:pt x="1753730" y="3481666"/>
                  <a:pt x="1753730" y="3422013"/>
                </a:cubicBezTo>
                <a:cubicBezTo>
                  <a:pt x="1753730" y="3362360"/>
                  <a:pt x="1802089" y="3314001"/>
                  <a:pt x="1861742" y="3314001"/>
                </a:cubicBezTo>
                <a:close/>
                <a:moveTo>
                  <a:pt x="2097646" y="2118753"/>
                </a:moveTo>
                <a:lnTo>
                  <a:pt x="2097646" y="2478753"/>
                </a:lnTo>
                <a:lnTo>
                  <a:pt x="2457646" y="2478753"/>
                </a:lnTo>
                <a:lnTo>
                  <a:pt x="2457646" y="2118753"/>
                </a:lnTo>
                <a:close/>
                <a:moveTo>
                  <a:pt x="1476536" y="2118753"/>
                </a:moveTo>
                <a:lnTo>
                  <a:pt x="1476536" y="2478753"/>
                </a:lnTo>
                <a:lnTo>
                  <a:pt x="1836536" y="2478753"/>
                </a:lnTo>
                <a:lnTo>
                  <a:pt x="1836536" y="2118753"/>
                </a:lnTo>
                <a:close/>
                <a:moveTo>
                  <a:pt x="2097646" y="1539638"/>
                </a:moveTo>
                <a:lnTo>
                  <a:pt x="2097646" y="1899638"/>
                </a:lnTo>
                <a:lnTo>
                  <a:pt x="2457646" y="1899638"/>
                </a:lnTo>
                <a:lnTo>
                  <a:pt x="2457646" y="1539638"/>
                </a:lnTo>
                <a:close/>
                <a:moveTo>
                  <a:pt x="1476536" y="1539638"/>
                </a:moveTo>
                <a:lnTo>
                  <a:pt x="1476536" y="1899638"/>
                </a:lnTo>
                <a:lnTo>
                  <a:pt x="1836536" y="1899638"/>
                </a:lnTo>
                <a:lnTo>
                  <a:pt x="1836536" y="1539638"/>
                </a:lnTo>
                <a:close/>
                <a:moveTo>
                  <a:pt x="1989788" y="770570"/>
                </a:moveTo>
                <a:lnTo>
                  <a:pt x="3429788" y="1850570"/>
                </a:lnTo>
                <a:lnTo>
                  <a:pt x="3430108" y="1850570"/>
                </a:lnTo>
                <a:lnTo>
                  <a:pt x="3430108" y="3938802"/>
                </a:lnTo>
                <a:lnTo>
                  <a:pt x="2265771" y="3938802"/>
                </a:lnTo>
                <a:lnTo>
                  <a:pt x="2265771" y="2786674"/>
                </a:lnTo>
                <a:lnTo>
                  <a:pt x="1669844" y="2786674"/>
                </a:lnTo>
                <a:lnTo>
                  <a:pt x="1669844" y="3938802"/>
                </a:lnTo>
                <a:lnTo>
                  <a:pt x="549788" y="3938802"/>
                </a:lnTo>
                <a:lnTo>
                  <a:pt x="549788" y="1850570"/>
                </a:lnTo>
                <a:close/>
                <a:moveTo>
                  <a:pt x="1969233" y="1003"/>
                </a:moveTo>
                <a:cubicBezTo>
                  <a:pt x="1995162" y="-2644"/>
                  <a:pt x="2022483" y="3601"/>
                  <a:pt x="2045048" y="20601"/>
                </a:cubicBezTo>
                <a:lnTo>
                  <a:pt x="3894333" y="1413834"/>
                </a:lnTo>
                <a:cubicBezTo>
                  <a:pt x="3939464" y="1447835"/>
                  <a:pt x="3948486" y="1511986"/>
                  <a:pt x="3914485" y="1557117"/>
                </a:cubicBezTo>
                <a:lnTo>
                  <a:pt x="3756006" y="1767472"/>
                </a:lnTo>
                <a:cubicBezTo>
                  <a:pt x="3722004" y="1812603"/>
                  <a:pt x="3657854" y="1821626"/>
                  <a:pt x="3612722" y="1787625"/>
                </a:cubicBezTo>
                <a:lnTo>
                  <a:pt x="1967544" y="548164"/>
                </a:lnTo>
                <a:lnTo>
                  <a:pt x="322364" y="1787626"/>
                </a:lnTo>
                <a:cubicBezTo>
                  <a:pt x="277233" y="1821627"/>
                  <a:pt x="213082" y="1812604"/>
                  <a:pt x="179080" y="1767473"/>
                </a:cubicBezTo>
                <a:lnTo>
                  <a:pt x="20601" y="1557118"/>
                </a:lnTo>
                <a:cubicBezTo>
                  <a:pt x="-13400" y="1511987"/>
                  <a:pt x="-4378" y="1447836"/>
                  <a:pt x="40754" y="1413835"/>
                </a:cubicBezTo>
                <a:lnTo>
                  <a:pt x="1890038" y="20602"/>
                </a:lnTo>
                <a:cubicBezTo>
                  <a:pt x="1912604" y="3602"/>
                  <a:pt x="1939924" y="-2643"/>
                  <a:pt x="1965854" y="1004"/>
                </a:cubicBezTo>
                <a:lnTo>
                  <a:pt x="1967542" y="1586"/>
                </a:lnTo>
                <a:cubicBezTo>
                  <a:pt x="1968071" y="1171"/>
                  <a:pt x="1968652" y="1085"/>
                  <a:pt x="1969233" y="100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8" name="Google Shape;1008;p6"/>
          <p:cNvSpPr/>
          <p:nvPr/>
        </p:nvSpPr>
        <p:spPr>
          <a:xfrm>
            <a:off x="8453774" y="3422846"/>
            <a:ext cx="348471" cy="342637"/>
          </a:xfrm>
          <a:custGeom>
            <a:rect b="b" l="l" r="r" t="t"/>
            <a:pathLst>
              <a:path extrusionOk="0" h="3786842" w="385132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9" name="Google Shape;1009;p6"/>
          <p:cNvSpPr/>
          <p:nvPr/>
        </p:nvSpPr>
        <p:spPr>
          <a:xfrm rot="1589284">
            <a:off x="8522533" y="4098219"/>
            <a:ext cx="389530" cy="276211"/>
          </a:xfrm>
          <a:custGeom>
            <a:rect b="b" l="l" r="r" t="t"/>
            <a:pathLst>
              <a:path extrusionOk="0" h="2808000" w="3960000">
                <a:moveTo>
                  <a:pt x="2137982" y="2165237"/>
                </a:moveTo>
                <a:lnTo>
                  <a:pt x="2111402" y="2204211"/>
                </a:lnTo>
                <a:lnTo>
                  <a:pt x="2137982" y="2204211"/>
                </a:lnTo>
                <a:close/>
                <a:moveTo>
                  <a:pt x="2635730" y="2101964"/>
                </a:moveTo>
                <a:cubicBezTo>
                  <a:pt x="2615812" y="2101964"/>
                  <a:pt x="2599666" y="2142287"/>
                  <a:pt x="2599666" y="2192028"/>
                </a:cubicBezTo>
                <a:cubicBezTo>
                  <a:pt x="2599666" y="2241769"/>
                  <a:pt x="2615812" y="2282092"/>
                  <a:pt x="2635730" y="2282092"/>
                </a:cubicBezTo>
                <a:cubicBezTo>
                  <a:pt x="2655648" y="2282092"/>
                  <a:pt x="2671794" y="2241769"/>
                  <a:pt x="2671794" y="2192028"/>
                </a:cubicBezTo>
                <a:cubicBezTo>
                  <a:pt x="2671794" y="2142287"/>
                  <a:pt x="2655648" y="2101964"/>
                  <a:pt x="2635730" y="2101964"/>
                </a:cubicBezTo>
                <a:close/>
                <a:moveTo>
                  <a:pt x="1280012" y="2101964"/>
                </a:moveTo>
                <a:cubicBezTo>
                  <a:pt x="1260094" y="2101964"/>
                  <a:pt x="1243948" y="2142287"/>
                  <a:pt x="1243948" y="2192028"/>
                </a:cubicBezTo>
                <a:cubicBezTo>
                  <a:pt x="1243948" y="2241769"/>
                  <a:pt x="1260094" y="2282092"/>
                  <a:pt x="1280012" y="2282092"/>
                </a:cubicBezTo>
                <a:cubicBezTo>
                  <a:pt x="1299930" y="2282092"/>
                  <a:pt x="1316076" y="2241769"/>
                  <a:pt x="1316076" y="2192028"/>
                </a:cubicBezTo>
                <a:cubicBezTo>
                  <a:pt x="1316076" y="2142287"/>
                  <a:pt x="1299930" y="2101964"/>
                  <a:pt x="1280012" y="2101964"/>
                </a:cubicBezTo>
                <a:close/>
                <a:moveTo>
                  <a:pt x="2138296" y="2025749"/>
                </a:moveTo>
                <a:lnTo>
                  <a:pt x="2139137" y="2026323"/>
                </a:lnTo>
                <a:lnTo>
                  <a:pt x="2216315" y="2026323"/>
                </a:lnTo>
                <a:lnTo>
                  <a:pt x="2216315" y="2204211"/>
                </a:lnTo>
                <a:lnTo>
                  <a:pt x="2256063" y="2204211"/>
                </a:lnTo>
                <a:lnTo>
                  <a:pt x="2256063" y="2282544"/>
                </a:lnTo>
                <a:lnTo>
                  <a:pt x="2216315" y="2282544"/>
                </a:lnTo>
                <a:lnTo>
                  <a:pt x="2216315" y="2357732"/>
                </a:lnTo>
                <a:lnTo>
                  <a:pt x="2137982" y="2357732"/>
                </a:lnTo>
                <a:lnTo>
                  <a:pt x="2137982" y="2282544"/>
                </a:lnTo>
                <a:lnTo>
                  <a:pt x="2015039" y="2282544"/>
                </a:lnTo>
                <a:lnTo>
                  <a:pt x="2015039" y="2208059"/>
                </a:lnTo>
                <a:lnTo>
                  <a:pt x="2014304" y="2207558"/>
                </a:lnTo>
                <a:lnTo>
                  <a:pt x="2015039" y="2206481"/>
                </a:lnTo>
                <a:lnTo>
                  <a:pt x="2015039" y="2204211"/>
                </a:lnTo>
                <a:lnTo>
                  <a:pt x="2016587" y="2204211"/>
                </a:lnTo>
                <a:close/>
                <a:moveTo>
                  <a:pt x="1855876" y="2017651"/>
                </a:moveTo>
                <a:cubicBezTo>
                  <a:pt x="1914135" y="2017257"/>
                  <a:pt x="1961791" y="2063958"/>
                  <a:pt x="1962577" y="2122214"/>
                </a:cubicBezTo>
                <a:cubicBezTo>
                  <a:pt x="1962954" y="2150145"/>
                  <a:pt x="1952489" y="2175712"/>
                  <a:pt x="1934995" y="2194820"/>
                </a:cubicBezTo>
                <a:cubicBezTo>
                  <a:pt x="1952694" y="2214184"/>
                  <a:pt x="1963194" y="2240138"/>
                  <a:pt x="1962560" y="2268406"/>
                </a:cubicBezTo>
                <a:cubicBezTo>
                  <a:pt x="1961260" y="2326468"/>
                  <a:pt x="1913477" y="2372672"/>
                  <a:pt x="1855404" y="2372021"/>
                </a:cubicBezTo>
                <a:cubicBezTo>
                  <a:pt x="1797331" y="2371371"/>
                  <a:pt x="1750595" y="2324109"/>
                  <a:pt x="1750595" y="2266032"/>
                </a:cubicBezTo>
                <a:lnTo>
                  <a:pt x="1826499" y="2266032"/>
                </a:lnTo>
                <a:cubicBezTo>
                  <a:pt x="1826499" y="2282520"/>
                  <a:pt x="1839767" y="2295938"/>
                  <a:pt x="1856254" y="2296122"/>
                </a:cubicBezTo>
                <a:cubicBezTo>
                  <a:pt x="1872741" y="2296307"/>
                  <a:pt x="1886306" y="2283190"/>
                  <a:pt x="1886676" y="2266706"/>
                </a:cubicBezTo>
                <a:cubicBezTo>
                  <a:pt x="1887039" y="2250493"/>
                  <a:pt x="1874503" y="2236962"/>
                  <a:pt x="1858407" y="2236065"/>
                </a:cubicBezTo>
                <a:lnTo>
                  <a:pt x="1814193" y="2236065"/>
                </a:lnTo>
                <a:lnTo>
                  <a:pt x="1814193" y="2152552"/>
                </a:lnTo>
                <a:lnTo>
                  <a:pt x="1857384" y="2152552"/>
                </a:lnTo>
                <a:cubicBezTo>
                  <a:pt x="1873190" y="2152141"/>
                  <a:pt x="1885741" y="2139089"/>
                  <a:pt x="1885527" y="2123254"/>
                </a:cubicBezTo>
                <a:cubicBezTo>
                  <a:pt x="1885313" y="2107349"/>
                  <a:pt x="1872302" y="2094598"/>
                  <a:pt x="1856396" y="2094706"/>
                </a:cubicBezTo>
                <a:cubicBezTo>
                  <a:pt x="1840490" y="2094813"/>
                  <a:pt x="1827652" y="2107738"/>
                  <a:pt x="1827652" y="2123644"/>
                </a:cubicBezTo>
                <a:lnTo>
                  <a:pt x="1750595" y="2123644"/>
                </a:lnTo>
                <a:cubicBezTo>
                  <a:pt x="1750595" y="2065383"/>
                  <a:pt x="1797616" y="2018044"/>
                  <a:pt x="1855876" y="2017651"/>
                </a:cubicBezTo>
                <a:close/>
                <a:moveTo>
                  <a:pt x="2930344" y="2012028"/>
                </a:moveTo>
                <a:cubicBezTo>
                  <a:pt x="2996416" y="2014229"/>
                  <a:pt x="3045968" y="2074602"/>
                  <a:pt x="3038901" y="2136479"/>
                </a:cubicBezTo>
                <a:cubicBezTo>
                  <a:pt x="3029916" y="2202312"/>
                  <a:pt x="2982346" y="2231435"/>
                  <a:pt x="2939412" y="2275597"/>
                </a:cubicBezTo>
                <a:lnTo>
                  <a:pt x="3031192" y="2275597"/>
                </a:lnTo>
                <a:lnTo>
                  <a:pt x="3031192" y="2357732"/>
                </a:lnTo>
                <a:lnTo>
                  <a:pt x="2819358" y="2357732"/>
                </a:lnTo>
                <a:cubicBezTo>
                  <a:pt x="2819409" y="2335416"/>
                  <a:pt x="2820521" y="2314113"/>
                  <a:pt x="2820571" y="2291797"/>
                </a:cubicBezTo>
                <a:cubicBezTo>
                  <a:pt x="2870625" y="2240158"/>
                  <a:pt x="2905662" y="2213324"/>
                  <a:pt x="2965770" y="2143601"/>
                </a:cubicBezTo>
                <a:cubicBezTo>
                  <a:pt x="2980233" y="2116927"/>
                  <a:pt x="2957264" y="2092452"/>
                  <a:pt x="2931831" y="2093607"/>
                </a:cubicBezTo>
                <a:cubicBezTo>
                  <a:pt x="2910102" y="2094595"/>
                  <a:pt x="2891536" y="2110969"/>
                  <a:pt x="2889885" y="2139461"/>
                </a:cubicBezTo>
                <a:lnTo>
                  <a:pt x="2818945" y="2139461"/>
                </a:lnTo>
                <a:cubicBezTo>
                  <a:pt x="2821421" y="2064364"/>
                  <a:pt x="2869776" y="2012037"/>
                  <a:pt x="2930344" y="2012028"/>
                </a:cubicBezTo>
                <a:close/>
                <a:moveTo>
                  <a:pt x="2635730" y="2012028"/>
                </a:moveTo>
                <a:cubicBezTo>
                  <a:pt x="2705318" y="2012028"/>
                  <a:pt x="2761730" y="2092617"/>
                  <a:pt x="2761730" y="2192028"/>
                </a:cubicBezTo>
                <a:cubicBezTo>
                  <a:pt x="2761730" y="2291439"/>
                  <a:pt x="2705318" y="2372028"/>
                  <a:pt x="2635730" y="2372028"/>
                </a:cubicBezTo>
                <a:cubicBezTo>
                  <a:pt x="2566142" y="2372028"/>
                  <a:pt x="2509730" y="2291439"/>
                  <a:pt x="2509730" y="2192028"/>
                </a:cubicBezTo>
                <a:cubicBezTo>
                  <a:pt x="2509730" y="2092617"/>
                  <a:pt x="2566142" y="2012028"/>
                  <a:pt x="2635730" y="2012028"/>
                </a:cubicBezTo>
                <a:close/>
                <a:moveTo>
                  <a:pt x="2436237" y="2012028"/>
                </a:moveTo>
                <a:lnTo>
                  <a:pt x="2436206" y="2012510"/>
                </a:lnTo>
                <a:lnTo>
                  <a:pt x="2452515" y="2012510"/>
                </a:lnTo>
                <a:lnTo>
                  <a:pt x="2452515" y="2372028"/>
                </a:lnTo>
                <a:lnTo>
                  <a:pt x="2364870" y="2372028"/>
                </a:lnTo>
                <a:lnTo>
                  <a:pt x="2364870" y="2101874"/>
                </a:lnTo>
                <a:cubicBezTo>
                  <a:pt x="2347394" y="2108434"/>
                  <a:pt x="2328091" y="2111607"/>
                  <a:pt x="2308515" y="2111039"/>
                </a:cubicBezTo>
                <a:lnTo>
                  <a:pt x="2311564" y="2043892"/>
                </a:lnTo>
                <a:cubicBezTo>
                  <a:pt x="2321741" y="2044066"/>
                  <a:pt x="2331771" y="2042373"/>
                  <a:pt x="2340372" y="2039030"/>
                </a:cubicBezTo>
                <a:cubicBezTo>
                  <a:pt x="2355279" y="2033236"/>
                  <a:pt x="2364268" y="2023137"/>
                  <a:pt x="2364156" y="2012310"/>
                </a:cubicBezTo>
                <a:cubicBezTo>
                  <a:pt x="2388183" y="2012216"/>
                  <a:pt x="2412210" y="2012122"/>
                  <a:pt x="2436237" y="2012028"/>
                </a:cubicBezTo>
                <a:close/>
                <a:moveTo>
                  <a:pt x="1574625" y="2012028"/>
                </a:moveTo>
                <a:cubicBezTo>
                  <a:pt x="1640698" y="2014229"/>
                  <a:pt x="1690250" y="2074602"/>
                  <a:pt x="1683183" y="2136479"/>
                </a:cubicBezTo>
                <a:cubicBezTo>
                  <a:pt x="1674198" y="2202312"/>
                  <a:pt x="1626628" y="2231435"/>
                  <a:pt x="1583694" y="2275597"/>
                </a:cubicBezTo>
                <a:lnTo>
                  <a:pt x="1675474" y="2275597"/>
                </a:lnTo>
                <a:lnTo>
                  <a:pt x="1675474" y="2357732"/>
                </a:lnTo>
                <a:lnTo>
                  <a:pt x="1463640" y="2357732"/>
                </a:lnTo>
                <a:cubicBezTo>
                  <a:pt x="1463691" y="2335416"/>
                  <a:pt x="1464802" y="2314113"/>
                  <a:pt x="1464853" y="2291797"/>
                </a:cubicBezTo>
                <a:cubicBezTo>
                  <a:pt x="1514907" y="2240158"/>
                  <a:pt x="1549943" y="2213324"/>
                  <a:pt x="1610052" y="2143601"/>
                </a:cubicBezTo>
                <a:cubicBezTo>
                  <a:pt x="1624515" y="2116927"/>
                  <a:pt x="1601546" y="2092452"/>
                  <a:pt x="1576112" y="2093607"/>
                </a:cubicBezTo>
                <a:cubicBezTo>
                  <a:pt x="1554383" y="2094595"/>
                  <a:pt x="1535817" y="2110969"/>
                  <a:pt x="1534167" y="2139461"/>
                </a:cubicBezTo>
                <a:lnTo>
                  <a:pt x="1463227" y="2139461"/>
                </a:lnTo>
                <a:cubicBezTo>
                  <a:pt x="1465703" y="2064364"/>
                  <a:pt x="1514058" y="2012037"/>
                  <a:pt x="1574625" y="2012028"/>
                </a:cubicBezTo>
                <a:close/>
                <a:moveTo>
                  <a:pt x="1280012" y="2012028"/>
                </a:moveTo>
                <a:cubicBezTo>
                  <a:pt x="1349600" y="2012028"/>
                  <a:pt x="1406012" y="2092617"/>
                  <a:pt x="1406012" y="2192028"/>
                </a:cubicBezTo>
                <a:cubicBezTo>
                  <a:pt x="1406012" y="2291439"/>
                  <a:pt x="1349600" y="2372028"/>
                  <a:pt x="1280012" y="2372028"/>
                </a:cubicBezTo>
                <a:cubicBezTo>
                  <a:pt x="1210424" y="2372028"/>
                  <a:pt x="1154012" y="2291439"/>
                  <a:pt x="1154012" y="2192028"/>
                </a:cubicBezTo>
                <a:cubicBezTo>
                  <a:pt x="1154012" y="2092617"/>
                  <a:pt x="1210424" y="2012028"/>
                  <a:pt x="1280012" y="2012028"/>
                </a:cubicBezTo>
                <a:close/>
                <a:moveTo>
                  <a:pt x="1080519" y="2012028"/>
                </a:moveTo>
                <a:lnTo>
                  <a:pt x="1080488" y="2012510"/>
                </a:lnTo>
                <a:lnTo>
                  <a:pt x="1096797" y="2012510"/>
                </a:lnTo>
                <a:lnTo>
                  <a:pt x="1096797" y="2372028"/>
                </a:lnTo>
                <a:lnTo>
                  <a:pt x="1009152" y="2372028"/>
                </a:lnTo>
                <a:lnTo>
                  <a:pt x="1009152" y="2101874"/>
                </a:lnTo>
                <a:cubicBezTo>
                  <a:pt x="991676" y="2108434"/>
                  <a:pt x="972373" y="2111607"/>
                  <a:pt x="952797" y="2111039"/>
                </a:cubicBezTo>
                <a:lnTo>
                  <a:pt x="955846" y="2043892"/>
                </a:lnTo>
                <a:cubicBezTo>
                  <a:pt x="966023" y="2044066"/>
                  <a:pt x="976053" y="2042373"/>
                  <a:pt x="984654" y="2039030"/>
                </a:cubicBezTo>
                <a:cubicBezTo>
                  <a:pt x="999561" y="2033236"/>
                  <a:pt x="1008550" y="2023137"/>
                  <a:pt x="1008438" y="2012310"/>
                </a:cubicBezTo>
                <a:cubicBezTo>
                  <a:pt x="1032465" y="2012216"/>
                  <a:pt x="1056492" y="2012122"/>
                  <a:pt x="1080519" y="2012028"/>
                </a:cubicBezTo>
                <a:close/>
                <a:moveTo>
                  <a:pt x="3373743" y="362438"/>
                </a:moveTo>
                <a:lnTo>
                  <a:pt x="3553743" y="362438"/>
                </a:lnTo>
                <a:lnTo>
                  <a:pt x="3553743" y="2414438"/>
                </a:lnTo>
                <a:lnTo>
                  <a:pt x="3373743" y="2414438"/>
                </a:lnTo>
                <a:close/>
                <a:moveTo>
                  <a:pt x="3129580" y="362438"/>
                </a:moveTo>
                <a:lnTo>
                  <a:pt x="3273580" y="362438"/>
                </a:lnTo>
                <a:lnTo>
                  <a:pt x="3273580" y="2414438"/>
                </a:lnTo>
                <a:lnTo>
                  <a:pt x="3129580" y="2414438"/>
                </a:lnTo>
                <a:close/>
                <a:moveTo>
                  <a:pt x="2939411" y="362438"/>
                </a:moveTo>
                <a:lnTo>
                  <a:pt x="3029411" y="362438"/>
                </a:lnTo>
                <a:lnTo>
                  <a:pt x="3029411" y="1957238"/>
                </a:lnTo>
                <a:lnTo>
                  <a:pt x="2939411" y="1957238"/>
                </a:lnTo>
                <a:close/>
                <a:moveTo>
                  <a:pt x="2731242" y="362438"/>
                </a:moveTo>
                <a:lnTo>
                  <a:pt x="2839242" y="362438"/>
                </a:lnTo>
                <a:lnTo>
                  <a:pt x="2839242" y="1957238"/>
                </a:lnTo>
                <a:lnTo>
                  <a:pt x="2731242" y="1957238"/>
                </a:lnTo>
                <a:close/>
                <a:moveTo>
                  <a:pt x="2487073" y="362438"/>
                </a:moveTo>
                <a:lnTo>
                  <a:pt x="2631073" y="362438"/>
                </a:lnTo>
                <a:lnTo>
                  <a:pt x="2631073" y="1957238"/>
                </a:lnTo>
                <a:lnTo>
                  <a:pt x="2487073" y="1957238"/>
                </a:lnTo>
                <a:close/>
                <a:moveTo>
                  <a:pt x="2296904" y="362438"/>
                </a:moveTo>
                <a:lnTo>
                  <a:pt x="2386904" y="362438"/>
                </a:lnTo>
                <a:lnTo>
                  <a:pt x="2386904" y="1957238"/>
                </a:lnTo>
                <a:lnTo>
                  <a:pt x="2296904" y="1957238"/>
                </a:lnTo>
                <a:close/>
                <a:moveTo>
                  <a:pt x="2016735" y="362438"/>
                </a:moveTo>
                <a:lnTo>
                  <a:pt x="2196735" y="362438"/>
                </a:lnTo>
                <a:lnTo>
                  <a:pt x="2196735" y="1957238"/>
                </a:lnTo>
                <a:lnTo>
                  <a:pt x="2016735" y="1957238"/>
                </a:lnTo>
                <a:close/>
                <a:moveTo>
                  <a:pt x="1826566" y="362438"/>
                </a:moveTo>
                <a:lnTo>
                  <a:pt x="1916566" y="362438"/>
                </a:lnTo>
                <a:lnTo>
                  <a:pt x="1916566" y="1957238"/>
                </a:lnTo>
                <a:lnTo>
                  <a:pt x="1826566" y="1957238"/>
                </a:lnTo>
                <a:close/>
                <a:moveTo>
                  <a:pt x="1582397" y="362438"/>
                </a:moveTo>
                <a:lnTo>
                  <a:pt x="1726397" y="362438"/>
                </a:lnTo>
                <a:lnTo>
                  <a:pt x="1726397" y="1957238"/>
                </a:lnTo>
                <a:lnTo>
                  <a:pt x="1582397" y="1957238"/>
                </a:lnTo>
                <a:close/>
                <a:moveTo>
                  <a:pt x="1302228" y="362438"/>
                </a:moveTo>
                <a:lnTo>
                  <a:pt x="1482228" y="362438"/>
                </a:lnTo>
                <a:lnTo>
                  <a:pt x="1482228" y="1957238"/>
                </a:lnTo>
                <a:lnTo>
                  <a:pt x="1302228" y="1957238"/>
                </a:lnTo>
                <a:close/>
                <a:moveTo>
                  <a:pt x="1094059" y="362438"/>
                </a:moveTo>
                <a:lnTo>
                  <a:pt x="1202059" y="362438"/>
                </a:lnTo>
                <a:lnTo>
                  <a:pt x="1202059" y="1957238"/>
                </a:lnTo>
                <a:lnTo>
                  <a:pt x="1094059" y="1957238"/>
                </a:lnTo>
                <a:close/>
                <a:moveTo>
                  <a:pt x="903890" y="362438"/>
                </a:moveTo>
                <a:lnTo>
                  <a:pt x="993890" y="362438"/>
                </a:lnTo>
                <a:lnTo>
                  <a:pt x="993890" y="1957238"/>
                </a:lnTo>
                <a:lnTo>
                  <a:pt x="903890" y="1957238"/>
                </a:lnTo>
                <a:close/>
                <a:moveTo>
                  <a:pt x="623721" y="362438"/>
                </a:moveTo>
                <a:lnTo>
                  <a:pt x="803721" y="362438"/>
                </a:lnTo>
                <a:lnTo>
                  <a:pt x="803721" y="2414438"/>
                </a:lnTo>
                <a:lnTo>
                  <a:pt x="623721" y="2414438"/>
                </a:lnTo>
                <a:close/>
                <a:moveTo>
                  <a:pt x="433552" y="362438"/>
                </a:moveTo>
                <a:lnTo>
                  <a:pt x="523552" y="362438"/>
                </a:lnTo>
                <a:lnTo>
                  <a:pt x="523552" y="2414438"/>
                </a:lnTo>
                <a:lnTo>
                  <a:pt x="433552" y="2414438"/>
                </a:lnTo>
                <a:close/>
                <a:moveTo>
                  <a:pt x="303674" y="216000"/>
                </a:moveTo>
                <a:cubicBezTo>
                  <a:pt x="255253" y="216000"/>
                  <a:pt x="216000" y="255253"/>
                  <a:pt x="216000" y="303674"/>
                </a:cubicBezTo>
                <a:lnTo>
                  <a:pt x="216000" y="2504326"/>
                </a:lnTo>
                <a:cubicBezTo>
                  <a:pt x="216000" y="2552747"/>
                  <a:pt x="255253" y="2592000"/>
                  <a:pt x="303674" y="2592000"/>
                </a:cubicBezTo>
                <a:lnTo>
                  <a:pt x="3656326" y="2592000"/>
                </a:lnTo>
                <a:cubicBezTo>
                  <a:pt x="3704747" y="2592000"/>
                  <a:pt x="3744000" y="2552747"/>
                  <a:pt x="3744000" y="2504326"/>
                </a:cubicBezTo>
                <a:lnTo>
                  <a:pt x="3744000" y="303674"/>
                </a:lnTo>
                <a:cubicBezTo>
                  <a:pt x="3744000" y="255253"/>
                  <a:pt x="3704747" y="216000"/>
                  <a:pt x="3656326" y="216000"/>
                </a:cubicBezTo>
                <a:close/>
                <a:moveTo>
                  <a:pt x="149021" y="0"/>
                </a:moveTo>
                <a:lnTo>
                  <a:pt x="3810979" y="0"/>
                </a:lnTo>
                <a:cubicBezTo>
                  <a:pt x="3893281" y="0"/>
                  <a:pt x="3960000" y="66719"/>
                  <a:pt x="3960000" y="149021"/>
                </a:cubicBezTo>
                <a:lnTo>
                  <a:pt x="3960000" y="2658979"/>
                </a:lnTo>
                <a:cubicBezTo>
                  <a:pt x="3960000" y="2741281"/>
                  <a:pt x="3893281" y="2808000"/>
                  <a:pt x="3810979" y="2808000"/>
                </a:cubicBezTo>
                <a:lnTo>
                  <a:pt x="149021" y="2808000"/>
                </a:lnTo>
                <a:cubicBezTo>
                  <a:pt x="66719" y="2808000"/>
                  <a:pt x="0" y="2741281"/>
                  <a:pt x="0" y="2658979"/>
                </a:cubicBezTo>
                <a:lnTo>
                  <a:pt x="0" y="149021"/>
                </a:lnTo>
                <a:cubicBezTo>
                  <a:pt x="0" y="66719"/>
                  <a:pt x="66719" y="0"/>
                  <a:pt x="14902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0" name="Google Shape;1010;p6"/>
          <p:cNvSpPr/>
          <p:nvPr/>
        </p:nvSpPr>
        <p:spPr>
          <a:xfrm rot="10800000">
            <a:off x="9393342" y="4133595"/>
            <a:ext cx="272246" cy="273762"/>
          </a:xfrm>
          <a:custGeom>
            <a:rect b="b" l="l" r="r" t="t"/>
            <a:pathLst>
              <a:path extrusionOk="0" h="3957041" w="3935149">
                <a:moveTo>
                  <a:pt x="2899653" y="531993"/>
                </a:moveTo>
                <a:lnTo>
                  <a:pt x="2899653" y="423993"/>
                </a:lnTo>
                <a:lnTo>
                  <a:pt x="271653" y="423993"/>
                </a:lnTo>
                <a:lnTo>
                  <a:pt x="271653" y="531993"/>
                </a:lnTo>
                <a:close/>
                <a:moveTo>
                  <a:pt x="2899653" y="893649"/>
                </a:moveTo>
                <a:lnTo>
                  <a:pt x="2899653" y="785649"/>
                </a:lnTo>
                <a:lnTo>
                  <a:pt x="271653" y="785649"/>
                </a:lnTo>
                <a:lnTo>
                  <a:pt x="271653" y="893649"/>
                </a:lnTo>
                <a:close/>
                <a:moveTo>
                  <a:pt x="2899653" y="1255303"/>
                </a:moveTo>
                <a:lnTo>
                  <a:pt x="2899653" y="1147303"/>
                </a:lnTo>
                <a:lnTo>
                  <a:pt x="271653" y="1147303"/>
                </a:lnTo>
                <a:lnTo>
                  <a:pt x="271653" y="1255303"/>
                </a:lnTo>
                <a:close/>
                <a:moveTo>
                  <a:pt x="2899653" y="1616957"/>
                </a:moveTo>
                <a:lnTo>
                  <a:pt x="2899653" y="1508957"/>
                </a:lnTo>
                <a:lnTo>
                  <a:pt x="271653" y="1508957"/>
                </a:lnTo>
                <a:lnTo>
                  <a:pt x="271653" y="1616957"/>
                </a:lnTo>
                <a:close/>
                <a:moveTo>
                  <a:pt x="1315653" y="1999083"/>
                </a:moveTo>
                <a:lnTo>
                  <a:pt x="1315653" y="1891083"/>
                </a:lnTo>
                <a:lnTo>
                  <a:pt x="271653" y="1891083"/>
                </a:lnTo>
                <a:lnTo>
                  <a:pt x="271653" y="1999083"/>
                </a:lnTo>
                <a:close/>
                <a:moveTo>
                  <a:pt x="1315653" y="2360737"/>
                </a:moveTo>
                <a:lnTo>
                  <a:pt x="1315653" y="2252737"/>
                </a:lnTo>
                <a:lnTo>
                  <a:pt x="271653" y="2252737"/>
                </a:lnTo>
                <a:lnTo>
                  <a:pt x="271653" y="2360737"/>
                </a:lnTo>
                <a:close/>
                <a:moveTo>
                  <a:pt x="1315653" y="2722391"/>
                </a:moveTo>
                <a:lnTo>
                  <a:pt x="1315653" y="2614391"/>
                </a:lnTo>
                <a:lnTo>
                  <a:pt x="271653" y="2614391"/>
                </a:lnTo>
                <a:lnTo>
                  <a:pt x="271653" y="2722391"/>
                </a:lnTo>
                <a:close/>
                <a:moveTo>
                  <a:pt x="2900162" y="2797568"/>
                </a:moveTo>
                <a:lnTo>
                  <a:pt x="2900162" y="1844447"/>
                </a:lnTo>
                <a:lnTo>
                  <a:pt x="1629979" y="1844447"/>
                </a:lnTo>
                <a:lnTo>
                  <a:pt x="1629979" y="2797568"/>
                </a:lnTo>
                <a:close/>
                <a:moveTo>
                  <a:pt x="3810581" y="2815737"/>
                </a:moveTo>
                <a:lnTo>
                  <a:pt x="3810581" y="306661"/>
                </a:lnTo>
                <a:cubicBezTo>
                  <a:pt x="3810581" y="280746"/>
                  <a:pt x="3789572" y="259737"/>
                  <a:pt x="3763657" y="259737"/>
                </a:cubicBezTo>
                <a:cubicBezTo>
                  <a:pt x="3737742" y="259737"/>
                  <a:pt x="3716733" y="280746"/>
                  <a:pt x="3716733" y="306661"/>
                </a:cubicBezTo>
                <a:lnTo>
                  <a:pt x="3716733" y="2815737"/>
                </a:lnTo>
                <a:close/>
                <a:moveTo>
                  <a:pt x="3598887" y="2979130"/>
                </a:moveTo>
                <a:lnTo>
                  <a:pt x="3598887" y="218054"/>
                </a:lnTo>
                <a:cubicBezTo>
                  <a:pt x="3598887" y="192139"/>
                  <a:pt x="3577878" y="171130"/>
                  <a:pt x="3551963" y="171130"/>
                </a:cubicBezTo>
                <a:cubicBezTo>
                  <a:pt x="3526048" y="171130"/>
                  <a:pt x="3505039" y="192139"/>
                  <a:pt x="3505039" y="218054"/>
                </a:cubicBezTo>
                <a:lnTo>
                  <a:pt x="3505039" y="2979130"/>
                </a:lnTo>
                <a:close/>
                <a:moveTo>
                  <a:pt x="3355251" y="3231428"/>
                </a:moveTo>
                <a:lnTo>
                  <a:pt x="3355251" y="182352"/>
                </a:lnTo>
                <a:cubicBezTo>
                  <a:pt x="3355251" y="156437"/>
                  <a:pt x="3334242" y="135428"/>
                  <a:pt x="3308327" y="135428"/>
                </a:cubicBezTo>
                <a:cubicBezTo>
                  <a:pt x="3282412" y="135428"/>
                  <a:pt x="3261403" y="156437"/>
                  <a:pt x="3261403" y="182352"/>
                </a:cubicBezTo>
                <a:lnTo>
                  <a:pt x="3261403" y="3231428"/>
                </a:lnTo>
                <a:close/>
                <a:moveTo>
                  <a:pt x="689888" y="3532959"/>
                </a:moveTo>
                <a:cubicBezTo>
                  <a:pt x="817550" y="3530004"/>
                  <a:pt x="918251" y="3455702"/>
                  <a:pt x="916146" y="3366015"/>
                </a:cubicBezTo>
                <a:cubicBezTo>
                  <a:pt x="914042" y="3276328"/>
                  <a:pt x="809910" y="3204397"/>
                  <a:pt x="682179" y="3204397"/>
                </a:cubicBezTo>
                <a:lnTo>
                  <a:pt x="682179" y="3204473"/>
                </a:lnTo>
                <a:cubicBezTo>
                  <a:pt x="645571" y="3204473"/>
                  <a:pt x="615727" y="3183857"/>
                  <a:pt x="615124" y="3158153"/>
                </a:cubicBezTo>
                <a:cubicBezTo>
                  <a:pt x="614521" y="3132449"/>
                  <a:pt x="643381" y="3111154"/>
                  <a:pt x="679969" y="3110307"/>
                </a:cubicBezTo>
                <a:cubicBezTo>
                  <a:pt x="716557" y="3109460"/>
                  <a:pt x="747352" y="3129374"/>
                  <a:pt x="749161" y="3155050"/>
                </a:cubicBezTo>
                <a:lnTo>
                  <a:pt x="915893" y="3149258"/>
                </a:lnTo>
                <a:cubicBezTo>
                  <a:pt x="909582" y="3059669"/>
                  <a:pt x="802131" y="2990185"/>
                  <a:pt x="674469" y="2993141"/>
                </a:cubicBezTo>
                <a:cubicBezTo>
                  <a:pt x="546807" y="2996096"/>
                  <a:pt x="446107" y="3070398"/>
                  <a:pt x="448211" y="3160085"/>
                </a:cubicBezTo>
                <a:cubicBezTo>
                  <a:pt x="450316" y="3249772"/>
                  <a:pt x="554448" y="3321703"/>
                  <a:pt x="682179" y="3321703"/>
                </a:cubicBezTo>
                <a:lnTo>
                  <a:pt x="682179" y="3321627"/>
                </a:lnTo>
                <a:cubicBezTo>
                  <a:pt x="718786" y="3321627"/>
                  <a:pt x="748631" y="3342242"/>
                  <a:pt x="749234" y="3367946"/>
                </a:cubicBezTo>
                <a:cubicBezTo>
                  <a:pt x="749837" y="3393651"/>
                  <a:pt x="720976" y="3414946"/>
                  <a:pt x="684388" y="3415793"/>
                </a:cubicBezTo>
                <a:cubicBezTo>
                  <a:pt x="647800" y="3416640"/>
                  <a:pt x="617005" y="3396726"/>
                  <a:pt x="615196" y="3371049"/>
                </a:cubicBezTo>
                <a:lnTo>
                  <a:pt x="448465" y="3376842"/>
                </a:lnTo>
                <a:cubicBezTo>
                  <a:pt x="454776" y="3466431"/>
                  <a:pt x="562226" y="3535915"/>
                  <a:pt x="689888" y="3532959"/>
                </a:cubicBezTo>
                <a:close/>
                <a:moveTo>
                  <a:pt x="1563929" y="3533050"/>
                </a:moveTo>
                <a:lnTo>
                  <a:pt x="1450158" y="2995479"/>
                </a:lnTo>
                <a:cubicBezTo>
                  <a:pt x="1450329" y="2994669"/>
                  <a:pt x="1450501" y="2993860"/>
                  <a:pt x="1450672" y="2993050"/>
                </a:cubicBezTo>
                <a:lnTo>
                  <a:pt x="1449643" y="2993050"/>
                </a:lnTo>
                <a:lnTo>
                  <a:pt x="1303428" y="2993050"/>
                </a:lnTo>
                <a:lnTo>
                  <a:pt x="1302400" y="2993050"/>
                </a:lnTo>
                <a:cubicBezTo>
                  <a:pt x="1302571" y="2993860"/>
                  <a:pt x="1302743" y="2994669"/>
                  <a:pt x="1302914" y="2995479"/>
                </a:cubicBezTo>
                <a:lnTo>
                  <a:pt x="1260527" y="3195759"/>
                </a:lnTo>
                <a:lnTo>
                  <a:pt x="1218140" y="2995479"/>
                </a:lnTo>
                <a:cubicBezTo>
                  <a:pt x="1218311" y="2994669"/>
                  <a:pt x="1218483" y="2993860"/>
                  <a:pt x="1218654" y="2993050"/>
                </a:cubicBezTo>
                <a:lnTo>
                  <a:pt x="1217625" y="2993050"/>
                </a:lnTo>
                <a:lnTo>
                  <a:pt x="1071410" y="2993050"/>
                </a:lnTo>
                <a:lnTo>
                  <a:pt x="1070382" y="2993050"/>
                </a:lnTo>
                <a:cubicBezTo>
                  <a:pt x="1070553" y="2993860"/>
                  <a:pt x="1070725" y="2994669"/>
                  <a:pt x="1070896" y="2995479"/>
                </a:cubicBezTo>
                <a:lnTo>
                  <a:pt x="957124" y="3533050"/>
                </a:lnTo>
                <a:lnTo>
                  <a:pt x="1104368" y="3533050"/>
                </a:lnTo>
                <a:lnTo>
                  <a:pt x="1144518" y="3343342"/>
                </a:lnTo>
                <a:lnTo>
                  <a:pt x="1184667" y="3533050"/>
                </a:lnTo>
                <a:lnTo>
                  <a:pt x="1189142" y="3533050"/>
                </a:lnTo>
                <a:lnTo>
                  <a:pt x="1331911" y="3533050"/>
                </a:lnTo>
                <a:lnTo>
                  <a:pt x="1336386" y="3533050"/>
                </a:lnTo>
                <a:lnTo>
                  <a:pt x="1376536" y="3343342"/>
                </a:lnTo>
                <a:lnTo>
                  <a:pt x="1416686" y="3533050"/>
                </a:lnTo>
                <a:close/>
                <a:moveTo>
                  <a:pt x="2126028" y="3533050"/>
                </a:moveTo>
                <a:lnTo>
                  <a:pt x="2126028" y="3406155"/>
                </a:lnTo>
                <a:lnTo>
                  <a:pt x="2126028" y="3326497"/>
                </a:lnTo>
                <a:lnTo>
                  <a:pt x="2126028" y="3199602"/>
                </a:lnTo>
                <a:lnTo>
                  <a:pt x="2126028" y="3119945"/>
                </a:lnTo>
                <a:lnTo>
                  <a:pt x="2126028" y="2993050"/>
                </a:lnTo>
                <a:lnTo>
                  <a:pt x="1658028" y="2993050"/>
                </a:lnTo>
                <a:lnTo>
                  <a:pt x="1658028" y="3119945"/>
                </a:lnTo>
                <a:lnTo>
                  <a:pt x="1989309" y="3119945"/>
                </a:lnTo>
                <a:lnTo>
                  <a:pt x="1989309" y="3199602"/>
                </a:lnTo>
                <a:lnTo>
                  <a:pt x="1658028" y="3199602"/>
                </a:lnTo>
                <a:lnTo>
                  <a:pt x="1658028" y="3326497"/>
                </a:lnTo>
                <a:lnTo>
                  <a:pt x="1989309" y="3326497"/>
                </a:lnTo>
                <a:lnTo>
                  <a:pt x="1989309" y="3406155"/>
                </a:lnTo>
                <a:lnTo>
                  <a:pt x="1658028" y="3406155"/>
                </a:lnTo>
                <a:lnTo>
                  <a:pt x="1658028" y="3533050"/>
                </a:lnTo>
                <a:close/>
                <a:moveTo>
                  <a:pt x="2721509" y="3533050"/>
                </a:moveTo>
                <a:lnTo>
                  <a:pt x="2721509" y="2993050"/>
                </a:lnTo>
                <a:lnTo>
                  <a:pt x="2610374" y="2993050"/>
                </a:lnTo>
                <a:lnTo>
                  <a:pt x="2610374" y="3332072"/>
                </a:lnTo>
                <a:lnTo>
                  <a:pt x="2365383" y="2996750"/>
                </a:lnTo>
                <a:lnTo>
                  <a:pt x="2365383" y="2993050"/>
                </a:lnTo>
                <a:lnTo>
                  <a:pt x="2254248" y="2993050"/>
                </a:lnTo>
                <a:lnTo>
                  <a:pt x="2254248" y="3533050"/>
                </a:lnTo>
                <a:lnTo>
                  <a:pt x="2365383" y="3533050"/>
                </a:lnTo>
                <a:lnTo>
                  <a:pt x="2365383" y="3195316"/>
                </a:lnTo>
                <a:lnTo>
                  <a:pt x="2610374" y="3530639"/>
                </a:lnTo>
                <a:lnTo>
                  <a:pt x="2610374" y="3533050"/>
                </a:lnTo>
                <a:close/>
                <a:moveTo>
                  <a:pt x="3240360" y="3957041"/>
                </a:moveTo>
                <a:lnTo>
                  <a:pt x="0" y="3957041"/>
                </a:lnTo>
                <a:cubicBezTo>
                  <a:pt x="1236" y="2806695"/>
                  <a:pt x="2473" y="1669946"/>
                  <a:pt x="3709" y="519600"/>
                </a:cubicBezTo>
                <a:cubicBezTo>
                  <a:pt x="5872" y="183235"/>
                  <a:pt x="181397" y="16834"/>
                  <a:pt x="503091" y="0"/>
                </a:cubicBezTo>
                <a:lnTo>
                  <a:pt x="3441061" y="1"/>
                </a:lnTo>
                <a:cubicBezTo>
                  <a:pt x="3578904" y="24486"/>
                  <a:pt x="3655553" y="22411"/>
                  <a:pt x="3759198" y="79593"/>
                </a:cubicBezTo>
                <a:cubicBezTo>
                  <a:pt x="3885281" y="187263"/>
                  <a:pt x="3932832" y="263653"/>
                  <a:pt x="3933900" y="449681"/>
                </a:cubicBezTo>
                <a:cubicBezTo>
                  <a:pt x="3936712" y="939497"/>
                  <a:pt x="3933899" y="2112038"/>
                  <a:pt x="3933899" y="3013339"/>
                </a:cubicBezTo>
                <a:lnTo>
                  <a:pt x="3711125" y="3015171"/>
                </a:lnTo>
                <a:cubicBezTo>
                  <a:pt x="3710964" y="3066672"/>
                  <a:pt x="3710896" y="3117212"/>
                  <a:pt x="3710896" y="3166612"/>
                </a:cubicBezTo>
                <a:lnTo>
                  <a:pt x="3501148" y="3170775"/>
                </a:lnTo>
                <a:lnTo>
                  <a:pt x="3501148" y="3349247"/>
                </a:lnTo>
                <a:lnTo>
                  <a:pt x="3290598" y="3353687"/>
                </a:lnTo>
                <a:lnTo>
                  <a:pt x="3240846" y="335072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6"/>
          <p:cNvSpPr/>
          <p:nvPr/>
        </p:nvSpPr>
        <p:spPr>
          <a:xfrm rot="10800000">
            <a:off x="9127377" y="2991108"/>
            <a:ext cx="314869" cy="314869"/>
          </a:xfrm>
          <a:custGeom>
            <a:rect b="b" l="l" r="r" t="t"/>
            <a:pathLst>
              <a:path extrusionOk="0" h="3915008" w="3982665">
                <a:moveTo>
                  <a:pt x="0" y="2664000"/>
                </a:moveTo>
                <a:lnTo>
                  <a:pt x="1911318" y="72000"/>
                </a:lnTo>
                <a:lnTo>
                  <a:pt x="1142725" y="2655962"/>
                </a:lnTo>
                <a:close/>
                <a:moveTo>
                  <a:pt x="3982665" y="2664000"/>
                </a:moveTo>
                <a:lnTo>
                  <a:pt x="2839940" y="2655962"/>
                </a:lnTo>
                <a:lnTo>
                  <a:pt x="2071347" y="72000"/>
                </a:lnTo>
                <a:close/>
                <a:moveTo>
                  <a:pt x="2621333" y="2664000"/>
                </a:moveTo>
                <a:lnTo>
                  <a:pt x="1361333" y="2664000"/>
                </a:lnTo>
                <a:lnTo>
                  <a:pt x="1991333" y="0"/>
                </a:lnTo>
                <a:close/>
                <a:moveTo>
                  <a:pt x="1806654" y="3915007"/>
                </a:moveTo>
                <a:lnTo>
                  <a:pt x="726654" y="3915007"/>
                </a:lnTo>
                <a:lnTo>
                  <a:pt x="1266654" y="2835007"/>
                </a:lnTo>
                <a:close/>
                <a:moveTo>
                  <a:pt x="555902" y="3915008"/>
                </a:moveTo>
                <a:lnTo>
                  <a:pt x="15902" y="2835008"/>
                </a:lnTo>
                <a:lnTo>
                  <a:pt x="1095902" y="2835008"/>
                </a:lnTo>
                <a:close/>
                <a:moveTo>
                  <a:pt x="1977406" y="3915008"/>
                </a:moveTo>
                <a:lnTo>
                  <a:pt x="1437406" y="2835008"/>
                </a:lnTo>
                <a:lnTo>
                  <a:pt x="2517406" y="2835008"/>
                </a:lnTo>
                <a:close/>
                <a:moveTo>
                  <a:pt x="3228158" y="3915008"/>
                </a:moveTo>
                <a:lnTo>
                  <a:pt x="2148158" y="3915008"/>
                </a:lnTo>
                <a:lnTo>
                  <a:pt x="2688158" y="2835008"/>
                </a:lnTo>
                <a:close/>
                <a:moveTo>
                  <a:pt x="3398910" y="3915008"/>
                </a:moveTo>
                <a:lnTo>
                  <a:pt x="2858910" y="2835008"/>
                </a:lnTo>
                <a:lnTo>
                  <a:pt x="3938910" y="28350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2" name="Google Shape;1012;p6"/>
          <p:cNvSpPr/>
          <p:nvPr/>
        </p:nvSpPr>
        <p:spPr>
          <a:xfrm>
            <a:off x="9417323" y="3189014"/>
            <a:ext cx="371699" cy="370986"/>
          </a:xfrm>
          <a:custGeom>
            <a:rect b="b" l="l" r="r" t="t"/>
            <a:pathLst>
              <a:path extrusionOk="0" h="4012920" w="4020621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3" name="Google Shape;1013;p6"/>
          <p:cNvSpPr/>
          <p:nvPr/>
        </p:nvSpPr>
        <p:spPr>
          <a:xfrm>
            <a:off x="8644130" y="2978313"/>
            <a:ext cx="370986" cy="370986"/>
          </a:xfrm>
          <a:custGeom>
            <a:rect b="b" l="l" r="r" t="t"/>
            <a:pathLst>
              <a:path extrusionOk="0" h="2964099" w="2801488">
                <a:moveTo>
                  <a:pt x="1393788" y="2251706"/>
                </a:moveTo>
                <a:cubicBezTo>
                  <a:pt x="1338380" y="2251706"/>
                  <a:pt x="1293463" y="2296623"/>
                  <a:pt x="1293463" y="2352031"/>
                </a:cubicBezTo>
                <a:cubicBezTo>
                  <a:pt x="1293463" y="2407439"/>
                  <a:pt x="1338380" y="2452356"/>
                  <a:pt x="1393788" y="2452356"/>
                </a:cubicBezTo>
                <a:cubicBezTo>
                  <a:pt x="1449196" y="2452356"/>
                  <a:pt x="1494113" y="2407439"/>
                  <a:pt x="1494113" y="2352031"/>
                </a:cubicBezTo>
                <a:cubicBezTo>
                  <a:pt x="1494113" y="2296623"/>
                  <a:pt x="1449196" y="2251706"/>
                  <a:pt x="1393788" y="2251706"/>
                </a:cubicBezTo>
                <a:close/>
                <a:moveTo>
                  <a:pt x="2189420" y="1936547"/>
                </a:moveTo>
                <a:cubicBezTo>
                  <a:pt x="1959955" y="1936547"/>
                  <a:pt x="1773936" y="2122566"/>
                  <a:pt x="1773936" y="2352031"/>
                </a:cubicBezTo>
                <a:cubicBezTo>
                  <a:pt x="1773936" y="2581496"/>
                  <a:pt x="1959955" y="2767515"/>
                  <a:pt x="2189420" y="2767515"/>
                </a:cubicBezTo>
                <a:cubicBezTo>
                  <a:pt x="2418885" y="2767515"/>
                  <a:pt x="2604904" y="2581496"/>
                  <a:pt x="2604904" y="2352031"/>
                </a:cubicBezTo>
                <a:cubicBezTo>
                  <a:pt x="2604904" y="2122566"/>
                  <a:pt x="2418885" y="1936547"/>
                  <a:pt x="2189420" y="1936547"/>
                </a:cubicBezTo>
                <a:close/>
                <a:moveTo>
                  <a:pt x="612068" y="1936547"/>
                </a:moveTo>
                <a:cubicBezTo>
                  <a:pt x="382603" y="1936547"/>
                  <a:pt x="196584" y="2122566"/>
                  <a:pt x="196584" y="2352031"/>
                </a:cubicBezTo>
                <a:cubicBezTo>
                  <a:pt x="196584" y="2581496"/>
                  <a:pt x="382603" y="2767515"/>
                  <a:pt x="612068" y="2767515"/>
                </a:cubicBezTo>
                <a:cubicBezTo>
                  <a:pt x="841533" y="2767515"/>
                  <a:pt x="1027552" y="2581496"/>
                  <a:pt x="1027552" y="2352031"/>
                </a:cubicBezTo>
                <a:cubicBezTo>
                  <a:pt x="1027552" y="2122566"/>
                  <a:pt x="841533" y="1936547"/>
                  <a:pt x="612068" y="1936547"/>
                </a:cubicBezTo>
                <a:close/>
                <a:moveTo>
                  <a:pt x="845776" y="315"/>
                </a:moveTo>
                <a:cubicBezTo>
                  <a:pt x="1032101" y="7965"/>
                  <a:pt x="1181399" y="153129"/>
                  <a:pt x="1195696" y="335717"/>
                </a:cubicBezTo>
                <a:lnTo>
                  <a:pt x="1198885" y="335806"/>
                </a:lnTo>
                <a:lnTo>
                  <a:pt x="1198706" y="366401"/>
                </a:lnTo>
                <a:cubicBezTo>
                  <a:pt x="1198883" y="367005"/>
                  <a:pt x="1198884" y="367612"/>
                  <a:pt x="1198884" y="368218"/>
                </a:cubicBezTo>
                <a:lnTo>
                  <a:pt x="1198695" y="368210"/>
                </a:lnTo>
                <a:lnTo>
                  <a:pt x="1197421" y="585651"/>
                </a:lnTo>
                <a:cubicBezTo>
                  <a:pt x="1245519" y="531733"/>
                  <a:pt x="1316597" y="499778"/>
                  <a:pt x="1394104" y="502960"/>
                </a:cubicBezTo>
                <a:cubicBezTo>
                  <a:pt x="1472998" y="506199"/>
                  <a:pt x="1542269" y="545176"/>
                  <a:pt x="1585751" y="604519"/>
                </a:cubicBezTo>
                <a:cubicBezTo>
                  <a:pt x="1585226" y="514948"/>
                  <a:pt x="1584701" y="425377"/>
                  <a:pt x="1584176" y="335806"/>
                </a:cubicBezTo>
                <a:lnTo>
                  <a:pt x="1585829" y="335760"/>
                </a:lnTo>
                <a:cubicBezTo>
                  <a:pt x="1602915" y="140060"/>
                  <a:pt x="1770945" y="-7755"/>
                  <a:pt x="1967493" y="315"/>
                </a:cubicBezTo>
                <a:cubicBezTo>
                  <a:pt x="2146853" y="7679"/>
                  <a:pt x="2291902" y="142468"/>
                  <a:pt x="2315427" y="315465"/>
                </a:cubicBezTo>
                <a:lnTo>
                  <a:pt x="2320109" y="315335"/>
                </a:lnTo>
                <a:lnTo>
                  <a:pt x="2729306" y="2069418"/>
                </a:lnTo>
                <a:cubicBezTo>
                  <a:pt x="2776307" y="2152970"/>
                  <a:pt x="2801488" y="2249560"/>
                  <a:pt x="2801488" y="2352031"/>
                </a:cubicBezTo>
                <a:cubicBezTo>
                  <a:pt x="2801488" y="2690067"/>
                  <a:pt x="2527456" y="2964099"/>
                  <a:pt x="2189420" y="2964099"/>
                </a:cubicBezTo>
                <a:cubicBezTo>
                  <a:pt x="1922036" y="2964099"/>
                  <a:pt x="1694697" y="2792645"/>
                  <a:pt x="1613824" y="2552817"/>
                </a:cubicBezTo>
                <a:cubicBezTo>
                  <a:pt x="1559905" y="2613347"/>
                  <a:pt x="1481232" y="2650901"/>
                  <a:pt x="1393788" y="2650901"/>
                </a:cubicBezTo>
                <a:cubicBezTo>
                  <a:pt x="1311973" y="2650901"/>
                  <a:pt x="1237837" y="2618027"/>
                  <a:pt x="1183996" y="2564635"/>
                </a:cubicBezTo>
                <a:cubicBezTo>
                  <a:pt x="1099341" y="2798210"/>
                  <a:pt x="875077" y="2964099"/>
                  <a:pt x="612068" y="2964099"/>
                </a:cubicBezTo>
                <a:cubicBezTo>
                  <a:pt x="274032" y="2964099"/>
                  <a:pt x="0" y="2690067"/>
                  <a:pt x="0" y="2352031"/>
                </a:cubicBezTo>
                <a:cubicBezTo>
                  <a:pt x="0" y="2288533"/>
                  <a:pt x="9669" y="2227293"/>
                  <a:pt x="30466" y="2170591"/>
                </a:cubicBezTo>
                <a:lnTo>
                  <a:pt x="30153" y="2170591"/>
                </a:lnTo>
                <a:lnTo>
                  <a:pt x="462952" y="315335"/>
                </a:lnTo>
                <a:lnTo>
                  <a:pt x="467801" y="315470"/>
                </a:lnTo>
                <a:cubicBezTo>
                  <a:pt x="493068" y="129842"/>
                  <a:pt x="656149" y="-7470"/>
                  <a:pt x="845776" y="3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4" name="Google Shape;1014;p6"/>
          <p:cNvSpPr/>
          <p:nvPr/>
        </p:nvSpPr>
        <p:spPr>
          <a:xfrm>
            <a:off x="9305943" y="3588444"/>
            <a:ext cx="219837" cy="370987"/>
          </a:xfrm>
          <a:custGeom>
            <a:rect b="b" l="l" r="r" t="t"/>
            <a:pathLst>
              <a:path extrusionOk="0" h="3944720" w="2337548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5" name="Google Shape;1015;p6"/>
          <p:cNvSpPr/>
          <p:nvPr/>
        </p:nvSpPr>
        <p:spPr>
          <a:xfrm rot="1429276">
            <a:off x="8660964" y="3837554"/>
            <a:ext cx="314869" cy="180346"/>
          </a:xfrm>
          <a:custGeom>
            <a:rect b="b" l="l" r="r" t="t"/>
            <a:pathLst>
              <a:path extrusionOk="0" h="1602166" w="2797236">
                <a:moveTo>
                  <a:pt x="676854" y="738042"/>
                </a:moveTo>
                <a:cubicBezTo>
                  <a:pt x="614942" y="702297"/>
                  <a:pt x="535774" y="723510"/>
                  <a:pt x="500029" y="785422"/>
                </a:cubicBezTo>
                <a:cubicBezTo>
                  <a:pt x="464284" y="847335"/>
                  <a:pt x="485497" y="926503"/>
                  <a:pt x="547409" y="962248"/>
                </a:cubicBezTo>
                <a:cubicBezTo>
                  <a:pt x="609321" y="997993"/>
                  <a:pt x="688490" y="976780"/>
                  <a:pt x="724235" y="914867"/>
                </a:cubicBezTo>
                <a:cubicBezTo>
                  <a:pt x="759980" y="852955"/>
                  <a:pt x="738766" y="773787"/>
                  <a:pt x="676854" y="738042"/>
                </a:cubicBezTo>
                <a:close/>
                <a:moveTo>
                  <a:pt x="1505478" y="880583"/>
                </a:moveTo>
                <a:lnTo>
                  <a:pt x="1475082" y="873061"/>
                </a:lnTo>
                <a:lnTo>
                  <a:pt x="1475082" y="1008668"/>
                </a:lnTo>
                <a:cubicBezTo>
                  <a:pt x="1478425" y="1007382"/>
                  <a:pt x="1481683" y="1005827"/>
                  <a:pt x="1484860" y="1004059"/>
                </a:cubicBezTo>
                <a:cubicBezTo>
                  <a:pt x="1512039" y="988933"/>
                  <a:pt x="1529130" y="960585"/>
                  <a:pt x="1529788" y="929597"/>
                </a:cubicBezTo>
                <a:cubicBezTo>
                  <a:pt x="1530028" y="906726"/>
                  <a:pt x="1526034" y="896074"/>
                  <a:pt x="1505478" y="880583"/>
                </a:cubicBezTo>
                <a:close/>
                <a:moveTo>
                  <a:pt x="1395816" y="619564"/>
                </a:moveTo>
                <a:cubicBezTo>
                  <a:pt x="1376272" y="632083"/>
                  <a:pt x="1363760" y="652864"/>
                  <a:pt x="1361807" y="675926"/>
                </a:cubicBezTo>
                <a:lnTo>
                  <a:pt x="1362578" y="675894"/>
                </a:lnTo>
                <a:cubicBezTo>
                  <a:pt x="1361574" y="701623"/>
                  <a:pt x="1371022" y="725250"/>
                  <a:pt x="1395009" y="740923"/>
                </a:cubicBezTo>
                <a:lnTo>
                  <a:pt x="1395816" y="741452"/>
                </a:lnTo>
                <a:close/>
                <a:moveTo>
                  <a:pt x="1475082" y="467094"/>
                </a:moveTo>
                <a:lnTo>
                  <a:pt x="1475082" y="500684"/>
                </a:lnTo>
                <a:cubicBezTo>
                  <a:pt x="1497267" y="504631"/>
                  <a:pt x="1518774" y="512905"/>
                  <a:pt x="1538543" y="525166"/>
                </a:cubicBezTo>
                <a:cubicBezTo>
                  <a:pt x="1596427" y="561066"/>
                  <a:pt x="1630319" y="625508"/>
                  <a:pt x="1627098" y="693545"/>
                </a:cubicBezTo>
                <a:lnTo>
                  <a:pt x="1518521" y="688404"/>
                </a:lnTo>
                <a:cubicBezTo>
                  <a:pt x="1519877" y="659770"/>
                  <a:pt x="1505613" y="632649"/>
                  <a:pt x="1481252" y="617540"/>
                </a:cubicBezTo>
                <a:lnTo>
                  <a:pt x="1475082" y="614775"/>
                </a:lnTo>
                <a:lnTo>
                  <a:pt x="1475082" y="759007"/>
                </a:lnTo>
                <a:cubicBezTo>
                  <a:pt x="1516008" y="761698"/>
                  <a:pt x="1547648" y="771672"/>
                  <a:pt x="1577189" y="790249"/>
                </a:cubicBezTo>
                <a:cubicBezTo>
                  <a:pt x="1622357" y="818652"/>
                  <a:pt x="1647114" y="873156"/>
                  <a:pt x="1650484" y="927386"/>
                </a:cubicBezTo>
                <a:lnTo>
                  <a:pt x="1650683" y="927386"/>
                </a:lnTo>
                <a:lnTo>
                  <a:pt x="1650607" y="928511"/>
                </a:lnTo>
                <a:cubicBezTo>
                  <a:pt x="1650834" y="929446"/>
                  <a:pt x="1650880" y="930391"/>
                  <a:pt x="1650916" y="931336"/>
                </a:cubicBezTo>
                <a:lnTo>
                  <a:pt x="1650415" y="931353"/>
                </a:lnTo>
                <a:cubicBezTo>
                  <a:pt x="1649239" y="1005482"/>
                  <a:pt x="1608533" y="1073418"/>
                  <a:pt x="1543577" y="1109567"/>
                </a:cubicBezTo>
                <a:cubicBezTo>
                  <a:pt x="1521978" y="1121587"/>
                  <a:pt x="1498805" y="1129476"/>
                  <a:pt x="1475082" y="1132835"/>
                </a:cubicBezTo>
                <a:lnTo>
                  <a:pt x="1475082" y="1165545"/>
                </a:lnTo>
                <a:lnTo>
                  <a:pt x="1395816" y="1165545"/>
                </a:lnTo>
                <a:lnTo>
                  <a:pt x="1395816" y="1130194"/>
                </a:lnTo>
                <a:cubicBezTo>
                  <a:pt x="1373613" y="1125585"/>
                  <a:pt x="1352168" y="1116888"/>
                  <a:pt x="1332303" y="1104568"/>
                </a:cubicBezTo>
                <a:cubicBezTo>
                  <a:pt x="1268003" y="1064689"/>
                  <a:pt x="1230355" y="993103"/>
                  <a:pt x="1233933" y="917525"/>
                </a:cubicBezTo>
                <a:lnTo>
                  <a:pt x="1354544" y="923236"/>
                </a:lnTo>
                <a:cubicBezTo>
                  <a:pt x="1353040" y="954989"/>
                  <a:pt x="1368828" y="985067"/>
                  <a:pt x="1395816" y="1001849"/>
                </a:cubicBezTo>
                <a:lnTo>
                  <a:pt x="1395816" y="862479"/>
                </a:lnTo>
                <a:cubicBezTo>
                  <a:pt x="1368998" y="855832"/>
                  <a:pt x="1344002" y="843677"/>
                  <a:pt x="1322380" y="825533"/>
                </a:cubicBezTo>
                <a:cubicBezTo>
                  <a:pt x="1279142" y="789250"/>
                  <a:pt x="1253317" y="736644"/>
                  <a:pt x="1251176" y="680490"/>
                </a:cubicBezTo>
                <a:cubicBezTo>
                  <a:pt x="1251334" y="597461"/>
                  <a:pt x="1284345" y="551005"/>
                  <a:pt x="1345251" y="517567"/>
                </a:cubicBezTo>
                <a:cubicBezTo>
                  <a:pt x="1360367" y="509155"/>
                  <a:pt x="1379438" y="506089"/>
                  <a:pt x="1395816" y="502211"/>
                </a:cubicBezTo>
                <a:lnTo>
                  <a:pt x="1395816" y="467094"/>
                </a:lnTo>
                <a:close/>
                <a:moveTo>
                  <a:pt x="1670907" y="420372"/>
                </a:moveTo>
                <a:cubicBezTo>
                  <a:pt x="1452232" y="294120"/>
                  <a:pt x="1172613" y="369043"/>
                  <a:pt x="1046361" y="587719"/>
                </a:cubicBezTo>
                <a:cubicBezTo>
                  <a:pt x="920108" y="806395"/>
                  <a:pt x="995032" y="1086013"/>
                  <a:pt x="1213707" y="1212266"/>
                </a:cubicBezTo>
                <a:cubicBezTo>
                  <a:pt x="1432383" y="1338518"/>
                  <a:pt x="1712002" y="1263595"/>
                  <a:pt x="1838254" y="1044919"/>
                </a:cubicBezTo>
                <a:cubicBezTo>
                  <a:pt x="1964507" y="826243"/>
                  <a:pt x="1889583" y="546625"/>
                  <a:pt x="1670907" y="420372"/>
                </a:cubicBezTo>
                <a:close/>
                <a:moveTo>
                  <a:pt x="2337204" y="670392"/>
                </a:moveTo>
                <a:cubicBezTo>
                  <a:pt x="2275292" y="634647"/>
                  <a:pt x="2196124" y="655860"/>
                  <a:pt x="2160379" y="717772"/>
                </a:cubicBezTo>
                <a:cubicBezTo>
                  <a:pt x="2124634" y="779684"/>
                  <a:pt x="2145847" y="858852"/>
                  <a:pt x="2207759" y="894597"/>
                </a:cubicBezTo>
                <a:cubicBezTo>
                  <a:pt x="2269672" y="930342"/>
                  <a:pt x="2348840" y="909129"/>
                  <a:pt x="2384585" y="847217"/>
                </a:cubicBezTo>
                <a:cubicBezTo>
                  <a:pt x="2420330" y="785305"/>
                  <a:pt x="2399117" y="706137"/>
                  <a:pt x="2337204" y="670392"/>
                </a:cubicBezTo>
                <a:close/>
                <a:moveTo>
                  <a:pt x="2384613" y="233313"/>
                </a:moveTo>
                <a:cubicBezTo>
                  <a:pt x="2428818" y="319090"/>
                  <a:pt x="2503845" y="385970"/>
                  <a:pt x="2595156" y="420224"/>
                </a:cubicBezTo>
                <a:lnTo>
                  <a:pt x="2595155" y="1152677"/>
                </a:lnTo>
                <a:cubicBezTo>
                  <a:pt x="2489919" y="1191773"/>
                  <a:pt x="2405690" y="1273809"/>
                  <a:pt x="2363285" y="1377636"/>
                </a:cubicBezTo>
                <a:lnTo>
                  <a:pt x="402182" y="1377636"/>
                </a:lnTo>
                <a:cubicBezTo>
                  <a:pt x="366180" y="1300676"/>
                  <a:pt x="305669" y="1237745"/>
                  <a:pt x="230221" y="1198942"/>
                </a:cubicBezTo>
                <a:lnTo>
                  <a:pt x="230221" y="415045"/>
                </a:lnTo>
                <a:cubicBezTo>
                  <a:pt x="307865" y="376272"/>
                  <a:pt x="370258" y="312122"/>
                  <a:pt x="407224" y="233313"/>
                </a:cubicBezTo>
                <a:close/>
                <a:moveTo>
                  <a:pt x="2374194" y="127259"/>
                </a:moveTo>
                <a:lnTo>
                  <a:pt x="406569" y="127259"/>
                </a:lnTo>
                <a:cubicBezTo>
                  <a:pt x="368226" y="267341"/>
                  <a:pt x="255955" y="376146"/>
                  <a:pt x="114433" y="410154"/>
                </a:cubicBezTo>
                <a:lnTo>
                  <a:pt x="114433" y="1207711"/>
                </a:lnTo>
                <a:cubicBezTo>
                  <a:pt x="249220" y="1241659"/>
                  <a:pt x="356431" y="1343562"/>
                  <a:pt x="397550" y="1475019"/>
                </a:cubicBezTo>
                <a:lnTo>
                  <a:pt x="2364592" y="1475019"/>
                </a:lnTo>
                <a:cubicBezTo>
                  <a:pt x="2403043" y="1323089"/>
                  <a:pt x="2527516" y="1206120"/>
                  <a:pt x="2682804" y="1177407"/>
                </a:cubicBezTo>
                <a:lnTo>
                  <a:pt x="2682804" y="401000"/>
                </a:lnTo>
                <a:cubicBezTo>
                  <a:pt x="2536308" y="373254"/>
                  <a:pt x="2418049" y="266915"/>
                  <a:pt x="2374194" y="127259"/>
                </a:cubicBezTo>
                <a:close/>
                <a:moveTo>
                  <a:pt x="2797236" y="112"/>
                </a:moveTo>
                <a:lnTo>
                  <a:pt x="2797236" y="1602166"/>
                </a:lnTo>
                <a:lnTo>
                  <a:pt x="419639" y="1602166"/>
                </a:lnTo>
                <a:lnTo>
                  <a:pt x="12661" y="1602166"/>
                </a:lnTo>
                <a:lnTo>
                  <a:pt x="0" y="1602166"/>
                </a:lnTo>
                <a:lnTo>
                  <a:pt x="0" y="112"/>
                </a:lnTo>
                <a:lnTo>
                  <a:pt x="2352082" y="112"/>
                </a:lnTo>
                <a:cubicBezTo>
                  <a:pt x="2352071" y="75"/>
                  <a:pt x="2352071" y="37"/>
                  <a:pt x="2352071" y="0"/>
                </a:cubicBezTo>
                <a:lnTo>
                  <a:pt x="2759048" y="0"/>
                </a:lnTo>
                <a:lnTo>
                  <a:pt x="2759047" y="1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6" name="Google Shape;1016;p6"/>
          <p:cNvSpPr/>
          <p:nvPr/>
        </p:nvSpPr>
        <p:spPr>
          <a:xfrm rot="3600000">
            <a:off x="8638520" y="2050742"/>
            <a:ext cx="543994" cy="913907"/>
          </a:xfrm>
          <a:custGeom>
            <a:rect b="b" l="l" r="r" t="t"/>
            <a:pathLst>
              <a:path extrusionOk="0" h="2298537" w="1368152">
                <a:moveTo>
                  <a:pt x="684076" y="0"/>
                </a:moveTo>
                <a:cubicBezTo>
                  <a:pt x="803370" y="0"/>
                  <a:pt x="900076" y="96706"/>
                  <a:pt x="900076" y="216000"/>
                </a:cubicBezTo>
                <a:cubicBezTo>
                  <a:pt x="900076" y="287268"/>
                  <a:pt x="865561" y="350475"/>
                  <a:pt x="810076" y="386760"/>
                </a:cubicBezTo>
                <a:lnTo>
                  <a:pt x="810076" y="450517"/>
                </a:lnTo>
                <a:lnTo>
                  <a:pt x="1368152" y="450517"/>
                </a:lnTo>
                <a:lnTo>
                  <a:pt x="1368152" y="895744"/>
                </a:lnTo>
                <a:cubicBezTo>
                  <a:pt x="1331417" y="875468"/>
                  <a:pt x="1289090" y="864516"/>
                  <a:pt x="1244206" y="864516"/>
                </a:cubicBezTo>
                <a:cubicBezTo>
                  <a:pt x="1095089" y="864516"/>
                  <a:pt x="974206" y="985399"/>
                  <a:pt x="974206" y="1134516"/>
                </a:cubicBezTo>
                <a:cubicBezTo>
                  <a:pt x="974206" y="1283633"/>
                  <a:pt x="1095089" y="1404516"/>
                  <a:pt x="1244206" y="1404516"/>
                </a:cubicBezTo>
                <a:cubicBezTo>
                  <a:pt x="1289090" y="1404516"/>
                  <a:pt x="1331417" y="1393563"/>
                  <a:pt x="1368152" y="1373288"/>
                </a:cubicBezTo>
                <a:lnTo>
                  <a:pt x="1368152" y="1818517"/>
                </a:lnTo>
                <a:lnTo>
                  <a:pt x="810076" y="1818517"/>
                </a:lnTo>
                <a:lnTo>
                  <a:pt x="810076" y="1911777"/>
                </a:lnTo>
                <a:cubicBezTo>
                  <a:pt x="865561" y="1948062"/>
                  <a:pt x="900076" y="2011269"/>
                  <a:pt x="900076" y="2082537"/>
                </a:cubicBezTo>
                <a:cubicBezTo>
                  <a:pt x="900076" y="2201831"/>
                  <a:pt x="803370" y="2298537"/>
                  <a:pt x="684076" y="2298537"/>
                </a:cubicBezTo>
                <a:cubicBezTo>
                  <a:pt x="564782" y="2298537"/>
                  <a:pt x="468076" y="2201831"/>
                  <a:pt x="468076" y="2082537"/>
                </a:cubicBezTo>
                <a:cubicBezTo>
                  <a:pt x="468076" y="2011269"/>
                  <a:pt x="502591" y="1948062"/>
                  <a:pt x="558076" y="1911777"/>
                </a:cubicBezTo>
                <a:lnTo>
                  <a:pt x="558076" y="1818517"/>
                </a:lnTo>
                <a:lnTo>
                  <a:pt x="0" y="1818517"/>
                </a:lnTo>
                <a:lnTo>
                  <a:pt x="0" y="1368933"/>
                </a:lnTo>
                <a:cubicBezTo>
                  <a:pt x="39235" y="1391659"/>
                  <a:pt x="84862" y="1404516"/>
                  <a:pt x="133491" y="1404516"/>
                </a:cubicBezTo>
                <a:cubicBezTo>
                  <a:pt x="282608" y="1404516"/>
                  <a:pt x="403491" y="1283633"/>
                  <a:pt x="403491" y="1134516"/>
                </a:cubicBezTo>
                <a:cubicBezTo>
                  <a:pt x="403491" y="985399"/>
                  <a:pt x="282608" y="864516"/>
                  <a:pt x="133491" y="864516"/>
                </a:cubicBezTo>
                <a:cubicBezTo>
                  <a:pt x="84862" y="864516"/>
                  <a:pt x="39235" y="877372"/>
                  <a:pt x="0" y="900098"/>
                </a:cubicBezTo>
                <a:lnTo>
                  <a:pt x="0" y="450517"/>
                </a:lnTo>
                <a:lnTo>
                  <a:pt x="558076" y="450517"/>
                </a:lnTo>
                <a:lnTo>
                  <a:pt x="558076" y="386760"/>
                </a:lnTo>
                <a:cubicBezTo>
                  <a:pt x="502591" y="350475"/>
                  <a:pt x="468076" y="287268"/>
                  <a:pt x="468076" y="216000"/>
                </a:cubicBezTo>
                <a:cubicBezTo>
                  <a:pt x="468076" y="96706"/>
                  <a:pt x="564782" y="0"/>
                  <a:pt x="684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7" name="Google Shape;1017;p6"/>
          <p:cNvSpPr txBox="1"/>
          <p:nvPr/>
        </p:nvSpPr>
        <p:spPr>
          <a:xfrm>
            <a:off x="1286188" y="2315800"/>
            <a:ext cx="468607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/>
          </a:p>
        </p:txBody>
      </p:sp>
      <p:sp>
        <p:nvSpPr>
          <p:cNvPr id="1018" name="Google Shape;1018;p6"/>
          <p:cNvSpPr txBox="1"/>
          <p:nvPr/>
        </p:nvSpPr>
        <p:spPr>
          <a:xfrm>
            <a:off x="1296366" y="1743071"/>
            <a:ext cx="468608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Your Text  Here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6"/>
          <p:cNvSpPr txBox="1"/>
          <p:nvPr/>
        </p:nvSpPr>
        <p:spPr>
          <a:xfrm>
            <a:off x="472142" y="4030805"/>
            <a:ext cx="500020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/>
          </a:p>
        </p:txBody>
      </p:sp>
      <p:sp>
        <p:nvSpPr>
          <p:cNvPr id="1020" name="Google Shape;1020;p6"/>
          <p:cNvSpPr txBox="1"/>
          <p:nvPr/>
        </p:nvSpPr>
        <p:spPr>
          <a:xfrm>
            <a:off x="482320" y="3458076"/>
            <a:ext cx="500021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Your Text  Here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1" name="Google Shape;1021;p6"/>
          <p:cNvSpPr txBox="1"/>
          <p:nvPr/>
        </p:nvSpPr>
        <p:spPr>
          <a:xfrm>
            <a:off x="472142" y="5727924"/>
            <a:ext cx="432968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 can simply impress your audience and add a unique zing and appeal to your Presentations.</a:t>
            </a:r>
            <a:endParaRPr/>
          </a:p>
        </p:txBody>
      </p:sp>
      <p:sp>
        <p:nvSpPr>
          <p:cNvPr id="1022" name="Google Shape;1022;p6"/>
          <p:cNvSpPr txBox="1"/>
          <p:nvPr/>
        </p:nvSpPr>
        <p:spPr>
          <a:xfrm>
            <a:off x="482320" y="5155195"/>
            <a:ext cx="43296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Your Text  Here</a:t>
            </a:r>
            <a:endParaRPr b="1" sz="16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7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grpSp>
        <p:nvGrpSpPr>
          <p:cNvPr id="1028" name="Google Shape;1028;p7"/>
          <p:cNvGrpSpPr/>
          <p:nvPr/>
        </p:nvGrpSpPr>
        <p:grpSpPr>
          <a:xfrm>
            <a:off x="671694" y="1563708"/>
            <a:ext cx="2666408" cy="2518823"/>
            <a:chOff x="1073349" y="1563708"/>
            <a:chExt cx="2666408" cy="2518823"/>
          </a:xfrm>
        </p:grpSpPr>
        <p:pic>
          <p:nvPicPr>
            <p:cNvPr descr="E:\002-KIMS BUSINESS\007-04-1-FIVERR\01-PPT-TEMPLATE\COVER-PSD\05-cut-01.png" id="1029" name="Google Shape;1029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 rot="7200000">
              <a:off x="538723" y="2656414"/>
              <a:ext cx="2715991" cy="3334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0" name="Google Shape;1030;p7"/>
            <p:cNvGrpSpPr/>
            <p:nvPr/>
          </p:nvGrpSpPr>
          <p:grpSpPr>
            <a:xfrm>
              <a:off x="1274423" y="2018710"/>
              <a:ext cx="2465334" cy="1608820"/>
              <a:chOff x="1274423" y="2018710"/>
              <a:chExt cx="2465334" cy="1608820"/>
            </a:xfrm>
          </p:grpSpPr>
          <p:sp>
            <p:nvSpPr>
              <p:cNvPr id="1031" name="Google Shape;1031;p7"/>
              <p:cNvSpPr/>
              <p:nvPr/>
            </p:nvSpPr>
            <p:spPr>
              <a:xfrm flipH="1" rot="-7185135">
                <a:off x="1487101" y="2457044"/>
                <a:ext cx="661487" cy="873760"/>
              </a:xfrm>
              <a:prstGeom prst="parallelogram">
                <a:avLst>
                  <a:gd fmla="val 76778" name="adj"/>
                </a:avLst>
              </a:prstGeom>
              <a:solidFill>
                <a:srgbClr val="40846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2" name="Google Shape;1032;p7"/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rect b="b" l="l" r="r" t="t"/>
                <a:pathLst>
                  <a:path extrusionOk="0" h="1608820" w="2210987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33" name="Google Shape;1033;p7"/>
          <p:cNvGrpSpPr/>
          <p:nvPr/>
        </p:nvGrpSpPr>
        <p:grpSpPr>
          <a:xfrm>
            <a:off x="3362952" y="1563708"/>
            <a:ext cx="2666408" cy="2518823"/>
            <a:chOff x="1073349" y="1563708"/>
            <a:chExt cx="2666408" cy="2518823"/>
          </a:xfrm>
        </p:grpSpPr>
        <p:pic>
          <p:nvPicPr>
            <p:cNvPr descr="E:\002-KIMS BUSINESS\007-04-1-FIVERR\01-PPT-TEMPLATE\COVER-PSD\05-cut-01.png" id="1034" name="Google Shape;1034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 rot="7200000">
              <a:off x="538723" y="2656414"/>
              <a:ext cx="2715991" cy="3334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5" name="Google Shape;1035;p7"/>
            <p:cNvGrpSpPr/>
            <p:nvPr/>
          </p:nvGrpSpPr>
          <p:grpSpPr>
            <a:xfrm>
              <a:off x="1274423" y="2018710"/>
              <a:ext cx="2465334" cy="1608820"/>
              <a:chOff x="1274423" y="2018710"/>
              <a:chExt cx="2465334" cy="1608820"/>
            </a:xfrm>
          </p:grpSpPr>
          <p:sp>
            <p:nvSpPr>
              <p:cNvPr id="1036" name="Google Shape;1036;p7"/>
              <p:cNvSpPr/>
              <p:nvPr/>
            </p:nvSpPr>
            <p:spPr>
              <a:xfrm flipH="1" rot="-7185135">
                <a:off x="1487101" y="2457044"/>
                <a:ext cx="661487" cy="873760"/>
              </a:xfrm>
              <a:prstGeom prst="parallelogram">
                <a:avLst>
                  <a:gd fmla="val 76778" name="adj"/>
                </a:avLst>
              </a:prstGeom>
              <a:solidFill>
                <a:srgbClr val="27686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7" name="Google Shape;1037;p7"/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rect b="b" l="l" r="r" t="t"/>
                <a:pathLst>
                  <a:path extrusionOk="0" h="1608820" w="2210987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38" name="Google Shape;1038;p7"/>
          <p:cNvGrpSpPr/>
          <p:nvPr/>
        </p:nvGrpSpPr>
        <p:grpSpPr>
          <a:xfrm>
            <a:off x="6054210" y="1563708"/>
            <a:ext cx="2666408" cy="2518823"/>
            <a:chOff x="1073349" y="1563708"/>
            <a:chExt cx="2666408" cy="2518823"/>
          </a:xfrm>
        </p:grpSpPr>
        <p:pic>
          <p:nvPicPr>
            <p:cNvPr descr="E:\002-KIMS BUSINESS\007-04-1-FIVERR\01-PPT-TEMPLATE\COVER-PSD\05-cut-01.png" id="1039" name="Google Shape;1039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 rot="7200000">
              <a:off x="538723" y="2656414"/>
              <a:ext cx="2715991" cy="3334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40" name="Google Shape;1040;p7"/>
            <p:cNvGrpSpPr/>
            <p:nvPr/>
          </p:nvGrpSpPr>
          <p:grpSpPr>
            <a:xfrm>
              <a:off x="1274423" y="2018710"/>
              <a:ext cx="2465334" cy="1608820"/>
              <a:chOff x="1274423" y="2018710"/>
              <a:chExt cx="2465334" cy="1608820"/>
            </a:xfrm>
          </p:grpSpPr>
          <p:sp>
            <p:nvSpPr>
              <p:cNvPr id="1041" name="Google Shape;1041;p7"/>
              <p:cNvSpPr/>
              <p:nvPr/>
            </p:nvSpPr>
            <p:spPr>
              <a:xfrm flipH="1" rot="-7185135">
                <a:off x="1487101" y="2457044"/>
                <a:ext cx="661487" cy="873760"/>
              </a:xfrm>
              <a:prstGeom prst="parallelogram">
                <a:avLst>
                  <a:gd fmla="val 76778" name="adj"/>
                </a:avLst>
              </a:prstGeom>
              <a:solidFill>
                <a:srgbClr val="A07A0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2" name="Google Shape;1042;p7"/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rect b="b" l="l" r="r" t="t"/>
                <a:pathLst>
                  <a:path extrusionOk="0" h="1608820" w="2210987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43" name="Google Shape;1043;p7"/>
          <p:cNvGrpSpPr/>
          <p:nvPr/>
        </p:nvGrpSpPr>
        <p:grpSpPr>
          <a:xfrm>
            <a:off x="8745469" y="1563708"/>
            <a:ext cx="2666408" cy="2518823"/>
            <a:chOff x="1073349" y="1563708"/>
            <a:chExt cx="2666408" cy="2518823"/>
          </a:xfrm>
        </p:grpSpPr>
        <p:pic>
          <p:nvPicPr>
            <p:cNvPr descr="E:\002-KIMS BUSINESS\007-04-1-FIVERR\01-PPT-TEMPLATE\COVER-PSD\05-cut-01.png" id="1044" name="Google Shape;1044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 rot="7200000">
              <a:off x="538723" y="2656414"/>
              <a:ext cx="2715991" cy="333412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45" name="Google Shape;1045;p7"/>
            <p:cNvGrpSpPr/>
            <p:nvPr/>
          </p:nvGrpSpPr>
          <p:grpSpPr>
            <a:xfrm>
              <a:off x="1274423" y="2018710"/>
              <a:ext cx="2465334" cy="1608820"/>
              <a:chOff x="1274423" y="2018710"/>
              <a:chExt cx="2465334" cy="1608820"/>
            </a:xfrm>
          </p:grpSpPr>
          <p:sp>
            <p:nvSpPr>
              <p:cNvPr id="1046" name="Google Shape;1046;p7"/>
              <p:cNvSpPr/>
              <p:nvPr/>
            </p:nvSpPr>
            <p:spPr>
              <a:xfrm flipH="1" rot="-7185135">
                <a:off x="1487101" y="2457044"/>
                <a:ext cx="661487" cy="873760"/>
              </a:xfrm>
              <a:prstGeom prst="parallelogram">
                <a:avLst>
                  <a:gd fmla="val 76778" name="adj"/>
                </a:avLst>
              </a:prstGeom>
              <a:solidFill>
                <a:srgbClr val="7C530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7"/>
              <p:cNvSpPr/>
              <p:nvPr/>
            </p:nvSpPr>
            <p:spPr>
              <a:xfrm>
                <a:off x="1528770" y="2018710"/>
                <a:ext cx="2210987" cy="1608820"/>
              </a:xfrm>
              <a:custGeom>
                <a:rect b="b" l="l" r="r" t="t"/>
                <a:pathLst>
                  <a:path extrusionOk="0" h="1608820" w="2210987">
                    <a:moveTo>
                      <a:pt x="1636300" y="0"/>
                    </a:moveTo>
                    <a:lnTo>
                      <a:pt x="2210987" y="804410"/>
                    </a:lnTo>
                    <a:lnTo>
                      <a:pt x="1636300" y="1608820"/>
                    </a:lnTo>
                    <a:lnTo>
                      <a:pt x="1636300" y="1241341"/>
                    </a:lnTo>
                    <a:lnTo>
                      <a:pt x="0" y="1241341"/>
                    </a:lnTo>
                    <a:lnTo>
                      <a:pt x="501792" y="367479"/>
                    </a:lnTo>
                    <a:lnTo>
                      <a:pt x="1636300" y="36747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048" name="Google Shape;1048;p7"/>
          <p:cNvSpPr/>
          <p:nvPr/>
        </p:nvSpPr>
        <p:spPr>
          <a:xfrm flipH="1">
            <a:off x="7370033" y="2615992"/>
            <a:ext cx="373419" cy="374343"/>
          </a:xfrm>
          <a:custGeom>
            <a:rect b="b" l="l" r="r" t="t"/>
            <a:pathLst>
              <a:path extrusionOk="0" h="3248012" w="3240000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9" name="Google Shape;1049;p7"/>
          <p:cNvSpPr/>
          <p:nvPr/>
        </p:nvSpPr>
        <p:spPr>
          <a:xfrm rot="-5400000">
            <a:off x="10030974" y="2597311"/>
            <a:ext cx="411433" cy="411704"/>
          </a:xfrm>
          <a:custGeom>
            <a:rect b="b" l="l" r="r" t="t"/>
            <a:pathLst>
              <a:path extrusionOk="0" h="3187558" w="3185463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0" name="Google Shape;1050;p7"/>
          <p:cNvSpPr/>
          <p:nvPr/>
        </p:nvSpPr>
        <p:spPr>
          <a:xfrm rot="2700000">
            <a:off x="2004999" y="2550059"/>
            <a:ext cx="282354" cy="506208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1" name="Google Shape;1051;p7"/>
          <p:cNvSpPr/>
          <p:nvPr/>
        </p:nvSpPr>
        <p:spPr>
          <a:xfrm rot="-2794009">
            <a:off x="4684581" y="2605175"/>
            <a:ext cx="400152" cy="395977"/>
          </a:xfrm>
          <a:custGeom>
            <a:rect b="b" l="l" r="r" t="t"/>
            <a:pathLst>
              <a:path extrusionOk="0" h="1788383" w="1807241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2" name="Google Shape;1052;p7"/>
          <p:cNvGrpSpPr/>
          <p:nvPr/>
        </p:nvGrpSpPr>
        <p:grpSpPr>
          <a:xfrm>
            <a:off x="9118362" y="4453799"/>
            <a:ext cx="2276181" cy="1661994"/>
            <a:chOff x="2551704" y="4283314"/>
            <a:chExt cx="926898" cy="1661994"/>
          </a:xfrm>
        </p:grpSpPr>
        <p:sp>
          <p:nvSpPr>
            <p:cNvPr id="1053" name="Google Shape;1053;p7"/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7"/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5" name="Google Shape;1055;p7"/>
          <p:cNvGrpSpPr/>
          <p:nvPr/>
        </p:nvGrpSpPr>
        <p:grpSpPr>
          <a:xfrm>
            <a:off x="6317852" y="4453799"/>
            <a:ext cx="2276181" cy="1661994"/>
            <a:chOff x="2551704" y="4283314"/>
            <a:chExt cx="926898" cy="1661994"/>
          </a:xfrm>
        </p:grpSpPr>
        <p:sp>
          <p:nvSpPr>
            <p:cNvPr id="1056" name="Google Shape;1056;p7"/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7"/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8" name="Google Shape;1058;p7"/>
          <p:cNvGrpSpPr/>
          <p:nvPr/>
        </p:nvGrpSpPr>
        <p:grpSpPr>
          <a:xfrm>
            <a:off x="3517342" y="4453799"/>
            <a:ext cx="2276181" cy="1661994"/>
            <a:chOff x="2551704" y="4283314"/>
            <a:chExt cx="926898" cy="1661994"/>
          </a:xfrm>
        </p:grpSpPr>
        <p:sp>
          <p:nvSpPr>
            <p:cNvPr id="1059" name="Google Shape;1059;p7"/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7"/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1" name="Google Shape;1061;p7"/>
          <p:cNvGrpSpPr/>
          <p:nvPr/>
        </p:nvGrpSpPr>
        <p:grpSpPr>
          <a:xfrm>
            <a:off x="716832" y="4453799"/>
            <a:ext cx="2276181" cy="1661994"/>
            <a:chOff x="2551704" y="4283314"/>
            <a:chExt cx="926898" cy="1661994"/>
          </a:xfrm>
        </p:grpSpPr>
        <p:sp>
          <p:nvSpPr>
            <p:cNvPr id="1062" name="Google Shape;1062;p7"/>
            <p:cNvSpPr txBox="1"/>
            <p:nvPr/>
          </p:nvSpPr>
          <p:spPr>
            <a:xfrm>
              <a:off x="2551705" y="4560313"/>
              <a:ext cx="926897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I hope and I believe that this Template will your Time, Money and Reputation. 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7"/>
            <p:cNvSpPr txBox="1"/>
            <p:nvPr/>
          </p:nvSpPr>
          <p:spPr>
            <a:xfrm>
              <a:off x="2551704" y="4283314"/>
              <a:ext cx="926897" cy="276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Your Text Here</a:t>
              </a:r>
              <a:endPara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7" name="Shape 1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p8"/>
          <p:cNvSpPr/>
          <p:nvPr>
            <p:ph idx="2" type="pic"/>
          </p:nvPr>
        </p:nvSpPr>
        <p:spPr>
          <a:xfrm>
            <a:off x="6011683" y="0"/>
            <a:ext cx="6180317" cy="6856499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chemeClr val="lt1"/>
              </a:gs>
            </a:gsLst>
            <a:lin ang="8100000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</p:sp>
      <p:grpSp>
        <p:nvGrpSpPr>
          <p:cNvPr id="1069" name="Google Shape;1069;p8"/>
          <p:cNvGrpSpPr/>
          <p:nvPr/>
        </p:nvGrpSpPr>
        <p:grpSpPr>
          <a:xfrm>
            <a:off x="706332" y="3190259"/>
            <a:ext cx="3627660" cy="523220"/>
            <a:chOff x="1969463" y="4140535"/>
            <a:chExt cx="3627660" cy="523220"/>
          </a:xfrm>
        </p:grpSpPr>
        <p:cxnSp>
          <p:nvCxnSpPr>
            <p:cNvPr id="1070" name="Google Shape;1070;p8"/>
            <p:cNvCxnSpPr/>
            <p:nvPr/>
          </p:nvCxnSpPr>
          <p:spPr>
            <a:xfrm>
              <a:off x="4517123" y="4403193"/>
              <a:ext cx="1080000" cy="0"/>
            </a:xfrm>
            <a:prstGeom prst="straightConnector1">
              <a:avLst/>
            </a:prstGeom>
            <a:noFill/>
            <a:ln cap="flat" cmpd="sng" w="38100">
              <a:solidFill>
                <a:schemeClr val="accent4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71" name="Google Shape;1071;p8"/>
            <p:cNvSpPr txBox="1"/>
            <p:nvPr/>
          </p:nvSpPr>
          <p:spPr>
            <a:xfrm>
              <a:off x="3585584" y="4140535"/>
              <a:ext cx="93154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55</a:t>
              </a:r>
              <a:r>
                <a:rPr b="1" lang="en-US" sz="2700">
                  <a:solidFill>
                    <a:schemeClr val="accent4"/>
                  </a:solidFill>
                  <a:latin typeface="Arial"/>
                  <a:ea typeface="Arial"/>
                  <a:cs typeface="Arial"/>
                  <a:sym typeface="Arial"/>
                </a:rPr>
                <a:t>%</a:t>
              </a:r>
              <a:endParaRPr b="1" sz="27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8"/>
            <p:cNvSpPr txBox="1"/>
            <p:nvPr/>
          </p:nvSpPr>
          <p:spPr>
            <a:xfrm>
              <a:off x="1969463" y="4168879"/>
              <a:ext cx="1500345" cy="466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3" name="Google Shape;1073;p8"/>
          <p:cNvGrpSpPr/>
          <p:nvPr/>
        </p:nvGrpSpPr>
        <p:grpSpPr>
          <a:xfrm>
            <a:off x="1178936" y="1957223"/>
            <a:ext cx="3627660" cy="523220"/>
            <a:chOff x="1969463" y="1201524"/>
            <a:chExt cx="3627660" cy="523220"/>
          </a:xfrm>
        </p:grpSpPr>
        <p:cxnSp>
          <p:nvCxnSpPr>
            <p:cNvPr id="1074" name="Google Shape;1074;p8"/>
            <p:cNvCxnSpPr/>
            <p:nvPr/>
          </p:nvCxnSpPr>
          <p:spPr>
            <a:xfrm>
              <a:off x="4517123" y="1463132"/>
              <a:ext cx="1080000" cy="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75" name="Google Shape;1075;p8"/>
            <p:cNvSpPr txBox="1"/>
            <p:nvPr/>
          </p:nvSpPr>
          <p:spPr>
            <a:xfrm>
              <a:off x="3585584" y="1201524"/>
              <a:ext cx="93154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85</a:t>
              </a:r>
              <a:r>
                <a:rPr b="1" lang="en-US" sz="2700">
                  <a:solidFill>
                    <a:schemeClr val="accent1"/>
                  </a:solidFill>
                  <a:latin typeface="Arial"/>
                  <a:ea typeface="Arial"/>
                  <a:cs typeface="Arial"/>
                  <a:sym typeface="Arial"/>
                </a:rPr>
                <a:t>%</a:t>
              </a:r>
              <a:endParaRPr b="1" sz="27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8"/>
            <p:cNvSpPr txBox="1"/>
            <p:nvPr/>
          </p:nvSpPr>
          <p:spPr>
            <a:xfrm>
              <a:off x="1969463" y="1229868"/>
              <a:ext cx="1500345" cy="466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7" name="Google Shape;1077;p8"/>
          <p:cNvGrpSpPr/>
          <p:nvPr/>
        </p:nvGrpSpPr>
        <p:grpSpPr>
          <a:xfrm>
            <a:off x="1908401" y="724187"/>
            <a:ext cx="3627660" cy="523220"/>
            <a:chOff x="1969463" y="2181194"/>
            <a:chExt cx="3627660" cy="523220"/>
          </a:xfrm>
        </p:grpSpPr>
        <p:cxnSp>
          <p:nvCxnSpPr>
            <p:cNvPr id="1078" name="Google Shape;1078;p8"/>
            <p:cNvCxnSpPr/>
            <p:nvPr/>
          </p:nvCxnSpPr>
          <p:spPr>
            <a:xfrm>
              <a:off x="4517123" y="2441750"/>
              <a:ext cx="1080000" cy="4210"/>
            </a:xfrm>
            <a:prstGeom prst="straightConnector1">
              <a:avLst/>
            </a:prstGeom>
            <a:noFill/>
            <a:ln cap="flat" cmpd="sng" w="38100">
              <a:solidFill>
                <a:schemeClr val="accent6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79" name="Google Shape;1079;p8"/>
            <p:cNvSpPr txBox="1"/>
            <p:nvPr/>
          </p:nvSpPr>
          <p:spPr>
            <a:xfrm>
              <a:off x="3585584" y="2181194"/>
              <a:ext cx="93154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accent6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r>
                <a:rPr b="1" lang="en-US" sz="2700">
                  <a:solidFill>
                    <a:schemeClr val="accent6"/>
                  </a:solidFill>
                  <a:latin typeface="Arial"/>
                  <a:ea typeface="Arial"/>
                  <a:cs typeface="Arial"/>
                  <a:sym typeface="Arial"/>
                </a:rPr>
                <a:t>%</a:t>
              </a:r>
              <a:endParaRPr b="1" sz="2700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8"/>
            <p:cNvSpPr txBox="1"/>
            <p:nvPr/>
          </p:nvSpPr>
          <p:spPr>
            <a:xfrm>
              <a:off x="1969463" y="2209538"/>
              <a:ext cx="1500345" cy="466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1" name="Google Shape;1081;p8"/>
          <p:cNvGrpSpPr/>
          <p:nvPr/>
        </p:nvGrpSpPr>
        <p:grpSpPr>
          <a:xfrm>
            <a:off x="1178936" y="4423294"/>
            <a:ext cx="3627660" cy="523220"/>
            <a:chOff x="1969463" y="3160864"/>
            <a:chExt cx="3627660" cy="523220"/>
          </a:xfrm>
        </p:grpSpPr>
        <p:cxnSp>
          <p:nvCxnSpPr>
            <p:cNvPr id="1082" name="Google Shape;1082;p8"/>
            <p:cNvCxnSpPr/>
            <p:nvPr/>
          </p:nvCxnSpPr>
          <p:spPr>
            <a:xfrm>
              <a:off x="4517123" y="3424576"/>
              <a:ext cx="1080000" cy="0"/>
            </a:xfrm>
            <a:prstGeom prst="straightConnector1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83" name="Google Shape;1083;p8"/>
            <p:cNvSpPr txBox="1"/>
            <p:nvPr/>
          </p:nvSpPr>
          <p:spPr>
            <a:xfrm>
              <a:off x="3585584" y="3160864"/>
              <a:ext cx="93154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65</a:t>
              </a:r>
              <a:r>
                <a:rPr b="1" lang="en-US" sz="2700">
                  <a:solidFill>
                    <a:schemeClr val="accent3"/>
                  </a:solidFill>
                  <a:latin typeface="Arial"/>
                  <a:ea typeface="Arial"/>
                  <a:cs typeface="Arial"/>
                  <a:sym typeface="Arial"/>
                </a:rPr>
                <a:t>%</a:t>
              </a:r>
              <a:endParaRPr b="1" sz="270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8"/>
            <p:cNvSpPr txBox="1"/>
            <p:nvPr/>
          </p:nvSpPr>
          <p:spPr>
            <a:xfrm>
              <a:off x="1969463" y="3189208"/>
              <a:ext cx="1500345" cy="466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5" name="Google Shape;1085;p8"/>
          <p:cNvGrpSpPr/>
          <p:nvPr/>
        </p:nvGrpSpPr>
        <p:grpSpPr>
          <a:xfrm>
            <a:off x="1908401" y="5656329"/>
            <a:ext cx="3627660" cy="523220"/>
            <a:chOff x="1969463" y="5120204"/>
            <a:chExt cx="3627660" cy="523220"/>
          </a:xfrm>
        </p:grpSpPr>
        <p:cxnSp>
          <p:nvCxnSpPr>
            <p:cNvPr id="1086" name="Google Shape;1086;p8"/>
            <p:cNvCxnSpPr/>
            <p:nvPr/>
          </p:nvCxnSpPr>
          <p:spPr>
            <a:xfrm>
              <a:off x="4517123" y="5381810"/>
              <a:ext cx="1080000" cy="0"/>
            </a:xfrm>
            <a:prstGeom prst="straightConnector1">
              <a:avLst/>
            </a:prstGeom>
            <a:noFill/>
            <a:ln cap="flat" cmpd="sng" w="38100">
              <a:solidFill>
                <a:schemeClr val="accent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87" name="Google Shape;1087;p8"/>
            <p:cNvSpPr txBox="1"/>
            <p:nvPr/>
          </p:nvSpPr>
          <p:spPr>
            <a:xfrm>
              <a:off x="3585584" y="5120204"/>
              <a:ext cx="931540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accent5"/>
                  </a:solidFill>
                  <a:latin typeface="Arial"/>
                  <a:ea typeface="Arial"/>
                  <a:cs typeface="Arial"/>
                  <a:sym typeface="Arial"/>
                </a:rPr>
                <a:t>40</a:t>
              </a:r>
              <a:r>
                <a:rPr b="1" lang="en-US" sz="2700">
                  <a:solidFill>
                    <a:schemeClr val="accent5"/>
                  </a:solidFill>
                  <a:latin typeface="Arial"/>
                  <a:ea typeface="Arial"/>
                  <a:cs typeface="Arial"/>
                  <a:sym typeface="Arial"/>
                </a:rPr>
                <a:t>%</a:t>
              </a:r>
              <a:endParaRPr b="1" sz="27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8"/>
            <p:cNvSpPr txBox="1"/>
            <p:nvPr/>
          </p:nvSpPr>
          <p:spPr>
            <a:xfrm>
              <a:off x="1969463" y="5148548"/>
              <a:ext cx="1500345" cy="4665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Clr>
                  <a:srgbClr val="3F3F3F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Simple PowerPoint Presentation</a:t>
              </a:r>
              <a:endParaRPr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89" name="Google Shape;1089;p8"/>
          <p:cNvSpPr/>
          <p:nvPr/>
        </p:nvSpPr>
        <p:spPr>
          <a:xfrm>
            <a:off x="5630389" y="3091350"/>
            <a:ext cx="835173" cy="719977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4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8"/>
          <p:cNvSpPr/>
          <p:nvPr/>
        </p:nvSpPr>
        <p:spPr>
          <a:xfrm>
            <a:off x="6878563" y="5557951"/>
            <a:ext cx="835173" cy="719977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5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8"/>
          <p:cNvSpPr/>
          <p:nvPr/>
        </p:nvSpPr>
        <p:spPr>
          <a:xfrm>
            <a:off x="6878563" y="623713"/>
            <a:ext cx="835173" cy="719977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8"/>
          <p:cNvSpPr/>
          <p:nvPr/>
        </p:nvSpPr>
        <p:spPr>
          <a:xfrm>
            <a:off x="6172284" y="4324650"/>
            <a:ext cx="835173" cy="719977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3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8"/>
          <p:cNvSpPr/>
          <p:nvPr/>
        </p:nvSpPr>
        <p:spPr>
          <a:xfrm>
            <a:off x="6172284" y="1857532"/>
            <a:ext cx="835173" cy="719977"/>
          </a:xfrm>
          <a:prstGeom prst="hexagon">
            <a:avLst>
              <a:gd fmla="val 25000" name="adj"/>
              <a:gd fmla="val 115470" name="vf"/>
            </a:avLst>
          </a:prstGeom>
          <a:solidFill>
            <a:schemeClr val="accent1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8"/>
          <p:cNvSpPr/>
          <p:nvPr/>
        </p:nvSpPr>
        <p:spPr>
          <a:xfrm>
            <a:off x="6403979" y="4516171"/>
            <a:ext cx="371782" cy="371178"/>
          </a:xfrm>
          <a:custGeom>
            <a:rect b="b" l="l" r="r" t="t"/>
            <a:pathLst>
              <a:path extrusionOk="0" h="3222968" w="3228210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8"/>
          <p:cNvSpPr/>
          <p:nvPr/>
        </p:nvSpPr>
        <p:spPr>
          <a:xfrm>
            <a:off x="6392316" y="2087750"/>
            <a:ext cx="394118" cy="259020"/>
          </a:xfrm>
          <a:custGeom>
            <a:rect b="b" l="l" r="r" t="t"/>
            <a:pathLst>
              <a:path extrusionOk="0" h="2129375" w="3240006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8"/>
          <p:cNvSpPr/>
          <p:nvPr/>
        </p:nvSpPr>
        <p:spPr>
          <a:xfrm>
            <a:off x="7075283" y="5786241"/>
            <a:ext cx="431509" cy="292281"/>
          </a:xfrm>
          <a:custGeom>
            <a:rect b="b" l="l" r="r" t="t"/>
            <a:pathLst>
              <a:path extrusionOk="0" h="2180445" w="3219104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8"/>
          <p:cNvSpPr/>
          <p:nvPr/>
        </p:nvSpPr>
        <p:spPr>
          <a:xfrm>
            <a:off x="7112688" y="827159"/>
            <a:ext cx="396000" cy="313084"/>
          </a:xfrm>
          <a:custGeom>
            <a:rect b="b" l="l" r="r" t="t"/>
            <a:pathLst>
              <a:path extrusionOk="0" h="2545072" w="3219104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8"/>
          <p:cNvSpPr/>
          <p:nvPr/>
        </p:nvSpPr>
        <p:spPr>
          <a:xfrm>
            <a:off x="5853153" y="3264268"/>
            <a:ext cx="381905" cy="385094"/>
          </a:xfrm>
          <a:custGeom>
            <a:rect b="b" l="l" r="r" t="t"/>
            <a:pathLst>
              <a:path extrusionOk="0" h="1665940" w="1652142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8"/>
          <p:cNvSpPr txBox="1"/>
          <p:nvPr/>
        </p:nvSpPr>
        <p:spPr>
          <a:xfrm>
            <a:off x="7889982" y="704119"/>
            <a:ext cx="2891365" cy="17578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Graphic Infographic Designed</a:t>
            </a:r>
            <a:endParaRPr/>
          </a:p>
        </p:txBody>
      </p:sp>
      <p:sp>
        <p:nvSpPr>
          <p:cNvPr id="1100" name="Google Shape;1100;p8"/>
          <p:cNvSpPr txBox="1"/>
          <p:nvPr/>
        </p:nvSpPr>
        <p:spPr>
          <a:xfrm>
            <a:off x="7889982" y="382645"/>
            <a:ext cx="2891365" cy="28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Modern PowerPoint Presentation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4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9"/>
          <p:cNvSpPr/>
          <p:nvPr/>
        </p:nvSpPr>
        <p:spPr>
          <a:xfrm>
            <a:off x="926753" y="3057536"/>
            <a:ext cx="3564000" cy="127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9"/>
          <p:cNvSpPr/>
          <p:nvPr/>
        </p:nvSpPr>
        <p:spPr>
          <a:xfrm>
            <a:off x="926753" y="4507705"/>
            <a:ext cx="3564000" cy="1270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9"/>
          <p:cNvSpPr/>
          <p:nvPr/>
        </p:nvSpPr>
        <p:spPr>
          <a:xfrm>
            <a:off x="993397" y="3122809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9"/>
          <p:cNvSpPr/>
          <p:nvPr/>
        </p:nvSpPr>
        <p:spPr>
          <a:xfrm>
            <a:off x="995760" y="4583327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9"/>
          <p:cNvSpPr/>
          <p:nvPr/>
        </p:nvSpPr>
        <p:spPr>
          <a:xfrm>
            <a:off x="926753" y="1639582"/>
            <a:ext cx="3564000" cy="1270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9"/>
          <p:cNvSpPr/>
          <p:nvPr/>
        </p:nvSpPr>
        <p:spPr>
          <a:xfrm>
            <a:off x="994250" y="1711567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9"/>
          <p:cNvSpPr/>
          <p:nvPr/>
        </p:nvSpPr>
        <p:spPr>
          <a:xfrm>
            <a:off x="7711874" y="4511342"/>
            <a:ext cx="3564000" cy="1270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9"/>
          <p:cNvSpPr/>
          <p:nvPr/>
        </p:nvSpPr>
        <p:spPr>
          <a:xfrm>
            <a:off x="7789998" y="4576794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9"/>
          <p:cNvSpPr/>
          <p:nvPr/>
        </p:nvSpPr>
        <p:spPr>
          <a:xfrm>
            <a:off x="7711874" y="3061173"/>
            <a:ext cx="3564000" cy="1270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9"/>
          <p:cNvSpPr/>
          <p:nvPr/>
        </p:nvSpPr>
        <p:spPr>
          <a:xfrm>
            <a:off x="7789998" y="3128284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9"/>
          <p:cNvSpPr/>
          <p:nvPr/>
        </p:nvSpPr>
        <p:spPr>
          <a:xfrm>
            <a:off x="7711874" y="1643219"/>
            <a:ext cx="3564000" cy="1270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9"/>
          <p:cNvSpPr/>
          <p:nvPr/>
        </p:nvSpPr>
        <p:spPr>
          <a:xfrm>
            <a:off x="7789998" y="1717848"/>
            <a:ext cx="3407752" cy="112683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9"/>
          <p:cNvSpPr txBox="1"/>
          <p:nvPr>
            <p:ph idx="1" type="body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None/>
            </a:pPr>
            <a:r>
              <a:rPr lang="en-US"/>
              <a:t>Infographic Style</a:t>
            </a:r>
            <a:endParaRPr/>
          </a:p>
        </p:txBody>
      </p:sp>
      <p:sp>
        <p:nvSpPr>
          <p:cNvPr id="1118" name="Google Shape;1118;p9"/>
          <p:cNvSpPr/>
          <p:nvPr/>
        </p:nvSpPr>
        <p:spPr>
          <a:xfrm rot="2700000">
            <a:off x="4297114" y="3230258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9"/>
          <p:cNvSpPr/>
          <p:nvPr/>
        </p:nvSpPr>
        <p:spPr>
          <a:xfrm rot="2700000">
            <a:off x="4027250" y="3230270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0" name="Google Shape;1120;p9"/>
          <p:cNvSpPr/>
          <p:nvPr/>
        </p:nvSpPr>
        <p:spPr>
          <a:xfrm rot="2700000">
            <a:off x="4297114" y="1802432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1" name="Google Shape;1121;p9"/>
          <p:cNvSpPr/>
          <p:nvPr/>
        </p:nvSpPr>
        <p:spPr>
          <a:xfrm rot="2700000">
            <a:off x="4027250" y="1802443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2" name="Google Shape;1122;p9"/>
          <p:cNvSpPr/>
          <p:nvPr/>
        </p:nvSpPr>
        <p:spPr>
          <a:xfrm rot="2700000">
            <a:off x="4297114" y="4665992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3" name="Google Shape;1123;p9"/>
          <p:cNvSpPr/>
          <p:nvPr/>
        </p:nvSpPr>
        <p:spPr>
          <a:xfrm rot="2700000">
            <a:off x="4027250" y="4666004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4" name="Google Shape;1124;p9"/>
          <p:cNvSpPr/>
          <p:nvPr/>
        </p:nvSpPr>
        <p:spPr>
          <a:xfrm flipH="1" rot="-2700000">
            <a:off x="6919696" y="3229770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5" name="Google Shape;1125;p9"/>
          <p:cNvSpPr/>
          <p:nvPr/>
        </p:nvSpPr>
        <p:spPr>
          <a:xfrm flipH="1" rot="-2700000">
            <a:off x="7189560" y="3229781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6" name="Google Shape;1126;p9"/>
          <p:cNvSpPr/>
          <p:nvPr/>
        </p:nvSpPr>
        <p:spPr>
          <a:xfrm flipH="1" rot="-2700000">
            <a:off x="6919696" y="1801942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7" name="Google Shape;1127;p9"/>
          <p:cNvSpPr/>
          <p:nvPr/>
        </p:nvSpPr>
        <p:spPr>
          <a:xfrm flipH="1" rot="-2700000">
            <a:off x="7189560" y="1801954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8" name="Google Shape;1128;p9"/>
          <p:cNvSpPr/>
          <p:nvPr/>
        </p:nvSpPr>
        <p:spPr>
          <a:xfrm flipH="1" rot="-2700000">
            <a:off x="6919696" y="4665504"/>
            <a:ext cx="955838" cy="955842"/>
          </a:xfrm>
          <a:prstGeom prst="roundRect">
            <a:avLst>
              <a:gd fmla="val 9009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9" name="Google Shape;1129;p9"/>
          <p:cNvSpPr/>
          <p:nvPr/>
        </p:nvSpPr>
        <p:spPr>
          <a:xfrm flipH="1" rot="-2700000">
            <a:off x="7189560" y="4665515"/>
            <a:ext cx="955838" cy="955841"/>
          </a:xfrm>
          <a:prstGeom prst="roundRect">
            <a:avLst>
              <a:gd fmla="val 9009" name="adj"/>
            </a:avLst>
          </a:prstGeom>
          <a:solidFill>
            <a:schemeClr val="lt1"/>
          </a:solidFill>
          <a:ln cap="flat" cmpd="sng" w="635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tr" dir="8100000" dist="38100">
              <a:srgbClr val="000000">
                <a:alpha val="3294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30" name="Google Shape;1130;p9"/>
          <p:cNvGrpSpPr/>
          <p:nvPr/>
        </p:nvGrpSpPr>
        <p:grpSpPr>
          <a:xfrm>
            <a:off x="6047448" y="1740780"/>
            <a:ext cx="68958" cy="3877695"/>
            <a:chOff x="4304926" y="2101029"/>
            <a:chExt cx="68958" cy="3877695"/>
          </a:xfrm>
        </p:grpSpPr>
        <p:sp>
          <p:nvSpPr>
            <p:cNvPr id="1131" name="Google Shape;1131;p9"/>
            <p:cNvSpPr/>
            <p:nvPr/>
          </p:nvSpPr>
          <p:spPr>
            <a:xfrm>
              <a:off x="4304926" y="2101029"/>
              <a:ext cx="68958" cy="64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9"/>
            <p:cNvSpPr/>
            <p:nvPr/>
          </p:nvSpPr>
          <p:spPr>
            <a:xfrm>
              <a:off x="4304926" y="4034580"/>
              <a:ext cx="68958" cy="64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9"/>
            <p:cNvSpPr/>
            <p:nvPr/>
          </p:nvSpPr>
          <p:spPr>
            <a:xfrm>
              <a:off x="4304926" y="3387333"/>
              <a:ext cx="68958" cy="64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9"/>
            <p:cNvSpPr/>
            <p:nvPr/>
          </p:nvSpPr>
          <p:spPr>
            <a:xfrm>
              <a:off x="4304926" y="2737102"/>
              <a:ext cx="68958" cy="64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9"/>
            <p:cNvSpPr/>
            <p:nvPr/>
          </p:nvSpPr>
          <p:spPr>
            <a:xfrm>
              <a:off x="4304926" y="5330724"/>
              <a:ext cx="68958" cy="6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9"/>
            <p:cNvSpPr/>
            <p:nvPr/>
          </p:nvSpPr>
          <p:spPr>
            <a:xfrm>
              <a:off x="4304926" y="4682652"/>
              <a:ext cx="68958" cy="64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37" name="Google Shape;1137;p9"/>
          <p:cNvCxnSpPr/>
          <p:nvPr/>
        </p:nvCxnSpPr>
        <p:spPr>
          <a:xfrm>
            <a:off x="6233841" y="2684525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cxnSp>
        <p:nvCxnSpPr>
          <p:cNvPr id="1138" name="Google Shape;1138;p9"/>
          <p:cNvCxnSpPr/>
          <p:nvPr/>
        </p:nvCxnSpPr>
        <p:spPr>
          <a:xfrm>
            <a:off x="6302339" y="4003327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cxnSp>
        <p:nvCxnSpPr>
          <p:cNvPr id="1139" name="Google Shape;1139;p9"/>
          <p:cNvCxnSpPr/>
          <p:nvPr/>
        </p:nvCxnSpPr>
        <p:spPr>
          <a:xfrm>
            <a:off x="6302339" y="5330920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cxnSp>
        <p:nvCxnSpPr>
          <p:cNvPr id="1140" name="Google Shape;1140;p9"/>
          <p:cNvCxnSpPr/>
          <p:nvPr/>
        </p:nvCxnSpPr>
        <p:spPr>
          <a:xfrm>
            <a:off x="5477814" y="2025124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cxnSp>
        <p:nvCxnSpPr>
          <p:cNvPr id="1141" name="Google Shape;1141;p9"/>
          <p:cNvCxnSpPr/>
          <p:nvPr/>
        </p:nvCxnSpPr>
        <p:spPr>
          <a:xfrm>
            <a:off x="5519936" y="3343926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cxnSp>
        <p:nvCxnSpPr>
          <p:cNvPr id="1142" name="Google Shape;1142;p9"/>
          <p:cNvCxnSpPr/>
          <p:nvPr/>
        </p:nvCxnSpPr>
        <p:spPr>
          <a:xfrm>
            <a:off x="5519936" y="4662728"/>
            <a:ext cx="360040" cy="0"/>
          </a:xfrm>
          <a:prstGeom prst="straightConnector1">
            <a:avLst/>
          </a:prstGeom>
          <a:noFill/>
          <a:ln cap="flat" cmpd="sng" w="19050">
            <a:solidFill>
              <a:srgbClr val="BFBFBF"/>
            </a:solidFill>
            <a:prstDash val="solid"/>
            <a:miter lim="800000"/>
            <a:headEnd len="sm" w="sm" type="oval"/>
            <a:tailEnd len="sm" w="sm" type="oval"/>
          </a:ln>
        </p:spPr>
      </p:cxnSp>
      <p:grpSp>
        <p:nvGrpSpPr>
          <p:cNvPr id="1143" name="Google Shape;1143;p9"/>
          <p:cNvGrpSpPr/>
          <p:nvPr/>
        </p:nvGrpSpPr>
        <p:grpSpPr>
          <a:xfrm>
            <a:off x="8386198" y="1848322"/>
            <a:ext cx="2789802" cy="860596"/>
            <a:chOff x="2079598" y="4287457"/>
            <a:chExt cx="2262901" cy="860596"/>
          </a:xfrm>
        </p:grpSpPr>
        <p:sp>
          <p:nvSpPr>
            <p:cNvPr id="1144" name="Google Shape;1144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45" name="Google Shape;1145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6" name="Google Shape;1146;p9"/>
          <p:cNvGrpSpPr/>
          <p:nvPr/>
        </p:nvGrpSpPr>
        <p:grpSpPr>
          <a:xfrm>
            <a:off x="8386198" y="3266276"/>
            <a:ext cx="2789802" cy="860596"/>
            <a:chOff x="2079598" y="4287457"/>
            <a:chExt cx="2262901" cy="860596"/>
          </a:xfrm>
        </p:grpSpPr>
        <p:sp>
          <p:nvSpPr>
            <p:cNvPr id="1147" name="Google Shape;1147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48" name="Google Shape;1148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9" name="Google Shape;1149;p9"/>
          <p:cNvGrpSpPr/>
          <p:nvPr/>
        </p:nvGrpSpPr>
        <p:grpSpPr>
          <a:xfrm>
            <a:off x="8386198" y="4716444"/>
            <a:ext cx="2789802" cy="860596"/>
            <a:chOff x="2079598" y="4287457"/>
            <a:chExt cx="2262901" cy="860596"/>
          </a:xfrm>
        </p:grpSpPr>
        <p:sp>
          <p:nvSpPr>
            <p:cNvPr id="1150" name="Google Shape;1150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51" name="Google Shape;1151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2" name="Google Shape;1152;p9"/>
          <p:cNvGrpSpPr/>
          <p:nvPr/>
        </p:nvGrpSpPr>
        <p:grpSpPr>
          <a:xfrm>
            <a:off x="998172" y="1848322"/>
            <a:ext cx="2789802" cy="860596"/>
            <a:chOff x="2079598" y="4287457"/>
            <a:chExt cx="2262901" cy="860596"/>
          </a:xfrm>
        </p:grpSpPr>
        <p:sp>
          <p:nvSpPr>
            <p:cNvPr id="1153" name="Google Shape;1153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54" name="Google Shape;1154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5" name="Google Shape;1155;p9"/>
          <p:cNvGrpSpPr/>
          <p:nvPr/>
        </p:nvGrpSpPr>
        <p:grpSpPr>
          <a:xfrm>
            <a:off x="998172" y="3266276"/>
            <a:ext cx="2789802" cy="860596"/>
            <a:chOff x="2079598" y="4287457"/>
            <a:chExt cx="2262901" cy="860596"/>
          </a:xfrm>
        </p:grpSpPr>
        <p:sp>
          <p:nvSpPr>
            <p:cNvPr id="1156" name="Google Shape;1156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57" name="Google Shape;1157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8" name="Google Shape;1158;p9"/>
          <p:cNvGrpSpPr/>
          <p:nvPr/>
        </p:nvGrpSpPr>
        <p:grpSpPr>
          <a:xfrm>
            <a:off x="998172" y="4716444"/>
            <a:ext cx="2789802" cy="860596"/>
            <a:chOff x="2079598" y="4287457"/>
            <a:chExt cx="2262901" cy="860596"/>
          </a:xfrm>
        </p:grpSpPr>
        <p:sp>
          <p:nvSpPr>
            <p:cNvPr id="1159" name="Google Shape;1159;p9"/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You can simply impress your audience and add a unique zing and appeal to your Presentations.  </a:t>
              </a:r>
              <a:endParaRPr/>
            </a:p>
          </p:txBody>
        </p:sp>
        <p:sp>
          <p:nvSpPr>
            <p:cNvPr id="1160" name="Google Shape;1160;p9"/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3F3F3F"/>
                  </a:solidFill>
                  <a:latin typeface="Arial"/>
                  <a:ea typeface="Arial"/>
                  <a:cs typeface="Arial"/>
                  <a:sym typeface="Arial"/>
                </a:rPr>
                <a:t>Content  Here</a:t>
              </a:r>
              <a:endParaRPr b="1" sz="12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61" name="Google Shape;1161;p9"/>
          <p:cNvSpPr/>
          <p:nvPr/>
        </p:nvSpPr>
        <p:spPr>
          <a:xfrm>
            <a:off x="4368530" y="4993444"/>
            <a:ext cx="270202" cy="357582"/>
          </a:xfrm>
          <a:custGeom>
            <a:rect b="b" l="l" r="r" t="t"/>
            <a:pathLst>
              <a:path extrusionOk="0" h="3240000" w="2448272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2" name="Google Shape;1162;p9"/>
          <p:cNvSpPr/>
          <p:nvPr/>
        </p:nvSpPr>
        <p:spPr>
          <a:xfrm>
            <a:off x="4327493" y="3520703"/>
            <a:ext cx="367837" cy="373975"/>
          </a:xfrm>
          <a:custGeom>
            <a:rect b="b" l="l" r="r" t="t"/>
            <a:pathLst>
              <a:path extrusionOk="0" h="3060919" w="3186824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Google Shape;1163;p9"/>
          <p:cNvSpPr/>
          <p:nvPr/>
        </p:nvSpPr>
        <p:spPr>
          <a:xfrm rot="2700000">
            <a:off x="7540354" y="3465769"/>
            <a:ext cx="282704" cy="506835"/>
          </a:xfrm>
          <a:custGeom>
            <a:rect b="b" l="l" r="r" t="t"/>
            <a:pathLst>
              <a:path extrusionOk="0" h="4001999" w="2232248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4" name="Google Shape;1164;p9"/>
          <p:cNvSpPr/>
          <p:nvPr/>
        </p:nvSpPr>
        <p:spPr>
          <a:xfrm flipH="1">
            <a:off x="7459276" y="2137924"/>
            <a:ext cx="416405" cy="343509"/>
          </a:xfrm>
          <a:custGeom>
            <a:rect b="b" l="l" r="r" t="t"/>
            <a:pathLst>
              <a:path extrusionOk="0" h="2654282" w="3217557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5" name="Google Shape;1165;p9"/>
          <p:cNvSpPr/>
          <p:nvPr/>
        </p:nvSpPr>
        <p:spPr>
          <a:xfrm rot="-2794009">
            <a:off x="7464010" y="4944871"/>
            <a:ext cx="400649" cy="396469"/>
          </a:xfrm>
          <a:custGeom>
            <a:rect b="b" l="l" r="r" t="t"/>
            <a:pathLst>
              <a:path extrusionOk="0" h="1788383" w="1807241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6" name="Google Shape;1166;p9"/>
          <p:cNvSpPr/>
          <p:nvPr/>
        </p:nvSpPr>
        <p:spPr>
          <a:xfrm>
            <a:off x="4297230" y="2101970"/>
            <a:ext cx="413946" cy="346026"/>
          </a:xfrm>
          <a:custGeom>
            <a:rect b="b" l="l" r="r" t="t"/>
            <a:pathLst>
              <a:path extrusionOk="0" h="2663936" w="3186824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ection Break Slide Master">
  <a:themeElements>
    <a:clrScheme name="ALL PPT-BALLOON DOLLAR">
      <a:dk1>
        <a:srgbClr val="000000"/>
      </a:dk1>
      <a:lt1>
        <a:srgbClr val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ontents Slide Master">
  <a:themeElements>
    <a:clrScheme name="ALL PPT-BALLOON DOLLAR">
      <a:dk1>
        <a:srgbClr val="000000"/>
      </a:dk1>
      <a:lt1>
        <a:srgbClr val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over and End Slide Master">
  <a:themeElements>
    <a:clrScheme name="ALL PPT-BALLOON DOLLAR">
      <a:dk1>
        <a:srgbClr val="000000"/>
      </a:dk1>
      <a:lt1>
        <a:srgbClr val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2019-01-14T06:35:35Z</dcterms:created>
  <dc:creator>Allppt.com</dc:creator>
</cp:coreProperties>
</file>