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79" r:id="rId4"/>
    <p:sldId id="280" r:id="rId5"/>
    <p:sldId id="282" r:id="rId6"/>
    <p:sldId id="281" r:id="rId7"/>
    <p:sldId id="28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4" d="100"/>
          <a:sy n="124" d="100"/>
        </p:scale>
        <p:origin x="427" y="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8/26/2025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8/26/2025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8/26/2025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8/26/2025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8/26/2025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8/26/2025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8/26/2025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8/26/2025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8/26/2025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t-IT" sz="6000" b="1">
                <a:solidFill>
                  <a:srgbClr val="FF0000"/>
                </a:solidFill>
                <a:latin typeface="Arial" panose="020B0604020202020204" pitchFamily="34" charset="0"/>
                <a:cs typeface="Arial" panose="020B0604020202020204" pitchFamily="34" charset="0"/>
              </a:rPr>
              <a:t>Xin bên con Chúa ơi</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1. </a:t>
            </a:r>
            <a:r>
              <a:rPr lang="vi-VN" sz="5000" b="1">
                <a:latin typeface="Arial" panose="020B0604020202020204" pitchFamily="34" charset="0"/>
                <a:cs typeface="Arial" panose="020B0604020202020204" pitchFamily="34" charset="0"/>
              </a:rPr>
              <a:t>Những bước đường con đang đi, bước theo Ngài nào đâu xá chi. Những bước đường lên Calvê, cùng Giêsu hiến thành hy tế. Đường gian nan nhiều lầm than, nhưng đời có Chúa con hằng vững an. Chỉ nguyện xin Ngài bên con, cùng chia sớt đắng cay ngọt bùi.</a:t>
            </a:r>
            <a:endParaRPr lang="vi-VN" sz="5000" b="1" dirty="0"/>
          </a:p>
        </p:txBody>
      </p:sp>
    </p:spTree>
    <p:extLst>
      <p:ext uri="{BB962C8B-B14F-4D97-AF65-F5344CB8AC3E}">
        <p14:creationId xmlns:p14="http://schemas.microsoft.com/office/powerpoint/2010/main" val="4096665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Xin bên con Chúa ơi, cho con an vui đời theo Chúa. Xin bên con Chúa ơi, đừng mặc con độc hành đêm tối. Xin bên con Chúa hỡi, dìu dắt con trên đường tín thành. Xin bên con Chúa đừng xa con, đừng bỏ con một mình đơn côi.</a:t>
            </a:r>
            <a:endParaRPr lang="vi-VN" sz="5000" b="1" dirty="0"/>
          </a:p>
        </p:txBody>
      </p:sp>
    </p:spTree>
    <p:extLst>
      <p:ext uri="{BB962C8B-B14F-4D97-AF65-F5344CB8AC3E}">
        <p14:creationId xmlns:p14="http://schemas.microsoft.com/office/powerpoint/2010/main" val="2671144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2. </a:t>
            </a:r>
            <a:r>
              <a:rPr lang="vi-VN" sz="5000" b="1">
                <a:latin typeface="Arial" panose="020B0604020202020204" pitchFamily="34" charset="0"/>
                <a:cs typeface="Arial" panose="020B0604020202020204" pitchFamily="34" charset="0"/>
              </a:rPr>
              <a:t>Giấc mộng vàng sao tan mau, phút mơ hồ ngoảnh nhìn trước sau. Có ai còn bên con đâu, chỉ mình con đơn hành lẻ bước. Ngài nơi đâu, Ngài ở đâu?. Sao chẳng bên con khi hồn nghiêng ngả?. Ngài, Ngài ơi, này thân con, bao tan nát khổ đau tơi bời.</a:t>
            </a:r>
            <a:endParaRPr lang="vi-VN" sz="5000" b="1" dirty="0"/>
          </a:p>
        </p:txBody>
      </p:sp>
    </p:spTree>
    <p:extLst>
      <p:ext uri="{BB962C8B-B14F-4D97-AF65-F5344CB8AC3E}">
        <p14:creationId xmlns:p14="http://schemas.microsoft.com/office/powerpoint/2010/main" val="3393653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Xin bên con Chúa ơi, cho con an vui đời theo Chúa. Xin bên con Chúa ơi, đừng mặc con độc hành đêm tối. Xin bên con Chúa hỡi, dìu dắt con trên đường tín thành. Xin bên con Chúa đừng xa con, đừng bỏ con một mình đơn côi.</a:t>
            </a:r>
            <a:endParaRPr lang="vi-VN" sz="5000" b="1" dirty="0"/>
          </a:p>
        </p:txBody>
      </p:sp>
    </p:spTree>
    <p:extLst>
      <p:ext uri="{BB962C8B-B14F-4D97-AF65-F5344CB8AC3E}">
        <p14:creationId xmlns:p14="http://schemas.microsoft.com/office/powerpoint/2010/main" val="2461432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3. </a:t>
            </a:r>
            <a:r>
              <a:rPr lang="vi-VN" sz="5000" b="1">
                <a:latin typeface="Arial" panose="020B0604020202020204" pitchFamily="34" charset="0"/>
                <a:cs typeface="Arial" panose="020B0604020202020204" pitchFamily="34" charset="0"/>
              </a:rPr>
              <a:t>Giữa đêm trường bao cô đơn, vững tin vào ngày mai sáng hơn. Chúa vẫn hằng luôn bên con, dù đôi khi con nào nhận thấy. Ngài yêu thương, Ngài chở che. Vẫn hằng nâng niu khi đời dâu bể, chẳng bỏ con, chẳng xa con. Khi hạnh phúc lẫn khi ê chề.</a:t>
            </a:r>
            <a:endParaRPr lang="vi-VN" sz="5000" b="1" dirty="0"/>
          </a:p>
        </p:txBody>
      </p:sp>
    </p:spTree>
    <p:extLst>
      <p:ext uri="{BB962C8B-B14F-4D97-AF65-F5344CB8AC3E}">
        <p14:creationId xmlns:p14="http://schemas.microsoft.com/office/powerpoint/2010/main" val="1157738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Xin bên con Chúa ơi, cho con an vui đời theo Chúa. Xin bên con Chúa ơi, đừng mặc con độc hành đêm tối. Xin bên con Chúa hỡi, dìu dắt con trên đường tín thành. Xin bên con Chúa đừng xa con, đừng bỏ con một mình đơn côi.</a:t>
            </a:r>
            <a:endParaRPr lang="vi-VN" sz="5000" b="1" dirty="0"/>
          </a:p>
        </p:txBody>
      </p:sp>
    </p:spTree>
    <p:extLst>
      <p:ext uri="{BB962C8B-B14F-4D97-AF65-F5344CB8AC3E}">
        <p14:creationId xmlns:p14="http://schemas.microsoft.com/office/powerpoint/2010/main" val="41886275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187</TotalTime>
  <Words>377</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Xin bên con Chúa ơi</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38</cp:revision>
  <dcterms:created xsi:type="dcterms:W3CDTF">2024-12-09T09:23:25Z</dcterms:created>
  <dcterms:modified xsi:type="dcterms:W3CDTF">2025-08-26T13:30:21Z</dcterms:modified>
</cp:coreProperties>
</file>