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526DE-D7DE-A8A7-C9E3-3422FD698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28741A3-EDD6-8B92-4D6F-CA445A2E44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28741A3-EDD6-8B92-4D6F-CA445A2E44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13A15E3-4C06-7EF6-D9F6-DB192875D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8521A70-95CD-73D6-105C-DB49C688AFF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1336655-535B-31F5-D2F2-1B1FB93118B6}"/>
              </a:ext>
            </a:extLst>
          </p:cNvPr>
          <p:cNvGrpSpPr/>
          <p:nvPr/>
        </p:nvGrpSpPr>
        <p:grpSpPr>
          <a:xfrm>
            <a:off x="5386309" y="1460429"/>
            <a:ext cx="1419383" cy="4720451"/>
            <a:chOff x="5280370" y="1645625"/>
            <a:chExt cx="1419383" cy="4164428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22094A9-ADFB-54F4-7479-5AD026F3F898}"/>
                </a:ext>
              </a:extLst>
            </p:cNvPr>
            <p:cNvSpPr/>
            <p:nvPr/>
          </p:nvSpPr>
          <p:spPr>
            <a:xfrm>
              <a:off x="5280370" y="1645625"/>
              <a:ext cx="555359" cy="4164428"/>
            </a:xfrm>
            <a:custGeom>
              <a:avLst/>
              <a:gdLst>
                <a:gd name="connsiteX0" fmla="*/ 0 w 714375"/>
                <a:gd name="connsiteY0" fmla="*/ 0 h 3114675"/>
                <a:gd name="connsiteX1" fmla="*/ 714375 w 714375"/>
                <a:gd name="connsiteY1" fmla="*/ 0 h 3114675"/>
                <a:gd name="connsiteX2" fmla="*/ 714375 w 714375"/>
                <a:gd name="connsiteY2" fmla="*/ 3114675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375" h="3114675">
                  <a:moveTo>
                    <a:pt x="0" y="0"/>
                  </a:moveTo>
                  <a:lnTo>
                    <a:pt x="714375" y="0"/>
                  </a:lnTo>
                  <a:lnTo>
                    <a:pt x="714375" y="3114675"/>
                  </a:lnTo>
                </a:path>
              </a:pathLst>
            </a:custGeom>
            <a:noFill/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75A1305-6962-4715-1764-AA6050F94DB1}"/>
                </a:ext>
              </a:extLst>
            </p:cNvPr>
            <p:cNvSpPr/>
            <p:nvPr/>
          </p:nvSpPr>
          <p:spPr>
            <a:xfrm flipH="1">
              <a:off x="6144394" y="1645625"/>
              <a:ext cx="555359" cy="4164428"/>
            </a:xfrm>
            <a:custGeom>
              <a:avLst/>
              <a:gdLst>
                <a:gd name="connsiteX0" fmla="*/ 0 w 714375"/>
                <a:gd name="connsiteY0" fmla="*/ 0 h 3114675"/>
                <a:gd name="connsiteX1" fmla="*/ 714375 w 714375"/>
                <a:gd name="connsiteY1" fmla="*/ 0 h 3114675"/>
                <a:gd name="connsiteX2" fmla="*/ 714375 w 714375"/>
                <a:gd name="connsiteY2" fmla="*/ 3114675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375" h="3114675">
                  <a:moveTo>
                    <a:pt x="0" y="0"/>
                  </a:moveTo>
                  <a:lnTo>
                    <a:pt x="714375" y="0"/>
                  </a:lnTo>
                  <a:lnTo>
                    <a:pt x="714375" y="3114675"/>
                  </a:lnTo>
                </a:path>
              </a:pathLst>
            </a:custGeom>
            <a:noFill/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6DAC4095-BBDB-2238-DD03-AF42314C46ED}"/>
              </a:ext>
            </a:extLst>
          </p:cNvPr>
          <p:cNvSpPr>
            <a:spLocks/>
          </p:cNvSpPr>
          <p:nvPr/>
        </p:nvSpPr>
        <p:spPr>
          <a:xfrm>
            <a:off x="732263" y="1229252"/>
            <a:ext cx="5034287" cy="489754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defRPr/>
            </a:pPr>
            <a:r>
              <a:rPr lang="en-IN" sz="16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A3C3E98-4E35-4666-84CF-17D02A5F180F}"/>
              </a:ext>
            </a:extLst>
          </p:cNvPr>
          <p:cNvSpPr>
            <a:spLocks/>
          </p:cNvSpPr>
          <p:nvPr/>
        </p:nvSpPr>
        <p:spPr>
          <a:xfrm>
            <a:off x="6425452" y="1229252"/>
            <a:ext cx="5034287" cy="489754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defRPr/>
            </a:pPr>
            <a:r>
              <a:rPr lang="en-IN" sz="16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9" name="Shape1_20210427_203713">
            <a:extLst>
              <a:ext uri="{FF2B5EF4-FFF2-40B4-BE49-F238E27FC236}">
                <a16:creationId xmlns:a16="http://schemas.microsoft.com/office/drawing/2014/main" id="{0DDE235F-F995-60DF-6712-89566940D293}"/>
              </a:ext>
            </a:extLst>
          </p:cNvPr>
          <p:cNvSpPr/>
          <p:nvPr/>
        </p:nvSpPr>
        <p:spPr>
          <a:xfrm>
            <a:off x="1440367" y="212687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0" name="Shape0_20220517_164050">
            <a:extLst>
              <a:ext uri="{FF2B5EF4-FFF2-40B4-BE49-F238E27FC236}">
                <a16:creationId xmlns:a16="http://schemas.microsoft.com/office/drawing/2014/main" id="{43DDD357-7B0A-E539-7D0C-9AB500B91ADE}"/>
              </a:ext>
            </a:extLst>
          </p:cNvPr>
          <p:cNvSpPr/>
          <p:nvPr/>
        </p:nvSpPr>
        <p:spPr>
          <a:xfrm>
            <a:off x="732261" y="1994107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9E4FDE4-ED51-11CF-0469-8E4119A95101}"/>
              </a:ext>
            </a:extLst>
          </p:cNvPr>
          <p:cNvSpPr/>
          <p:nvPr/>
        </p:nvSpPr>
        <p:spPr>
          <a:xfrm>
            <a:off x="844587" y="2140728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2" name="Shape0_20210427_203713">
            <a:extLst>
              <a:ext uri="{FF2B5EF4-FFF2-40B4-BE49-F238E27FC236}">
                <a16:creationId xmlns:a16="http://schemas.microsoft.com/office/drawing/2014/main" id="{C5448A0D-7DD3-0310-F0E9-BDDB9D142514}"/>
              </a:ext>
            </a:extLst>
          </p:cNvPr>
          <p:cNvSpPr/>
          <p:nvPr/>
        </p:nvSpPr>
        <p:spPr>
          <a:xfrm>
            <a:off x="7129247" y="212687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3" name="Shape1_20220517_164050">
            <a:extLst>
              <a:ext uri="{FF2B5EF4-FFF2-40B4-BE49-F238E27FC236}">
                <a16:creationId xmlns:a16="http://schemas.microsoft.com/office/drawing/2014/main" id="{3987198A-FFEC-8835-D85E-8FC933502199}"/>
              </a:ext>
            </a:extLst>
          </p:cNvPr>
          <p:cNvSpPr/>
          <p:nvPr/>
        </p:nvSpPr>
        <p:spPr>
          <a:xfrm>
            <a:off x="6425451" y="1994107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45463AFE-FD98-B351-AACB-23EC435D6F89}"/>
              </a:ext>
            </a:extLst>
          </p:cNvPr>
          <p:cNvSpPr/>
          <p:nvPr/>
        </p:nvSpPr>
        <p:spPr>
          <a:xfrm>
            <a:off x="6537775" y="2140728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5" name="Shape4_20210427_203713">
            <a:extLst>
              <a:ext uri="{FF2B5EF4-FFF2-40B4-BE49-F238E27FC236}">
                <a16:creationId xmlns:a16="http://schemas.microsoft.com/office/drawing/2014/main" id="{12E0F0D1-73A0-8B50-A880-261727A54C2C}"/>
              </a:ext>
            </a:extLst>
          </p:cNvPr>
          <p:cNvSpPr/>
          <p:nvPr/>
        </p:nvSpPr>
        <p:spPr>
          <a:xfrm>
            <a:off x="1440367" y="407980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6" name="Shape2_20220517_164050">
            <a:extLst>
              <a:ext uri="{FF2B5EF4-FFF2-40B4-BE49-F238E27FC236}">
                <a16:creationId xmlns:a16="http://schemas.microsoft.com/office/drawing/2014/main" id="{74AD3D3E-4970-E046-7BC5-0F38003D8F4C}"/>
              </a:ext>
            </a:extLst>
          </p:cNvPr>
          <p:cNvSpPr/>
          <p:nvPr/>
        </p:nvSpPr>
        <p:spPr>
          <a:xfrm>
            <a:off x="732261" y="3947032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1B4AC701-3BF9-18D7-DFE2-FE51AD2EC900}"/>
              </a:ext>
            </a:extLst>
          </p:cNvPr>
          <p:cNvSpPr/>
          <p:nvPr/>
        </p:nvSpPr>
        <p:spPr>
          <a:xfrm>
            <a:off x="844587" y="4093657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8" name="Shape7_20210427_203713">
            <a:extLst>
              <a:ext uri="{FF2B5EF4-FFF2-40B4-BE49-F238E27FC236}">
                <a16:creationId xmlns:a16="http://schemas.microsoft.com/office/drawing/2014/main" id="{6B668816-C827-F39D-37B1-DDAE25DC4726}"/>
              </a:ext>
            </a:extLst>
          </p:cNvPr>
          <p:cNvSpPr/>
          <p:nvPr/>
        </p:nvSpPr>
        <p:spPr>
          <a:xfrm>
            <a:off x="7129247" y="407980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9" name="Shape3_20220517_164050">
            <a:extLst>
              <a:ext uri="{FF2B5EF4-FFF2-40B4-BE49-F238E27FC236}">
                <a16:creationId xmlns:a16="http://schemas.microsoft.com/office/drawing/2014/main" id="{9ED13A7E-4E4E-9B1F-51C3-E1027DB78FC4}"/>
              </a:ext>
            </a:extLst>
          </p:cNvPr>
          <p:cNvSpPr/>
          <p:nvPr/>
        </p:nvSpPr>
        <p:spPr>
          <a:xfrm>
            <a:off x="6425451" y="3947032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0C026654-FF0F-4882-6C13-0541C73F75DF}"/>
              </a:ext>
            </a:extLst>
          </p:cNvPr>
          <p:cNvSpPr/>
          <p:nvPr/>
        </p:nvSpPr>
        <p:spPr>
          <a:xfrm>
            <a:off x="6537775" y="4093657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327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8595</TotalTime>
  <Words>16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522</cp:revision>
  <dcterms:created xsi:type="dcterms:W3CDTF">2021-03-31T02:49:57Z</dcterms:created>
  <dcterms:modified xsi:type="dcterms:W3CDTF">2025-10-15T08:38:57Z</dcterms:modified>
  <cp:category/>
</cp:coreProperties>
</file>